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6.xml" ContentType="application/vnd.openxmlformats-officedocument.theme+xml"/>
  <Override PartName="/ppt/tags/tag6.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25.xml" ContentType="application/vnd.openxmlformats-officedocument.presentationml.tags+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6.xml" ContentType="application/vnd.openxmlformats-officedocument.presentationml.tags+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7.xml" ContentType="application/vnd.openxmlformats-officedocument.presentationml.tags+xml"/>
  <Override PartName="/ppt/notesSlides/notesSlide30.xml" ContentType="application/vnd.openxmlformats-officedocument.presentationml.notesSlide+xml"/>
  <Override PartName="/ppt/comments/modernComment_7FFE65D8_6C984BC.xml" ContentType="application/vnd.ms-powerpoint.comments+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28.xml" ContentType="application/vnd.openxmlformats-officedocument.presentationml.tags+xml"/>
  <Override PartName="/ppt/notesSlides/notesSlide3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29.xml" ContentType="application/vnd.openxmlformats-officedocument.presentationml.tags+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30.xml" ContentType="application/vnd.openxmlformats-officedocument.presentationml.tags+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31.xml" ContentType="application/vnd.openxmlformats-officedocument.presentationml.tags+xml"/>
  <Override PartName="/ppt/notesSlides/notesSlide3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32.xml" ContentType="application/vnd.openxmlformats-officedocument.presentationml.tags+xml"/>
  <Override PartName="/ppt/notesSlides/notesSlide3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4"/>
    <p:sldMasterId id="2147483775" r:id="rId5"/>
    <p:sldMasterId id="2147483836" r:id="rId6"/>
    <p:sldMasterId id="2147483843" r:id="rId7"/>
    <p:sldMasterId id="2147483762" r:id="rId8"/>
    <p:sldMasterId id="2147483788" r:id="rId9"/>
  </p:sldMasterIdLst>
  <p:notesMasterIdLst>
    <p:notesMasterId r:id="rId57"/>
  </p:notesMasterIdLst>
  <p:handoutMasterIdLst>
    <p:handoutMasterId r:id="rId58"/>
  </p:handoutMasterIdLst>
  <p:sldIdLst>
    <p:sldId id="2147377851" r:id="rId10"/>
    <p:sldId id="2147377852" r:id="rId11"/>
    <p:sldId id="2147377893" r:id="rId12"/>
    <p:sldId id="2147378638" r:id="rId13"/>
    <p:sldId id="2147378667" r:id="rId14"/>
    <p:sldId id="2147378668" r:id="rId15"/>
    <p:sldId id="2147378692" r:id="rId16"/>
    <p:sldId id="2147377903" r:id="rId17"/>
    <p:sldId id="2147378670" r:id="rId18"/>
    <p:sldId id="2147378678" r:id="rId19"/>
    <p:sldId id="2147378677" r:id="rId20"/>
    <p:sldId id="2147378685" r:id="rId21"/>
    <p:sldId id="2147378687" r:id="rId22"/>
    <p:sldId id="2147378688" r:id="rId23"/>
    <p:sldId id="2147378572" r:id="rId24"/>
    <p:sldId id="2147378684" r:id="rId25"/>
    <p:sldId id="2147378697" r:id="rId26"/>
    <p:sldId id="2147378600" r:id="rId27"/>
    <p:sldId id="2147378700" r:id="rId28"/>
    <p:sldId id="2147378698" r:id="rId29"/>
    <p:sldId id="2147378592" r:id="rId30"/>
    <p:sldId id="2147378598" r:id="rId31"/>
    <p:sldId id="2147378699" r:id="rId32"/>
    <p:sldId id="2147378602" r:id="rId33"/>
    <p:sldId id="2147378599" r:id="rId34"/>
    <p:sldId id="2147378646" r:id="rId35"/>
    <p:sldId id="2147378630" r:id="rId36"/>
    <p:sldId id="2147378644" r:id="rId37"/>
    <p:sldId id="2147378633" r:id="rId38"/>
    <p:sldId id="2147378634" r:id="rId39"/>
    <p:sldId id="2147378695" r:id="rId40"/>
    <p:sldId id="2147378183" r:id="rId41"/>
    <p:sldId id="2147378693" r:id="rId42"/>
    <p:sldId id="2147378694" r:id="rId43"/>
    <p:sldId id="2147378696" r:id="rId44"/>
    <p:sldId id="2147378701" r:id="rId45"/>
    <p:sldId id="2147377763" r:id="rId46"/>
    <p:sldId id="2147378702" r:id="rId47"/>
    <p:sldId id="2147378642" r:id="rId48"/>
    <p:sldId id="2147378647" r:id="rId49"/>
    <p:sldId id="2147378648" r:id="rId50"/>
    <p:sldId id="2147378652" r:id="rId51"/>
    <p:sldId id="2147378653" r:id="rId52"/>
    <p:sldId id="2147378654" r:id="rId53"/>
    <p:sldId id="2147378655" r:id="rId54"/>
    <p:sldId id="2147378656" r:id="rId55"/>
    <p:sldId id="2147378501" r:id="rId56"/>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9C7164C-DFA6-FF47-B127-D21D2C0BE1BF}">
          <p14:sldIdLst>
            <p14:sldId id="2147377851"/>
            <p14:sldId id="2147377852"/>
            <p14:sldId id="2147377893"/>
            <p14:sldId id="2147378638"/>
            <p14:sldId id="2147378667"/>
            <p14:sldId id="2147378668"/>
            <p14:sldId id="2147378692"/>
            <p14:sldId id="2147377903"/>
            <p14:sldId id="2147378670"/>
            <p14:sldId id="2147378678"/>
            <p14:sldId id="2147378677"/>
            <p14:sldId id="2147378685"/>
            <p14:sldId id="2147378687"/>
            <p14:sldId id="2147378688"/>
            <p14:sldId id="2147378572"/>
            <p14:sldId id="2147378684"/>
            <p14:sldId id="2147378697"/>
            <p14:sldId id="2147378600"/>
            <p14:sldId id="2147378700"/>
            <p14:sldId id="2147378698"/>
            <p14:sldId id="2147378592"/>
            <p14:sldId id="2147378598"/>
            <p14:sldId id="2147378699"/>
            <p14:sldId id="2147378602"/>
            <p14:sldId id="2147378599"/>
            <p14:sldId id="2147378646"/>
            <p14:sldId id="2147378630"/>
            <p14:sldId id="2147378644"/>
            <p14:sldId id="2147378633"/>
            <p14:sldId id="2147378634"/>
            <p14:sldId id="2147378695"/>
            <p14:sldId id="2147378183"/>
            <p14:sldId id="2147378693"/>
            <p14:sldId id="2147378694"/>
            <p14:sldId id="2147378696"/>
            <p14:sldId id="2147378701"/>
            <p14:sldId id="2147377763"/>
            <p14:sldId id="2147378702"/>
            <p14:sldId id="2147378642"/>
            <p14:sldId id="2147378647"/>
            <p14:sldId id="2147378648"/>
            <p14:sldId id="2147378652"/>
            <p14:sldId id="2147378653"/>
            <p14:sldId id="2147378654"/>
            <p14:sldId id="2147378655"/>
            <p14:sldId id="2147378656"/>
            <p14:sldId id="2147378501"/>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FB1911-A182-15FB-3C6C-C55F1FD0691A}" name="Chris Andersson" initials="CA" userId="S::Chris.Andersson@futuredotnow.uk::94696e6e-a017-495a-bfe5-04e3dd976bc1" providerId="AD"/>
  <p188:author id="{C7178E2D-86B8-407A-AF4E-004AB5D3DD2A}" name="Paul Fleming" initials="PF" userId="Paul Fleming" providerId="None"/>
  <p188:author id="{4E2E0840-F2B4-414F-AA89-0667429271F5}" name="Amy Grisdale" initials="AG" userId="S::Amy.Grisdale@futuredotnow.uk::138cc94f-e34e-4e08-9f57-3b55a5832d4c" providerId="AD"/>
  <p188:author id="{27386C48-AC6B-D25E-66AA-991C18BF3CB6}" name="Prerana Chhaya" initials="PC" userId="S::prerana.chhaya@futuredotnow.uk::e5027e8e-7189-41b8-84d8-42002e3ba100" providerId="AD"/>
  <p188:author id="{826B8B84-A1BA-0F49-A2FC-87EB2185EF68}" name="Marta Bronowicka" initials="MB" userId="S::marta.bronowicka@futuredotnow.uk::66fa2bd0-0e56-4607-9173-0eb790900e2e" providerId="AD"/>
  <p188:author id="{F8C62486-1DA0-3A87-D17E-C43C363141EC}" name="Paul Fleming" initials="PF" userId="S::Paul.Fleming@futuredotnow.uk::496d87fb-8eae-4ea0-b14a-a1de73684dd5" providerId="AD"/>
  <p188:author id="{C74E7B87-985A-7079-8345-CB33F5AC1A78}" name="Jo Osborne" initials="JO" userId="S::jo.osborne@futuredotnow.uk::a3c832eb-fbf3-4ea7-ae0c-1c09f3b8600e" providerId="AD"/>
  <p188:author id="{D0311D8C-8E18-B564-645B-1E13F19BC2E1}" name="Matthew Brown" initials="MB" userId="f79a99cbf4f82142" providerId="Windows Live"/>
  <p188:author id="{3E8F778C-ED29-B7C9-E689-00537463C733}" name="Angie Clement" initials="AC" userId="S::angie.clement@futuredotnow.uk::3694b43a-61fe-4772-86c2-8282e260f71a" providerId="AD"/>
  <p188:author id="{5BE4C298-4881-16BC-AB8E-1B1F67B48756}" name="Holly Chate" initials="HC" userId="S::Holly.Chate@futuredotnow.uk::05e70d37-dadc-4012-8e27-93359ac091e9" providerId="AD"/>
  <p188:author id="{7DB357A5-49A0-2984-6F5C-CD6CB94F7BBE}" name="Paul Fleming" initials="PF" userId="S::paul.fleming@futuredotnow.uk::496d87fb-8eae-4ea0-b14a-a1de73684dd5" providerId="AD"/>
  <p188:author id="{A4F5F2AC-B79B-CD8A-AD1E-C4BBF83552AE}" name="Liz Williams" initials="LW" userId="S::liz.williams@futuredotnow.uk::9f768810-df7d-4bf1-b212-a7cba2027e7d" providerId="AD"/>
  <p188:author id="{459334BA-40F4-F7CD-8BC2-4918E5C3354B}" name="Holly Chate" initials="HC" userId="Holly Chate" providerId="None"/>
  <p188:author id="{D46A67C0-5EDC-B1D3-1C04-596B66BC7FAA}" name="Chris Andersson" initials="CA" userId="S::chris.andersson@futuredotnow.uk::94696e6e-a017-495a-bfe5-04e3dd976bc1" providerId="AD"/>
  <p188:author id="{F52F6CC5-8838-787F-44C4-5CF0731E3FFA}" name="Holly Chate" initials="HC" userId="S::holly.chate@futuredotnow.uk::05e70d37-dadc-4012-8e27-93359ac091e9" providerId="AD"/>
  <p188:author id="{08F148CC-898B-085E-AE90-498D915F2F26}" name="Fleming, Paul" initials="FP" userId="S::p.fleming@accenture.com::9392cc22-b5f7-42e2-add0-e367aaca1728" providerId="AD"/>
  <p188:author id="{4878C6D5-3BD1-EF7C-6954-BC864A820903}" name="Jo Osborne" initials="JO" userId="S::Jo.Osborne@futuredotnow.uk::a3c832eb-fbf3-4ea7-ae0c-1c09f3b8600e" providerId="AD"/>
  <p188:author id="{740003E9-5F70-5E7C-B29D-1AF2AB272037}" name="Marta Bronowicka" initials="MB" userId="S::Marta.Bronowicka@futuredotnow.uk::66fa2bd0-0e56-4607-9173-0eb790900e2e" providerId="AD"/>
  <p188:author id="{8FBC82F5-330C-0AC4-0F5D-2087E7A7BDF6}" name="Angie Clement" initials="AC" userId="S::Angie.Clement@futuredotnow.uk::3694b43a-61fe-4772-86c2-8282e260f7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ownall-Gray, A. L." initials="PAL" lastIdx="3" clrIdx="0">
    <p:extLst>
      <p:ext uri="{19B8F6BF-5375-455C-9EA6-DF929625EA0E}">
        <p15:presenceInfo xmlns:p15="http://schemas.microsoft.com/office/powerpoint/2012/main" userId="Pownall-Gray, A. L." providerId="None"/>
      </p:ext>
    </p:extLst>
  </p:cmAuthor>
  <p:cmAuthor id="2" name="Pownall-Gray, Abbi" initials="PA" lastIdx="1" clrIdx="1">
    <p:extLst>
      <p:ext uri="{19B8F6BF-5375-455C-9EA6-DF929625EA0E}">
        <p15:presenceInfo xmlns:p15="http://schemas.microsoft.com/office/powerpoint/2012/main" userId="S::abbi.pownall-gray@accenture.com::e696e90f-41b8-45a6-9dc8-05098d8d38c0" providerId="AD"/>
      </p:ext>
    </p:extLst>
  </p:cmAuthor>
  <p:cmAuthor id="3" name="Williams,EA,Liz,CRZ R" initials="WR" lastIdx="10" clrIdx="2">
    <p:extLst>
      <p:ext uri="{19B8F6BF-5375-455C-9EA6-DF929625EA0E}">
        <p15:presenceInfo xmlns:p15="http://schemas.microsoft.com/office/powerpoint/2012/main" userId="S::liz.ea.williams@bt.com::41b504c7-77e8-41c2-b533-09fda5115475" providerId="AD"/>
      </p:ext>
    </p:extLst>
  </p:cmAuthor>
  <p:cmAuthor id="4" name="Amy Grisdale" initials="AG" lastIdx="329" clrIdx="3">
    <p:extLst>
      <p:ext uri="{19B8F6BF-5375-455C-9EA6-DF929625EA0E}">
        <p15:presenceInfo xmlns:p15="http://schemas.microsoft.com/office/powerpoint/2012/main" userId="S::Amy.Grisdale@futuredotnow.uk::138cc94f-e34e-4e08-9f57-3b55a5832d4c" providerId="AD"/>
      </p:ext>
    </p:extLst>
  </p:cmAuthor>
  <p:cmAuthor id="5" name="Nadia Mensah" initials="NM" lastIdx="3" clrIdx="4">
    <p:extLst>
      <p:ext uri="{19B8F6BF-5375-455C-9EA6-DF929625EA0E}">
        <p15:presenceInfo xmlns:p15="http://schemas.microsoft.com/office/powerpoint/2012/main" userId="S::nadia.mensah@futuredotnow.uk::59d88280-0af1-4a3b-af4a-e9b2fe4e4d76" providerId="AD"/>
      </p:ext>
    </p:extLst>
  </p:cmAuthor>
  <p:cmAuthor id="6" name="Liz Williams" initials="LW" lastIdx="300" clrIdx="5">
    <p:extLst>
      <p:ext uri="{19B8F6BF-5375-455C-9EA6-DF929625EA0E}">
        <p15:presenceInfo xmlns:p15="http://schemas.microsoft.com/office/powerpoint/2012/main" userId="S::liz.williams@futuredotnow.uk::9f768810-df7d-4bf1-b212-a7cba2027e7d" providerId="AD"/>
      </p:ext>
    </p:extLst>
  </p:cmAuthor>
  <p:cmAuthor id="7" name="Chate, Holly" initials="CH" lastIdx="13" clrIdx="6">
    <p:extLst>
      <p:ext uri="{19B8F6BF-5375-455C-9EA6-DF929625EA0E}">
        <p15:presenceInfo xmlns:p15="http://schemas.microsoft.com/office/powerpoint/2012/main" userId="S-1-5-21-83642069-1626958306-390482200-360889" providerId="AD"/>
      </p:ext>
    </p:extLst>
  </p:cmAuthor>
  <p:cmAuthor id="8" name="Chate, Holly" initials="CH [2]" lastIdx="2" clrIdx="7">
    <p:extLst>
      <p:ext uri="{19B8F6BF-5375-455C-9EA6-DF929625EA0E}">
        <p15:presenceInfo xmlns:p15="http://schemas.microsoft.com/office/powerpoint/2012/main" userId="S::hchate_deloitte.co.uk#ext#@futuredotnow.onmicrosoft.com::1e843081-b1e2-4b56-a75b-d8ea36687137" providerId="AD"/>
      </p:ext>
    </p:extLst>
  </p:cmAuthor>
  <p:cmAuthor id="9" name="Paul Fleming" initials="PF" lastIdx="19" clrIdx="8">
    <p:extLst>
      <p:ext uri="{19B8F6BF-5375-455C-9EA6-DF929625EA0E}">
        <p15:presenceInfo xmlns:p15="http://schemas.microsoft.com/office/powerpoint/2012/main" userId="S::paul.fleming@futuredotnow.uk::496d87fb-8eae-4ea0-b14a-a1de73684dd5" providerId="AD"/>
      </p:ext>
    </p:extLst>
  </p:cmAuthor>
  <p:cmAuthor id="10" name="Carole Layzell" initials="CL" lastIdx="3" clrIdx="9">
    <p:extLst>
      <p:ext uri="{19B8F6BF-5375-455C-9EA6-DF929625EA0E}">
        <p15:presenceInfo xmlns:p15="http://schemas.microsoft.com/office/powerpoint/2012/main" userId="S::carole.layzell@futuredotnow.uk::b9d0b8bc-23a0-4009-895c-bc5643e237ea" providerId="AD"/>
      </p:ext>
    </p:extLst>
  </p:cmAuthor>
  <p:cmAuthor id="11" name="Paul" initials="P" lastIdx="13" clrIdx="10">
    <p:extLst>
      <p:ext uri="{19B8F6BF-5375-455C-9EA6-DF929625EA0E}">
        <p15:presenceInfo xmlns:p15="http://schemas.microsoft.com/office/powerpoint/2012/main" userId="Paul" providerId="None"/>
      </p:ext>
    </p:extLst>
  </p:cmAuthor>
  <p:cmAuthor id="12" name="Chate, Holly" initials="CH [3]" lastIdx="27" clrIdx="11">
    <p:extLst>
      <p:ext uri="{19B8F6BF-5375-455C-9EA6-DF929625EA0E}">
        <p15:presenceInfo xmlns:p15="http://schemas.microsoft.com/office/powerpoint/2012/main" userId="S::hchate@deloitte.co.uk::9918df13-0436-459f-bcab-64b8b6481a44" providerId="AD"/>
      </p:ext>
    </p:extLst>
  </p:cmAuthor>
  <p:cmAuthor id="13" name="Holly Chate" initials="HC" lastIdx="26" clrIdx="12">
    <p:extLst>
      <p:ext uri="{19B8F6BF-5375-455C-9EA6-DF929625EA0E}">
        <p15:presenceInfo xmlns:p15="http://schemas.microsoft.com/office/powerpoint/2012/main" userId="S::holly.chate@futuredotnow.uk::05e70d37-dadc-4012-8e27-93359ac091e9" providerId="AD"/>
      </p:ext>
    </p:extLst>
  </p:cmAuthor>
  <p:cmAuthor id="14" name="Paul Fleming" initials="PF [2]" lastIdx="27" clrIdx="13">
    <p:extLst>
      <p:ext uri="{19B8F6BF-5375-455C-9EA6-DF929625EA0E}">
        <p15:presenceInfo xmlns:p15="http://schemas.microsoft.com/office/powerpoint/2012/main" userId="Paul Fleming" providerId="None"/>
      </p:ext>
    </p:extLst>
  </p:cmAuthor>
  <p:cmAuthor id="15" name="Nadia Mensah" initials="NM [2]" lastIdx="2" clrIdx="14">
    <p:extLst>
      <p:ext uri="{19B8F6BF-5375-455C-9EA6-DF929625EA0E}">
        <p15:presenceInfo xmlns:p15="http://schemas.microsoft.com/office/powerpoint/2012/main" userId="Nadia Mensah" providerId="None"/>
      </p:ext>
    </p:extLst>
  </p:cmAuthor>
  <p:cmAuthor id="16" name="Holly Chate" initials="HC [2]" lastIdx="2" clrIdx="15">
    <p:extLst>
      <p:ext uri="{19B8F6BF-5375-455C-9EA6-DF929625EA0E}">
        <p15:presenceInfo xmlns:p15="http://schemas.microsoft.com/office/powerpoint/2012/main" userId="Holly Chate" providerId="None"/>
      </p:ext>
    </p:extLst>
  </p:cmAuthor>
  <p:cmAuthor id="17" name="Chris Andersson" initials="CA" lastIdx="7" clrIdx="16">
    <p:extLst>
      <p:ext uri="{19B8F6BF-5375-455C-9EA6-DF929625EA0E}">
        <p15:presenceInfo xmlns:p15="http://schemas.microsoft.com/office/powerpoint/2012/main" userId="S::Chris.Andersson@futuredotnow.uk::94696e6e-a017-495a-bfe5-04e3dd976bc1" providerId="AD"/>
      </p:ext>
    </p:extLst>
  </p:cmAuthor>
  <p:cmAuthor id="18" name="Alexis Sayce" initials="AS" lastIdx="8" clrIdx="17">
    <p:extLst>
      <p:ext uri="{19B8F6BF-5375-455C-9EA6-DF929625EA0E}">
        <p15:presenceInfo xmlns:p15="http://schemas.microsoft.com/office/powerpoint/2012/main" userId="61eda741c02b7e0f" providerId="Windows Live"/>
      </p:ext>
    </p:extLst>
  </p:cmAuthor>
  <p:cmAuthor id="19" name="Alexis Sayce" initials="AS [2]" lastIdx="5" clrIdx="18">
    <p:extLst>
      <p:ext uri="{19B8F6BF-5375-455C-9EA6-DF929625EA0E}">
        <p15:presenceInfo xmlns:p15="http://schemas.microsoft.com/office/powerpoint/2012/main" userId="S::alexis.sayce@futuredotnow.uk::34ae7ca8-33f0-41b7-972d-dd3b853115c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F8EE"/>
    <a:srgbClr val="3A3192"/>
    <a:srgbClr val="FBD5E5"/>
    <a:srgbClr val="FAC7A5"/>
    <a:srgbClr val="00C4B3"/>
    <a:srgbClr val="3E2682"/>
    <a:srgbClr val="EFD0CA"/>
    <a:srgbClr val="8C7DB4"/>
    <a:srgbClr val="D9D4E7"/>
    <a:srgbClr val="655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16" d="100"/>
          <a:sy n="116" d="100"/>
        </p:scale>
        <p:origin x="8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commentAuthors" Target="commentAuthor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notesMaster" Target="notesMasters/notesMaster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omments/modernComment_7FFE65D8_6C984BC.xml><?xml version="1.0" encoding="utf-8"?>
<p188:cmLst xmlns:a="http://schemas.openxmlformats.org/drawingml/2006/main" xmlns:r="http://schemas.openxmlformats.org/officeDocument/2006/relationships" xmlns:p188="http://schemas.microsoft.com/office/powerpoint/2018/8/main">
  <p188:cm id="{638CD285-DCC9-4234-B669-DD5CAB748AED}" authorId="{5BE4C298-4881-16BC-AB8E-1B1F67B48756}" created="2026-05-21T16:36:31.448">
    <ac:txMkLst xmlns:ac="http://schemas.microsoft.com/office/drawing/2013/main/command">
      <pc:docMk xmlns:pc="http://schemas.microsoft.com/office/powerpoint/2013/main/command"/>
      <pc:sldMk xmlns:pc="http://schemas.microsoft.com/office/powerpoint/2013/main/command" cId="113870012" sldId="2147378648"/>
      <ac:spMk id="26" creationId="{67856836-6727-6246-0A40-23F4F0346352}"/>
      <ac:txMk cp="115" len="8">
        <ac:context len="125" hash="1916161182"/>
      </ac:txMk>
    </ac:txMkLst>
    <p188:pos x="4193768" y="888852"/>
    <p188:txBody>
      <a:bodyPr/>
      <a:lstStyle/>
      <a:p>
        <a:r>
          <a:rPr lang="en-GB"/>
          <a:t>Need to amend Deloitte sector in hubspot from Other to Service Industry</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D03C5560-2C17-43DF-BB95-B066F76FE4F4}">
      <dgm:prSet phldrT="[Text]" custT="1"/>
      <dgm:spPr/>
      <dgm:t>
        <a:bodyPr/>
        <a:lstStyle/>
        <a:p>
          <a:pPr>
            <a:buFont typeface="Arial" panose="020B0604020202020204" pitchFamily="34" charset="0"/>
            <a:buChar char="•"/>
          </a:pPr>
          <a:r>
            <a:rPr lang="en-GB" sz="1100"/>
            <a:t>Further Education (colleges) </a:t>
          </a:r>
          <a:endParaRPr lang="en-GB" sz="1100">
            <a:latin typeface="+mn-lt"/>
          </a:endParaRPr>
        </a:p>
      </dgm:t>
    </dgm:pt>
    <dgm:pt modelId="{58E2CDDA-058F-4B2A-812F-EABB838FCD1D}" type="parTrans" cxnId="{5F3FC690-6B69-4E7D-9FD9-A8948352BB8E}">
      <dgm:prSet/>
      <dgm:spPr/>
      <dgm:t>
        <a:bodyPr/>
        <a:lstStyle/>
        <a:p>
          <a:endParaRPr lang="en-GB" sz="1100">
            <a:latin typeface="+mn-lt"/>
          </a:endParaRPr>
        </a:p>
      </dgm:t>
    </dgm:pt>
    <dgm:pt modelId="{A7DD8EFD-62DB-4154-8C6C-8FE823C945BF}" type="sibTrans" cxnId="{5F3FC690-6B69-4E7D-9FD9-A8948352BB8E}">
      <dgm:prSet/>
      <dgm:spPr/>
      <dgm:t>
        <a:bodyPr/>
        <a:lstStyle/>
        <a:p>
          <a:endParaRPr lang="en-GB" sz="1100">
            <a:latin typeface="+mn-lt"/>
          </a:endParaRPr>
        </a:p>
      </dgm:t>
    </dgm:pt>
    <dgm:pt modelId="{2F1D3B18-BB56-48D1-91CB-F35779E4865D}">
      <dgm:prSet custT="1"/>
      <dgm:spPr/>
      <dgm:t>
        <a:bodyPr/>
        <a:lstStyle/>
        <a:p>
          <a:pPr>
            <a:buFont typeface="Arial" panose="020B0604020202020204" pitchFamily="34" charset="0"/>
            <a:buChar char="•"/>
          </a:pPr>
          <a:r>
            <a:rPr lang="en-GB" sz="1100"/>
            <a:t>Higher Education (universities) </a:t>
          </a:r>
        </a:p>
      </dgm:t>
    </dgm:pt>
    <dgm:pt modelId="{47EC48BB-AB6C-48A9-895B-AE00652A5783}" type="parTrans" cxnId="{E45C378B-FEB7-4840-AE6D-35CAF4678D79}">
      <dgm:prSet/>
      <dgm:spPr/>
      <dgm:t>
        <a:bodyPr/>
        <a:lstStyle/>
        <a:p>
          <a:endParaRPr lang="en-GB" sz="1100"/>
        </a:p>
      </dgm:t>
    </dgm:pt>
    <dgm:pt modelId="{95FEA3DB-DC6E-4506-A3B5-ECF8A1EDD19F}" type="sibTrans" cxnId="{E45C378B-FEB7-4840-AE6D-35CAF4678D79}">
      <dgm:prSet/>
      <dgm:spPr/>
      <dgm:t>
        <a:bodyPr/>
        <a:lstStyle/>
        <a:p>
          <a:endParaRPr lang="en-GB" sz="1100"/>
        </a:p>
      </dgm:t>
    </dgm:pt>
    <dgm:pt modelId="{48684105-EE58-4AD4-9510-88ABE4D65097}">
      <dgm:prSet custT="1"/>
      <dgm:spPr/>
      <dgm:t>
        <a:bodyPr/>
        <a:lstStyle/>
        <a:p>
          <a:pPr>
            <a:buFont typeface="Arial" panose="020B0604020202020204" pitchFamily="34" charset="0"/>
            <a:buChar char="•"/>
          </a:pPr>
          <a:r>
            <a:rPr lang="en-GB" sz="1100"/>
            <a:t>Adult &amp; community learning / skills providers </a:t>
          </a:r>
        </a:p>
      </dgm:t>
    </dgm:pt>
    <dgm:pt modelId="{24C01D66-2B82-4836-8A10-D230F17FF9AA}" type="parTrans" cxnId="{221095F1-B5FF-48A9-BCF3-9314685739F1}">
      <dgm:prSet/>
      <dgm:spPr/>
      <dgm:t>
        <a:bodyPr/>
        <a:lstStyle/>
        <a:p>
          <a:endParaRPr lang="en-GB" sz="1100"/>
        </a:p>
      </dgm:t>
    </dgm:pt>
    <dgm:pt modelId="{C1AAE57E-9246-4A1D-A05D-19D705F6247E}" type="sibTrans" cxnId="{221095F1-B5FF-48A9-BCF3-9314685739F1}">
      <dgm:prSet/>
      <dgm:spPr/>
      <dgm:t>
        <a:bodyPr/>
        <a:lstStyle/>
        <a:p>
          <a:endParaRPr lang="en-GB" sz="1100"/>
        </a:p>
      </dgm:t>
    </dgm:pt>
    <dgm:pt modelId="{1ADF8E46-433D-4A7C-A4AF-764B131D6B2F}">
      <dgm:prSet custT="1"/>
      <dgm:spPr/>
      <dgm:t>
        <a:bodyPr/>
        <a:lstStyle/>
        <a:p>
          <a:pPr>
            <a:buFont typeface="Arial" panose="020B0604020202020204" pitchFamily="34" charset="0"/>
            <a:buChar char="•"/>
          </a:pPr>
          <a:r>
            <a:rPr lang="en-GB" sz="1100"/>
            <a:t>Work-based learning (apprenticeships, training providers)</a:t>
          </a:r>
        </a:p>
      </dgm:t>
    </dgm:pt>
    <dgm:pt modelId="{89EB0F10-9DCE-46D1-8B58-624124675AAF}" type="parTrans" cxnId="{80CEDBBA-4719-49B3-9F7A-E1422F5C77A3}">
      <dgm:prSet/>
      <dgm:spPr/>
      <dgm:t>
        <a:bodyPr/>
        <a:lstStyle/>
        <a:p>
          <a:endParaRPr lang="en-GB" sz="1100"/>
        </a:p>
      </dgm:t>
    </dgm:pt>
    <dgm:pt modelId="{6FB93D0E-0EED-4C1B-8BC9-CA8F3EA2D965}" type="sibTrans" cxnId="{80CEDBBA-4719-49B3-9F7A-E1422F5C77A3}">
      <dgm:prSet/>
      <dgm:spPr/>
      <dgm:t>
        <a:bodyPr/>
        <a:lstStyle/>
        <a:p>
          <a:endParaRPr lang="en-GB" sz="1100"/>
        </a:p>
      </dgm:t>
    </dgm:pt>
    <dgm:pt modelId="{1E538932-3476-48AD-BEAD-CF41EDBAC82D}">
      <dgm:prSet custT="1"/>
      <dgm:spPr>
        <a:solidFill>
          <a:schemeClr val="bg1">
            <a:lumMod val="50000"/>
          </a:schemeClr>
        </a:solidFill>
      </dgm:spPr>
      <dgm:t>
        <a:bodyPr/>
        <a:lstStyle/>
        <a:p>
          <a:pPr>
            <a:buFont typeface="Arial" panose="020B0604020202020204" pitchFamily="34" charset="0"/>
            <a:buChar char="•"/>
          </a:pPr>
          <a:r>
            <a:rPr lang="en-GB" sz="1100"/>
            <a:t>Early years &amp; primary education </a:t>
          </a:r>
        </a:p>
      </dgm:t>
    </dgm:pt>
    <dgm:pt modelId="{E987DA9B-376A-4BA6-9414-30C3E96874D0}" type="parTrans" cxnId="{34EF4379-2B8A-4368-AC58-108125E441A8}">
      <dgm:prSet/>
      <dgm:spPr/>
      <dgm:t>
        <a:bodyPr/>
        <a:lstStyle/>
        <a:p>
          <a:endParaRPr lang="en-GB" sz="1100"/>
        </a:p>
      </dgm:t>
    </dgm:pt>
    <dgm:pt modelId="{5A5656A8-6257-49C1-B099-480F59FB3EB7}" type="sibTrans" cxnId="{34EF4379-2B8A-4368-AC58-108125E441A8}">
      <dgm:prSet/>
      <dgm:spPr/>
      <dgm:t>
        <a:bodyPr/>
        <a:lstStyle/>
        <a:p>
          <a:endParaRPr lang="en-GB" sz="1100"/>
        </a:p>
      </dgm:t>
    </dgm:pt>
    <dgm:pt modelId="{F542F676-1BFB-406F-804E-889FCDEC0C21}">
      <dgm:prSet custT="1"/>
      <dgm:spPr>
        <a:solidFill>
          <a:schemeClr val="bg1">
            <a:lumMod val="50000"/>
          </a:schemeClr>
        </a:solidFill>
      </dgm:spPr>
      <dgm:t>
        <a:bodyPr/>
        <a:lstStyle/>
        <a:p>
          <a:pPr>
            <a:buFont typeface="Arial" panose="020B0604020202020204" pitchFamily="34" charset="0"/>
            <a:buChar char="•"/>
          </a:pPr>
          <a:r>
            <a:rPr lang="en-GB" sz="1100"/>
            <a:t>Secondary schools </a:t>
          </a:r>
        </a:p>
      </dgm:t>
    </dgm:pt>
    <dgm:pt modelId="{11B05D24-224D-4987-97C2-B4E0E21BE70E}" type="parTrans" cxnId="{F5393330-3E7E-4245-9B2E-582D6BF22BF2}">
      <dgm:prSet/>
      <dgm:spPr/>
      <dgm:t>
        <a:bodyPr/>
        <a:lstStyle/>
        <a:p>
          <a:endParaRPr lang="en-GB" sz="1100"/>
        </a:p>
      </dgm:t>
    </dgm:pt>
    <dgm:pt modelId="{94CDBE30-5075-414F-B0CC-DE95693AEC90}" type="sibTrans" cxnId="{F5393330-3E7E-4245-9B2E-582D6BF22BF2}">
      <dgm:prSet/>
      <dgm:spPr/>
      <dgm:t>
        <a:bodyPr/>
        <a:lstStyle/>
        <a:p>
          <a:endParaRPr lang="en-GB" sz="1100"/>
        </a:p>
      </dgm:t>
    </dgm:pt>
    <dgm:pt modelId="{C3821694-3CA4-48DA-8D54-DAE1087B179C}" type="pres">
      <dgm:prSet presAssocID="{8A7100BF-464F-4C78-A775-FF14BEF4BAAD}" presName="diagram" presStyleCnt="0">
        <dgm:presLayoutVars>
          <dgm:dir/>
          <dgm:resizeHandles val="exact"/>
        </dgm:presLayoutVars>
      </dgm:prSet>
      <dgm:spPr/>
    </dgm:pt>
    <dgm:pt modelId="{F01A179A-3B3D-44A7-9A06-64F3207F5F13}" type="pres">
      <dgm:prSet presAssocID="{D03C5560-2C17-43DF-BB95-B066F76FE4F4}" presName="node" presStyleLbl="node1" presStyleIdx="0" presStyleCnt="6">
        <dgm:presLayoutVars>
          <dgm:bulletEnabled val="1"/>
        </dgm:presLayoutVars>
      </dgm:prSet>
      <dgm:spPr/>
    </dgm:pt>
    <dgm:pt modelId="{F19D7F6E-B2A9-4704-8671-9AE651E93C85}" type="pres">
      <dgm:prSet presAssocID="{A7DD8EFD-62DB-4154-8C6C-8FE823C945BF}" presName="sibTrans" presStyleCnt="0"/>
      <dgm:spPr/>
    </dgm:pt>
    <dgm:pt modelId="{E4F6639E-9422-453A-85C9-E760EF545017}" type="pres">
      <dgm:prSet presAssocID="{2F1D3B18-BB56-48D1-91CB-F35779E4865D}" presName="node" presStyleLbl="node1" presStyleIdx="1" presStyleCnt="6">
        <dgm:presLayoutVars>
          <dgm:bulletEnabled val="1"/>
        </dgm:presLayoutVars>
      </dgm:prSet>
      <dgm:spPr/>
    </dgm:pt>
    <dgm:pt modelId="{7C031377-C608-4925-BE3E-DDE0FE2AB86F}" type="pres">
      <dgm:prSet presAssocID="{95FEA3DB-DC6E-4506-A3B5-ECF8A1EDD19F}" presName="sibTrans" presStyleCnt="0"/>
      <dgm:spPr/>
    </dgm:pt>
    <dgm:pt modelId="{26DA2C9B-D1AB-4C3D-AF9A-8EB52B0C6A12}" type="pres">
      <dgm:prSet presAssocID="{48684105-EE58-4AD4-9510-88ABE4D65097}" presName="node" presStyleLbl="node1" presStyleIdx="2" presStyleCnt="6">
        <dgm:presLayoutVars>
          <dgm:bulletEnabled val="1"/>
        </dgm:presLayoutVars>
      </dgm:prSet>
      <dgm:spPr/>
    </dgm:pt>
    <dgm:pt modelId="{F5EADF51-ECE0-4416-A17B-2D51AEB07B79}" type="pres">
      <dgm:prSet presAssocID="{C1AAE57E-9246-4A1D-A05D-19D705F6247E}" presName="sibTrans" presStyleCnt="0"/>
      <dgm:spPr/>
    </dgm:pt>
    <dgm:pt modelId="{B7FEBB08-82AD-4040-BF9E-E3FBEA2FF7AD}" type="pres">
      <dgm:prSet presAssocID="{1ADF8E46-433D-4A7C-A4AF-764B131D6B2F}" presName="node" presStyleLbl="node1" presStyleIdx="3" presStyleCnt="6">
        <dgm:presLayoutVars>
          <dgm:bulletEnabled val="1"/>
        </dgm:presLayoutVars>
      </dgm:prSet>
      <dgm:spPr/>
    </dgm:pt>
    <dgm:pt modelId="{B186D29D-2B1C-4B11-AF80-E6808C3B14FF}" type="pres">
      <dgm:prSet presAssocID="{6FB93D0E-0EED-4C1B-8BC9-CA8F3EA2D965}" presName="sibTrans" presStyleCnt="0"/>
      <dgm:spPr/>
    </dgm:pt>
    <dgm:pt modelId="{5B1F1C89-6E7E-40E0-B52F-490125AD66A2}" type="pres">
      <dgm:prSet presAssocID="{1E538932-3476-48AD-BEAD-CF41EDBAC82D}" presName="node" presStyleLbl="node1" presStyleIdx="4" presStyleCnt="6">
        <dgm:presLayoutVars>
          <dgm:bulletEnabled val="1"/>
        </dgm:presLayoutVars>
      </dgm:prSet>
      <dgm:spPr/>
    </dgm:pt>
    <dgm:pt modelId="{611C0446-9039-4269-9B83-F086490B5311}" type="pres">
      <dgm:prSet presAssocID="{5A5656A8-6257-49C1-B099-480F59FB3EB7}" presName="sibTrans" presStyleCnt="0"/>
      <dgm:spPr/>
    </dgm:pt>
    <dgm:pt modelId="{DC3575E6-B886-4D7A-A305-46E2C8CCD965}" type="pres">
      <dgm:prSet presAssocID="{F542F676-1BFB-406F-804E-889FCDEC0C21}" presName="node" presStyleLbl="node1" presStyleIdx="5" presStyleCnt="6">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02BDC313-DBF0-43B6-A23A-ED7C5A9A20B4}" type="presOf" srcId="{2F1D3B18-BB56-48D1-91CB-F35779E4865D}" destId="{E4F6639E-9422-453A-85C9-E760EF545017}" srcOrd="0" destOrd="0" presId="urn:microsoft.com/office/officeart/2005/8/layout/default"/>
    <dgm:cxn modelId="{F5393330-3E7E-4245-9B2E-582D6BF22BF2}" srcId="{8A7100BF-464F-4C78-A775-FF14BEF4BAAD}" destId="{F542F676-1BFB-406F-804E-889FCDEC0C21}" srcOrd="5" destOrd="0" parTransId="{11B05D24-224D-4987-97C2-B4E0E21BE70E}" sibTransId="{94CDBE30-5075-414F-B0CC-DE95693AEC90}"/>
    <dgm:cxn modelId="{3CB66439-1470-43B8-AFFD-4246EBD04D85}" type="presOf" srcId="{48684105-EE58-4AD4-9510-88ABE4D65097}" destId="{26DA2C9B-D1AB-4C3D-AF9A-8EB52B0C6A12}" srcOrd="0" destOrd="0" presId="urn:microsoft.com/office/officeart/2005/8/layout/default"/>
    <dgm:cxn modelId="{0638BE78-017C-48A4-B89B-666574322310}" type="presOf" srcId="{1ADF8E46-433D-4A7C-A4AF-764B131D6B2F}" destId="{B7FEBB08-82AD-4040-BF9E-E3FBEA2FF7AD}" srcOrd="0" destOrd="0" presId="urn:microsoft.com/office/officeart/2005/8/layout/default"/>
    <dgm:cxn modelId="{34EF4379-2B8A-4368-AC58-108125E441A8}" srcId="{8A7100BF-464F-4C78-A775-FF14BEF4BAAD}" destId="{1E538932-3476-48AD-BEAD-CF41EDBAC82D}" srcOrd="4" destOrd="0" parTransId="{E987DA9B-376A-4BA6-9414-30C3E96874D0}" sibTransId="{5A5656A8-6257-49C1-B099-480F59FB3EB7}"/>
    <dgm:cxn modelId="{E45C378B-FEB7-4840-AE6D-35CAF4678D79}" srcId="{8A7100BF-464F-4C78-A775-FF14BEF4BAAD}" destId="{2F1D3B18-BB56-48D1-91CB-F35779E4865D}" srcOrd="1" destOrd="0" parTransId="{47EC48BB-AB6C-48A9-895B-AE00652A5783}" sibTransId="{95FEA3DB-DC6E-4506-A3B5-ECF8A1EDD19F}"/>
    <dgm:cxn modelId="{5F3FC690-6B69-4E7D-9FD9-A8948352BB8E}" srcId="{8A7100BF-464F-4C78-A775-FF14BEF4BAAD}" destId="{D03C5560-2C17-43DF-BB95-B066F76FE4F4}" srcOrd="0" destOrd="0" parTransId="{58E2CDDA-058F-4B2A-812F-EABB838FCD1D}" sibTransId="{A7DD8EFD-62DB-4154-8C6C-8FE823C945BF}"/>
    <dgm:cxn modelId="{F675FCAE-F892-4FC5-8411-2F06259CE51D}" type="presOf" srcId="{F542F676-1BFB-406F-804E-889FCDEC0C21}" destId="{DC3575E6-B886-4D7A-A305-46E2C8CCD965}" srcOrd="0" destOrd="0" presId="urn:microsoft.com/office/officeart/2005/8/layout/default"/>
    <dgm:cxn modelId="{80CEDBBA-4719-49B3-9F7A-E1422F5C77A3}" srcId="{8A7100BF-464F-4C78-A775-FF14BEF4BAAD}" destId="{1ADF8E46-433D-4A7C-A4AF-764B131D6B2F}" srcOrd="3" destOrd="0" parTransId="{89EB0F10-9DCE-46D1-8B58-624124675AAF}" sibTransId="{6FB93D0E-0EED-4C1B-8BC9-CA8F3EA2D965}"/>
    <dgm:cxn modelId="{221095F1-B5FF-48A9-BCF3-9314685739F1}" srcId="{8A7100BF-464F-4C78-A775-FF14BEF4BAAD}" destId="{48684105-EE58-4AD4-9510-88ABE4D65097}" srcOrd="2" destOrd="0" parTransId="{24C01D66-2B82-4836-8A10-D230F17FF9AA}" sibTransId="{C1AAE57E-9246-4A1D-A05D-19D705F6247E}"/>
    <dgm:cxn modelId="{F14CD6FA-FE74-4A55-B8BF-00F4612D239A}" type="presOf" srcId="{D03C5560-2C17-43DF-BB95-B066F76FE4F4}" destId="{F01A179A-3B3D-44A7-9A06-64F3207F5F13}" srcOrd="0" destOrd="0" presId="urn:microsoft.com/office/officeart/2005/8/layout/default"/>
    <dgm:cxn modelId="{8AE3F6FD-44C6-4D67-AF7C-B2C8A16EDE60}" type="presOf" srcId="{1E538932-3476-48AD-BEAD-CF41EDBAC82D}" destId="{5B1F1C89-6E7E-40E0-B52F-490125AD66A2}" srcOrd="0" destOrd="0" presId="urn:microsoft.com/office/officeart/2005/8/layout/default"/>
    <dgm:cxn modelId="{8598A823-61A0-44EC-85E5-40E9B3D551C5}" type="presParOf" srcId="{C3821694-3CA4-48DA-8D54-DAE1087B179C}" destId="{F01A179A-3B3D-44A7-9A06-64F3207F5F13}" srcOrd="0" destOrd="0" presId="urn:microsoft.com/office/officeart/2005/8/layout/default"/>
    <dgm:cxn modelId="{E2C66D80-BCF4-48D9-B795-733EEF3456E5}" type="presParOf" srcId="{C3821694-3CA4-48DA-8D54-DAE1087B179C}" destId="{F19D7F6E-B2A9-4704-8671-9AE651E93C85}" srcOrd="1" destOrd="0" presId="urn:microsoft.com/office/officeart/2005/8/layout/default"/>
    <dgm:cxn modelId="{F91A7BB0-E1A3-4F9D-82D9-E417A3237AF1}" type="presParOf" srcId="{C3821694-3CA4-48DA-8D54-DAE1087B179C}" destId="{E4F6639E-9422-453A-85C9-E760EF545017}" srcOrd="2" destOrd="0" presId="urn:microsoft.com/office/officeart/2005/8/layout/default"/>
    <dgm:cxn modelId="{C7E4CA6E-35D0-4E7D-B73B-37CED7F111AE}" type="presParOf" srcId="{C3821694-3CA4-48DA-8D54-DAE1087B179C}" destId="{7C031377-C608-4925-BE3E-DDE0FE2AB86F}" srcOrd="3" destOrd="0" presId="urn:microsoft.com/office/officeart/2005/8/layout/default"/>
    <dgm:cxn modelId="{4F240D12-4CA8-4526-95BA-11E9DBCC5C17}" type="presParOf" srcId="{C3821694-3CA4-48DA-8D54-DAE1087B179C}" destId="{26DA2C9B-D1AB-4C3D-AF9A-8EB52B0C6A12}" srcOrd="4" destOrd="0" presId="urn:microsoft.com/office/officeart/2005/8/layout/default"/>
    <dgm:cxn modelId="{2BCA7AF4-C56E-4E18-9DF8-6FFB27C16A7B}" type="presParOf" srcId="{C3821694-3CA4-48DA-8D54-DAE1087B179C}" destId="{F5EADF51-ECE0-4416-A17B-2D51AEB07B79}" srcOrd="5" destOrd="0" presId="urn:microsoft.com/office/officeart/2005/8/layout/default"/>
    <dgm:cxn modelId="{4EF6D8A0-349A-4CC8-8BE7-257B5BB343CC}" type="presParOf" srcId="{C3821694-3CA4-48DA-8D54-DAE1087B179C}" destId="{B7FEBB08-82AD-4040-BF9E-E3FBEA2FF7AD}" srcOrd="6" destOrd="0" presId="urn:microsoft.com/office/officeart/2005/8/layout/default"/>
    <dgm:cxn modelId="{24163F96-518B-4925-8E6A-0952BD0D8AD8}" type="presParOf" srcId="{C3821694-3CA4-48DA-8D54-DAE1087B179C}" destId="{B186D29D-2B1C-4B11-AF80-E6808C3B14FF}" srcOrd="7" destOrd="0" presId="urn:microsoft.com/office/officeart/2005/8/layout/default"/>
    <dgm:cxn modelId="{AF07FE6A-9256-4D8C-B472-AF371D223ABA}" type="presParOf" srcId="{C3821694-3CA4-48DA-8D54-DAE1087B179C}" destId="{5B1F1C89-6E7E-40E0-B52F-490125AD66A2}" srcOrd="8" destOrd="0" presId="urn:microsoft.com/office/officeart/2005/8/layout/default"/>
    <dgm:cxn modelId="{369CE6EA-C781-4E55-85C5-6BF046136FC0}" type="presParOf" srcId="{C3821694-3CA4-48DA-8D54-DAE1087B179C}" destId="{611C0446-9039-4269-9B83-F086490B5311}" srcOrd="9" destOrd="0" presId="urn:microsoft.com/office/officeart/2005/8/layout/default"/>
    <dgm:cxn modelId="{828EB56A-C8D9-43B8-AC1B-B0E963B2A6BD}" type="presParOf" srcId="{C3821694-3CA4-48DA-8D54-DAE1087B179C}" destId="{DC3575E6-B886-4D7A-A305-46E2C8CCD965}" srcOrd="1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8B47D7-A313-4CC6-BA5E-191A9D8E3723}">
      <dgm:prSet custT="1"/>
      <dgm:spPr/>
      <dgm:t>
        <a:bodyPr/>
        <a:lstStyle/>
        <a:p>
          <a:pPr>
            <a:buNone/>
          </a:pPr>
          <a:r>
            <a:rPr lang="en-GB" sz="1400" b="0" i="0"/>
            <a:t>Hospitality &amp; leisure</a:t>
          </a:r>
        </a:p>
      </dgm:t>
    </dgm:pt>
    <dgm:pt modelId="{344C0CDC-33A4-410D-8B6E-94F440ADF160}" type="parTrans" cxnId="{6C9AE421-5B89-477F-9C1B-AE2CDE3872C4}">
      <dgm:prSet/>
      <dgm:spPr/>
      <dgm:t>
        <a:bodyPr/>
        <a:lstStyle/>
        <a:p>
          <a:endParaRPr lang="en-GB" sz="1200"/>
        </a:p>
      </dgm:t>
    </dgm:pt>
    <dgm:pt modelId="{7445FEE8-5006-4FA6-982C-FD22481C063B}" type="sibTrans" cxnId="{6C9AE421-5B89-477F-9C1B-AE2CDE3872C4}">
      <dgm:prSet/>
      <dgm:spPr/>
      <dgm:t>
        <a:bodyPr/>
        <a:lstStyle/>
        <a:p>
          <a:endParaRPr lang="en-GB" sz="1200"/>
        </a:p>
      </dgm:t>
    </dgm:pt>
    <dgm:pt modelId="{A9555986-71EE-44D0-846F-A4D5D7129656}">
      <dgm:prSet custT="1"/>
      <dgm:spPr/>
      <dgm:t>
        <a:bodyPr/>
        <a:lstStyle/>
        <a:p>
          <a:pPr>
            <a:buNone/>
          </a:pPr>
          <a:r>
            <a:rPr lang="en-GB" sz="1400" b="0" i="0"/>
            <a:t>Travel &amp; transport services</a:t>
          </a:r>
        </a:p>
      </dgm:t>
    </dgm:pt>
    <dgm:pt modelId="{954BED97-57DA-4907-8544-EC8B583C9D41}" type="parTrans" cxnId="{3FD9E9E0-0DFF-4A9F-9804-F7E653C0F5DE}">
      <dgm:prSet/>
      <dgm:spPr/>
      <dgm:t>
        <a:bodyPr/>
        <a:lstStyle/>
        <a:p>
          <a:endParaRPr lang="en-GB"/>
        </a:p>
      </dgm:t>
    </dgm:pt>
    <dgm:pt modelId="{D0D9AE62-B774-4DF1-BAAE-1D2D9B6D5F48}" type="sibTrans" cxnId="{3FD9E9E0-0DFF-4A9F-9804-F7E653C0F5DE}">
      <dgm:prSet/>
      <dgm:spPr/>
      <dgm:t>
        <a:bodyPr/>
        <a:lstStyle/>
        <a:p>
          <a:endParaRPr lang="en-GB"/>
        </a:p>
      </dgm:t>
    </dgm:pt>
    <dgm:pt modelId="{FB87EF44-23C2-479D-AFE1-BEA580765622}">
      <dgm:prSet custT="1"/>
      <dgm:spPr/>
      <dgm:t>
        <a:bodyPr/>
        <a:lstStyle/>
        <a:p>
          <a:pPr>
            <a:buNone/>
          </a:pPr>
          <a:r>
            <a:rPr lang="en-GB" sz="1400" b="0" i="0"/>
            <a:t>Professional &amp; business services</a:t>
          </a:r>
        </a:p>
      </dgm:t>
    </dgm:pt>
    <dgm:pt modelId="{B0AD973F-0C1F-458C-A4C3-A3F875AF162E}" type="parTrans" cxnId="{4741E64F-425D-4524-AD0D-1368CB7C7745}">
      <dgm:prSet/>
      <dgm:spPr/>
      <dgm:t>
        <a:bodyPr/>
        <a:lstStyle/>
        <a:p>
          <a:endParaRPr lang="en-GB"/>
        </a:p>
      </dgm:t>
    </dgm:pt>
    <dgm:pt modelId="{539A0C85-7002-4B3C-A029-9F9558C7B2BD}" type="sibTrans" cxnId="{4741E64F-425D-4524-AD0D-1368CB7C7745}">
      <dgm:prSet/>
      <dgm:spPr/>
      <dgm:t>
        <a:bodyPr/>
        <a:lstStyle/>
        <a:p>
          <a:endParaRPr lang="en-GB"/>
        </a:p>
      </dgm:t>
    </dgm:pt>
    <dgm:pt modelId="{1B7B8648-4F63-4D6D-867D-96FF345C990F}">
      <dgm:prSet custT="1"/>
      <dgm:spPr/>
      <dgm:t>
        <a:bodyPr/>
        <a:lstStyle/>
        <a:p>
          <a:pPr>
            <a:buNone/>
          </a:pPr>
          <a:r>
            <a:rPr lang="en-GB" sz="1400" b="0" i="0"/>
            <a:t>Administrative &amp; support service</a:t>
          </a:r>
        </a:p>
      </dgm:t>
    </dgm:pt>
    <dgm:pt modelId="{B264B893-08EB-47EC-9956-84E158222D8C}" type="parTrans" cxnId="{3B1245B8-000B-4053-A390-D74D9A5F52F4}">
      <dgm:prSet/>
      <dgm:spPr/>
      <dgm:t>
        <a:bodyPr/>
        <a:lstStyle/>
        <a:p>
          <a:endParaRPr lang="en-GB"/>
        </a:p>
      </dgm:t>
    </dgm:pt>
    <dgm:pt modelId="{66B58EE4-0898-42F0-AA67-914DC3AFFA50}" type="sibTrans" cxnId="{3B1245B8-000B-4053-A390-D74D9A5F52F4}">
      <dgm:prSet/>
      <dgm:spPr/>
      <dgm:t>
        <a:bodyPr/>
        <a:lstStyle/>
        <a:p>
          <a:endParaRPr lang="en-GB"/>
        </a:p>
      </dgm:t>
    </dgm:pt>
    <dgm:pt modelId="{456882FA-3FE3-4288-A9DA-C2817AE5D2FE}">
      <dgm:prSet custT="1"/>
      <dgm:spPr/>
      <dgm:t>
        <a:bodyPr/>
        <a:lstStyle/>
        <a:p>
          <a:pPr>
            <a:buNone/>
          </a:pPr>
          <a:r>
            <a:rPr lang="en-GB" sz="1400" b="0" i="0"/>
            <a:t>Personal services</a:t>
          </a:r>
        </a:p>
      </dgm:t>
    </dgm:pt>
    <dgm:pt modelId="{A464F678-908D-4E09-8FDC-AAF58529FEB1}" type="parTrans" cxnId="{89DBE427-2CD6-4706-BD34-57DECD2ED568}">
      <dgm:prSet/>
      <dgm:spPr/>
      <dgm:t>
        <a:bodyPr/>
        <a:lstStyle/>
        <a:p>
          <a:endParaRPr lang="en-GB"/>
        </a:p>
      </dgm:t>
    </dgm:pt>
    <dgm:pt modelId="{AD64D193-36EE-4000-A223-827C733E5C6C}" type="sibTrans" cxnId="{89DBE427-2CD6-4706-BD34-57DECD2ED568}">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92DD52F1-F554-4D86-AFB6-DCBD1AC78815}" type="pres">
      <dgm:prSet presAssocID="{6A8B47D7-A313-4CC6-BA5E-191A9D8E3723}" presName="node" presStyleLbl="node1" presStyleIdx="0" presStyleCnt="5" custScaleX="131111">
        <dgm:presLayoutVars>
          <dgm:bulletEnabled val="1"/>
        </dgm:presLayoutVars>
      </dgm:prSet>
      <dgm:spPr/>
    </dgm:pt>
    <dgm:pt modelId="{C59D4E92-35E1-4E00-888F-22A5DE3F10C9}" type="pres">
      <dgm:prSet presAssocID="{7445FEE8-5006-4FA6-982C-FD22481C063B}" presName="sibTrans" presStyleCnt="0"/>
      <dgm:spPr/>
    </dgm:pt>
    <dgm:pt modelId="{EC8C9E18-27DD-4B79-B7C0-E7568E071E16}" type="pres">
      <dgm:prSet presAssocID="{A9555986-71EE-44D0-846F-A4D5D7129656}" presName="node" presStyleLbl="node1" presStyleIdx="1" presStyleCnt="5">
        <dgm:presLayoutVars>
          <dgm:bulletEnabled val="1"/>
        </dgm:presLayoutVars>
      </dgm:prSet>
      <dgm:spPr/>
    </dgm:pt>
    <dgm:pt modelId="{90AB935D-766B-40AF-BA1B-EF11C73CA249}" type="pres">
      <dgm:prSet presAssocID="{D0D9AE62-B774-4DF1-BAAE-1D2D9B6D5F48}" presName="sibTrans" presStyleCnt="0"/>
      <dgm:spPr/>
    </dgm:pt>
    <dgm:pt modelId="{B1AD22C7-827F-4214-A919-C471CA0C9D92}" type="pres">
      <dgm:prSet presAssocID="{FB87EF44-23C2-479D-AFE1-BEA580765622}" presName="node" presStyleLbl="node1" presStyleIdx="2" presStyleCnt="5">
        <dgm:presLayoutVars>
          <dgm:bulletEnabled val="1"/>
        </dgm:presLayoutVars>
      </dgm:prSet>
      <dgm:spPr/>
    </dgm:pt>
    <dgm:pt modelId="{D4579AD2-FD8D-481A-9255-E95A09FF837A}" type="pres">
      <dgm:prSet presAssocID="{539A0C85-7002-4B3C-A029-9F9558C7B2BD}" presName="sibTrans" presStyleCnt="0"/>
      <dgm:spPr/>
    </dgm:pt>
    <dgm:pt modelId="{BA8A5B3C-C748-4FE2-B230-8033A3F59B16}" type="pres">
      <dgm:prSet presAssocID="{1B7B8648-4F63-4D6D-867D-96FF345C990F}" presName="node" presStyleLbl="node1" presStyleIdx="3" presStyleCnt="5">
        <dgm:presLayoutVars>
          <dgm:bulletEnabled val="1"/>
        </dgm:presLayoutVars>
      </dgm:prSet>
      <dgm:spPr/>
    </dgm:pt>
    <dgm:pt modelId="{2DB10556-4FC7-4DF6-9166-4ED99D7BFCDC}" type="pres">
      <dgm:prSet presAssocID="{66B58EE4-0898-42F0-AA67-914DC3AFFA50}" presName="sibTrans" presStyleCnt="0"/>
      <dgm:spPr/>
    </dgm:pt>
    <dgm:pt modelId="{3F6B4F7E-033C-4F5A-8475-6C37512DB408}" type="pres">
      <dgm:prSet presAssocID="{456882FA-3FE3-4288-A9DA-C2817AE5D2FE}" presName="node" presStyleLbl="node1" presStyleIdx="4" presStyleCnt="5">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6C9AE421-5B89-477F-9C1B-AE2CDE3872C4}" srcId="{8A7100BF-464F-4C78-A775-FF14BEF4BAAD}" destId="{6A8B47D7-A313-4CC6-BA5E-191A9D8E3723}" srcOrd="0" destOrd="0" parTransId="{344C0CDC-33A4-410D-8B6E-94F440ADF160}" sibTransId="{7445FEE8-5006-4FA6-982C-FD22481C063B}"/>
    <dgm:cxn modelId="{89DBE427-2CD6-4706-BD34-57DECD2ED568}" srcId="{8A7100BF-464F-4C78-A775-FF14BEF4BAAD}" destId="{456882FA-3FE3-4288-A9DA-C2817AE5D2FE}" srcOrd="4" destOrd="0" parTransId="{A464F678-908D-4E09-8FDC-AAF58529FEB1}" sibTransId="{AD64D193-36EE-4000-A223-827C733E5C6C}"/>
    <dgm:cxn modelId="{A173492D-BD02-4704-859B-53588E26527D}" type="presOf" srcId="{A9555986-71EE-44D0-846F-A4D5D7129656}" destId="{EC8C9E18-27DD-4B79-B7C0-E7568E071E16}" srcOrd="0" destOrd="0" presId="urn:microsoft.com/office/officeart/2005/8/layout/default"/>
    <dgm:cxn modelId="{23433033-77E8-4BC2-8C41-162E6F42EE6C}" type="presOf" srcId="{456882FA-3FE3-4288-A9DA-C2817AE5D2FE}" destId="{3F6B4F7E-033C-4F5A-8475-6C37512DB408}" srcOrd="0" destOrd="0" presId="urn:microsoft.com/office/officeart/2005/8/layout/default"/>
    <dgm:cxn modelId="{4741E64F-425D-4524-AD0D-1368CB7C7745}" srcId="{8A7100BF-464F-4C78-A775-FF14BEF4BAAD}" destId="{FB87EF44-23C2-479D-AFE1-BEA580765622}" srcOrd="2" destOrd="0" parTransId="{B0AD973F-0C1F-458C-A4C3-A3F875AF162E}" sibTransId="{539A0C85-7002-4B3C-A029-9F9558C7B2BD}"/>
    <dgm:cxn modelId="{88AA2C83-BE32-4F53-8CF7-CB3F3A633A1F}" type="presOf" srcId="{FB87EF44-23C2-479D-AFE1-BEA580765622}" destId="{B1AD22C7-827F-4214-A919-C471CA0C9D92}" srcOrd="0" destOrd="0" presId="urn:microsoft.com/office/officeart/2005/8/layout/default"/>
    <dgm:cxn modelId="{30F892B6-3B09-43E9-AD1F-6C4162CAA412}" type="presOf" srcId="{6A8B47D7-A313-4CC6-BA5E-191A9D8E3723}" destId="{92DD52F1-F554-4D86-AFB6-DCBD1AC78815}" srcOrd="0" destOrd="0" presId="urn:microsoft.com/office/officeart/2005/8/layout/default"/>
    <dgm:cxn modelId="{3B1245B8-000B-4053-A390-D74D9A5F52F4}" srcId="{8A7100BF-464F-4C78-A775-FF14BEF4BAAD}" destId="{1B7B8648-4F63-4D6D-867D-96FF345C990F}" srcOrd="3" destOrd="0" parTransId="{B264B893-08EB-47EC-9956-84E158222D8C}" sibTransId="{66B58EE4-0898-42F0-AA67-914DC3AFFA50}"/>
    <dgm:cxn modelId="{C4204AD9-15A9-45CA-B89E-74FB28D3A49E}" type="presOf" srcId="{1B7B8648-4F63-4D6D-867D-96FF345C990F}" destId="{BA8A5B3C-C748-4FE2-B230-8033A3F59B16}" srcOrd="0" destOrd="0" presId="urn:microsoft.com/office/officeart/2005/8/layout/default"/>
    <dgm:cxn modelId="{3FD9E9E0-0DFF-4A9F-9804-F7E653C0F5DE}" srcId="{8A7100BF-464F-4C78-A775-FF14BEF4BAAD}" destId="{A9555986-71EE-44D0-846F-A4D5D7129656}" srcOrd="1" destOrd="0" parTransId="{954BED97-57DA-4907-8544-EC8B583C9D41}" sibTransId="{D0D9AE62-B774-4DF1-BAAE-1D2D9B6D5F48}"/>
    <dgm:cxn modelId="{256F5DAD-E3BA-45F0-B2A8-B954154B1F77}" type="presParOf" srcId="{C3821694-3CA4-48DA-8D54-DAE1087B179C}" destId="{92DD52F1-F554-4D86-AFB6-DCBD1AC78815}" srcOrd="0" destOrd="0" presId="urn:microsoft.com/office/officeart/2005/8/layout/default"/>
    <dgm:cxn modelId="{9A796BBB-5B27-4414-86C0-E6B57245B22D}" type="presParOf" srcId="{C3821694-3CA4-48DA-8D54-DAE1087B179C}" destId="{C59D4E92-35E1-4E00-888F-22A5DE3F10C9}" srcOrd="1" destOrd="0" presId="urn:microsoft.com/office/officeart/2005/8/layout/default"/>
    <dgm:cxn modelId="{C67D883E-0280-438D-B9FB-B79488C88284}" type="presParOf" srcId="{C3821694-3CA4-48DA-8D54-DAE1087B179C}" destId="{EC8C9E18-27DD-4B79-B7C0-E7568E071E16}" srcOrd="2" destOrd="0" presId="urn:microsoft.com/office/officeart/2005/8/layout/default"/>
    <dgm:cxn modelId="{5AFBDA64-FF1A-4EE7-9D61-209EB504D7FB}" type="presParOf" srcId="{C3821694-3CA4-48DA-8D54-DAE1087B179C}" destId="{90AB935D-766B-40AF-BA1B-EF11C73CA249}" srcOrd="3" destOrd="0" presId="urn:microsoft.com/office/officeart/2005/8/layout/default"/>
    <dgm:cxn modelId="{4E39FA15-D99E-401F-8C6A-E629D6020AA0}" type="presParOf" srcId="{C3821694-3CA4-48DA-8D54-DAE1087B179C}" destId="{B1AD22C7-827F-4214-A919-C471CA0C9D92}" srcOrd="4" destOrd="0" presId="urn:microsoft.com/office/officeart/2005/8/layout/default"/>
    <dgm:cxn modelId="{389DE5A6-0EB2-4547-BCA6-2E0EFDAC1D03}" type="presParOf" srcId="{C3821694-3CA4-48DA-8D54-DAE1087B179C}" destId="{D4579AD2-FD8D-481A-9255-E95A09FF837A}" srcOrd="5" destOrd="0" presId="urn:microsoft.com/office/officeart/2005/8/layout/default"/>
    <dgm:cxn modelId="{D4E40DD0-16A0-4122-A3B8-16AFBBADA2E2}" type="presParOf" srcId="{C3821694-3CA4-48DA-8D54-DAE1087B179C}" destId="{BA8A5B3C-C748-4FE2-B230-8033A3F59B16}" srcOrd="6" destOrd="0" presId="urn:microsoft.com/office/officeart/2005/8/layout/default"/>
    <dgm:cxn modelId="{AA1381E8-C693-4D18-8321-CAE53E1448F4}" type="presParOf" srcId="{C3821694-3CA4-48DA-8D54-DAE1087B179C}" destId="{2DB10556-4FC7-4DF6-9166-4ED99D7BFCDC}" srcOrd="7" destOrd="0" presId="urn:microsoft.com/office/officeart/2005/8/layout/default"/>
    <dgm:cxn modelId="{95279D19-4940-4611-9D1E-B083671EC67A}" type="presParOf" srcId="{C3821694-3CA4-48DA-8D54-DAE1087B179C}" destId="{3F6B4F7E-033C-4F5A-8475-6C37512DB408}" srcOrd="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9576A70-577A-4331-9174-928A87849C4E}">
      <dgm:prSet/>
      <dgm:spPr/>
      <dgm:t>
        <a:bodyPr/>
        <a:lstStyle/>
        <a:p>
          <a:r>
            <a:rPr lang="en-GB"/>
            <a:t>Food &amp; beverage</a:t>
          </a:r>
        </a:p>
      </dgm:t>
    </dgm:pt>
    <dgm:pt modelId="{22097163-58A8-4AE0-9F57-B5A554B860AE}" type="parTrans" cxnId="{144710F1-5999-4B22-96E2-F40B1E7B5A11}">
      <dgm:prSet/>
      <dgm:spPr/>
      <dgm:t>
        <a:bodyPr/>
        <a:lstStyle/>
        <a:p>
          <a:endParaRPr lang="en-GB"/>
        </a:p>
      </dgm:t>
    </dgm:pt>
    <dgm:pt modelId="{052873BC-3E3F-4686-AD37-F1DFC2E3F5CB}" type="sibTrans" cxnId="{144710F1-5999-4B22-96E2-F40B1E7B5A11}">
      <dgm:prSet/>
      <dgm:spPr/>
      <dgm:t>
        <a:bodyPr/>
        <a:lstStyle/>
        <a:p>
          <a:endParaRPr lang="en-GB"/>
        </a:p>
      </dgm:t>
    </dgm:pt>
    <dgm:pt modelId="{27A39215-64FA-4FB5-9917-8FD9E259589A}">
      <dgm:prSet/>
      <dgm:spPr/>
      <dgm:t>
        <a:bodyPr/>
        <a:lstStyle/>
        <a:p>
          <a:r>
            <a:rPr lang="en-GB"/>
            <a:t>Automotive &amp; transport equipment</a:t>
          </a:r>
        </a:p>
      </dgm:t>
    </dgm:pt>
    <dgm:pt modelId="{6DDBBBC0-5E07-442F-88E6-C1127ED958F5}" type="parTrans" cxnId="{56F6079B-6DC4-4B0A-BEC1-5A8AB27505B5}">
      <dgm:prSet/>
      <dgm:spPr/>
      <dgm:t>
        <a:bodyPr/>
        <a:lstStyle/>
        <a:p>
          <a:endParaRPr lang="en-GB"/>
        </a:p>
      </dgm:t>
    </dgm:pt>
    <dgm:pt modelId="{C0EAE450-3E58-4945-B72F-B53B0E0A6715}" type="sibTrans" cxnId="{56F6079B-6DC4-4B0A-BEC1-5A8AB27505B5}">
      <dgm:prSet/>
      <dgm:spPr/>
      <dgm:t>
        <a:bodyPr/>
        <a:lstStyle/>
        <a:p>
          <a:endParaRPr lang="en-GB"/>
        </a:p>
      </dgm:t>
    </dgm:pt>
    <dgm:pt modelId="{2A0FF780-41F1-4279-8CD6-FA97653DFDB1}">
      <dgm:prSet/>
      <dgm:spPr/>
      <dgm:t>
        <a:bodyPr/>
        <a:lstStyle/>
        <a:p>
          <a:r>
            <a:rPr lang="en-GB"/>
            <a:t>Chemicals &amp; life sciences</a:t>
          </a:r>
        </a:p>
      </dgm:t>
    </dgm:pt>
    <dgm:pt modelId="{0218C078-87CE-4E08-A5C6-5EFE8A84636E}" type="parTrans" cxnId="{4FF5DA7D-49AC-469A-BD96-0BCD748FFDC0}">
      <dgm:prSet/>
      <dgm:spPr/>
      <dgm:t>
        <a:bodyPr/>
        <a:lstStyle/>
        <a:p>
          <a:endParaRPr lang="en-GB"/>
        </a:p>
      </dgm:t>
    </dgm:pt>
    <dgm:pt modelId="{37923A4B-C1D2-48CA-8F2C-758C1E147659}" type="sibTrans" cxnId="{4FF5DA7D-49AC-469A-BD96-0BCD748FFDC0}">
      <dgm:prSet/>
      <dgm:spPr/>
      <dgm:t>
        <a:bodyPr/>
        <a:lstStyle/>
        <a:p>
          <a:endParaRPr lang="en-GB"/>
        </a:p>
      </dgm:t>
    </dgm:pt>
    <dgm:pt modelId="{3B95E399-363B-499F-8EE3-475C9E5C2A4C}">
      <dgm:prSet/>
      <dgm:spPr/>
      <dgm:t>
        <a:bodyPr/>
        <a:lstStyle/>
        <a:p>
          <a:r>
            <a:rPr lang="en-GB"/>
            <a:t>Electronics &amp; electrical</a:t>
          </a:r>
        </a:p>
      </dgm:t>
    </dgm:pt>
    <dgm:pt modelId="{47540C0D-109B-4B0D-8F0A-DF17BA8263FC}" type="parTrans" cxnId="{E6405A85-4F80-47F6-9FD9-B3B0EC70F25A}">
      <dgm:prSet/>
      <dgm:spPr/>
      <dgm:t>
        <a:bodyPr/>
        <a:lstStyle/>
        <a:p>
          <a:endParaRPr lang="en-GB"/>
        </a:p>
      </dgm:t>
    </dgm:pt>
    <dgm:pt modelId="{4790E91B-1626-4EDE-B254-89519284A7E4}" type="sibTrans" cxnId="{E6405A85-4F80-47F6-9FD9-B3B0EC70F25A}">
      <dgm:prSet/>
      <dgm:spPr/>
      <dgm:t>
        <a:bodyPr/>
        <a:lstStyle/>
        <a:p>
          <a:endParaRPr lang="en-GB"/>
        </a:p>
      </dgm:t>
    </dgm:pt>
    <dgm:pt modelId="{9B9FDE6E-0BDF-40CB-8860-5C4E02BC9F02}">
      <dgm:prSet/>
      <dgm:spPr/>
      <dgm:t>
        <a:bodyPr/>
        <a:lstStyle/>
        <a:p>
          <a:r>
            <a:rPr lang="en-GB"/>
            <a:t>Metals and machinery</a:t>
          </a:r>
        </a:p>
      </dgm:t>
    </dgm:pt>
    <dgm:pt modelId="{5F4F14DB-C081-4ED4-98C2-6063DB6C67B8}" type="parTrans" cxnId="{96A091D9-09DF-4BD3-8F95-BEF2EAAE707F}">
      <dgm:prSet/>
      <dgm:spPr/>
      <dgm:t>
        <a:bodyPr/>
        <a:lstStyle/>
        <a:p>
          <a:endParaRPr lang="en-GB"/>
        </a:p>
      </dgm:t>
    </dgm:pt>
    <dgm:pt modelId="{DDC2067A-5DED-42CA-8837-DABE57496FA7}" type="sibTrans" cxnId="{96A091D9-09DF-4BD3-8F95-BEF2EAAE707F}">
      <dgm:prSet/>
      <dgm:spPr/>
      <dgm:t>
        <a:bodyPr/>
        <a:lstStyle/>
        <a:p>
          <a:endParaRPr lang="en-GB"/>
        </a:p>
      </dgm:t>
    </dgm:pt>
    <dgm:pt modelId="{AD1FB521-C180-455F-8CE2-926A6AA2FB8B}">
      <dgm:prSet/>
      <dgm:spPr/>
      <dgm:t>
        <a:bodyPr/>
        <a:lstStyle/>
        <a:p>
          <a:r>
            <a:rPr lang="en-GB"/>
            <a:t>Consumer goods</a:t>
          </a:r>
        </a:p>
      </dgm:t>
    </dgm:pt>
    <dgm:pt modelId="{1FA9B7B1-5F84-4033-BE3A-C3A6652581EC}" type="parTrans" cxnId="{BA685C44-EE7B-4D1C-8BD2-1C4C88ADFAF3}">
      <dgm:prSet/>
      <dgm:spPr/>
      <dgm:t>
        <a:bodyPr/>
        <a:lstStyle/>
        <a:p>
          <a:endParaRPr lang="en-GB"/>
        </a:p>
      </dgm:t>
    </dgm:pt>
    <dgm:pt modelId="{0A8163CB-D7D1-4DE1-BED7-8945F00A2B90}" type="sibTrans" cxnId="{BA685C44-EE7B-4D1C-8BD2-1C4C88ADFAF3}">
      <dgm:prSet/>
      <dgm:spPr/>
      <dgm:t>
        <a:bodyPr/>
        <a:lstStyle/>
        <a:p>
          <a:endParaRPr lang="en-GB"/>
        </a:p>
      </dgm:t>
    </dgm:pt>
    <dgm:pt modelId="{80BD3220-0840-402E-AEF0-6567B86B8146}">
      <dgm:prSet/>
      <dgm:spPr/>
      <dgm:t>
        <a:bodyPr/>
        <a:lstStyle/>
        <a:p>
          <a:r>
            <a:rPr lang="en-GB"/>
            <a:t>Advanced manufacturing (including aerospace and defence)</a:t>
          </a:r>
        </a:p>
      </dgm:t>
    </dgm:pt>
    <dgm:pt modelId="{A5EA4301-4C57-4924-AFAF-84AC4E0419B3}" type="parTrans" cxnId="{FC068D95-8F09-4345-8AA3-373794E79E7C}">
      <dgm:prSet/>
      <dgm:spPr/>
      <dgm:t>
        <a:bodyPr/>
        <a:lstStyle/>
        <a:p>
          <a:endParaRPr lang="en-GB"/>
        </a:p>
      </dgm:t>
    </dgm:pt>
    <dgm:pt modelId="{3334EFA3-81E0-4A78-BB84-E16535A7A123}" type="sibTrans" cxnId="{FC068D95-8F09-4345-8AA3-373794E79E7C}">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935E6E3B-9299-44E3-8EEC-E88D9AE484E6}" type="pres">
      <dgm:prSet presAssocID="{89576A70-577A-4331-9174-928A87849C4E}" presName="node" presStyleLbl="node1" presStyleIdx="0" presStyleCnt="7">
        <dgm:presLayoutVars>
          <dgm:bulletEnabled val="1"/>
        </dgm:presLayoutVars>
      </dgm:prSet>
      <dgm:spPr/>
    </dgm:pt>
    <dgm:pt modelId="{0B6EF9B8-7894-47FE-AC10-4A7148733BC7}" type="pres">
      <dgm:prSet presAssocID="{052873BC-3E3F-4686-AD37-F1DFC2E3F5CB}" presName="sibTrans" presStyleCnt="0"/>
      <dgm:spPr/>
    </dgm:pt>
    <dgm:pt modelId="{A6C62970-F384-44B8-9ABA-011D7A928A56}" type="pres">
      <dgm:prSet presAssocID="{27A39215-64FA-4FB5-9917-8FD9E259589A}" presName="node" presStyleLbl="node1" presStyleIdx="1" presStyleCnt="7">
        <dgm:presLayoutVars>
          <dgm:bulletEnabled val="1"/>
        </dgm:presLayoutVars>
      </dgm:prSet>
      <dgm:spPr/>
    </dgm:pt>
    <dgm:pt modelId="{A6D0E166-E984-4551-9774-3E7E6AEE3E8C}" type="pres">
      <dgm:prSet presAssocID="{C0EAE450-3E58-4945-B72F-B53B0E0A6715}" presName="sibTrans" presStyleCnt="0"/>
      <dgm:spPr/>
    </dgm:pt>
    <dgm:pt modelId="{6D41490E-2193-4868-AA20-7811340B8923}" type="pres">
      <dgm:prSet presAssocID="{2A0FF780-41F1-4279-8CD6-FA97653DFDB1}" presName="node" presStyleLbl="node1" presStyleIdx="2" presStyleCnt="7">
        <dgm:presLayoutVars>
          <dgm:bulletEnabled val="1"/>
        </dgm:presLayoutVars>
      </dgm:prSet>
      <dgm:spPr/>
    </dgm:pt>
    <dgm:pt modelId="{A63E9B4C-E4D0-41B1-A775-861F1D84AE7D}" type="pres">
      <dgm:prSet presAssocID="{37923A4B-C1D2-48CA-8F2C-758C1E147659}" presName="sibTrans" presStyleCnt="0"/>
      <dgm:spPr/>
    </dgm:pt>
    <dgm:pt modelId="{CE6360FA-4FAF-4DD9-A9AB-EEDC00E76AA1}" type="pres">
      <dgm:prSet presAssocID="{3B95E399-363B-499F-8EE3-475C9E5C2A4C}" presName="node" presStyleLbl="node1" presStyleIdx="3" presStyleCnt="7">
        <dgm:presLayoutVars>
          <dgm:bulletEnabled val="1"/>
        </dgm:presLayoutVars>
      </dgm:prSet>
      <dgm:spPr/>
    </dgm:pt>
    <dgm:pt modelId="{37C4591F-EE38-4C6C-9F8E-BBC677169E34}" type="pres">
      <dgm:prSet presAssocID="{4790E91B-1626-4EDE-B254-89519284A7E4}" presName="sibTrans" presStyleCnt="0"/>
      <dgm:spPr/>
    </dgm:pt>
    <dgm:pt modelId="{FE34954D-8DC2-40EF-A419-C62DF737A154}" type="pres">
      <dgm:prSet presAssocID="{9B9FDE6E-0BDF-40CB-8860-5C4E02BC9F02}" presName="node" presStyleLbl="node1" presStyleIdx="4" presStyleCnt="7">
        <dgm:presLayoutVars>
          <dgm:bulletEnabled val="1"/>
        </dgm:presLayoutVars>
      </dgm:prSet>
      <dgm:spPr/>
    </dgm:pt>
    <dgm:pt modelId="{66B1052D-6797-416D-8D0F-EE28EA26C30D}" type="pres">
      <dgm:prSet presAssocID="{DDC2067A-5DED-42CA-8837-DABE57496FA7}" presName="sibTrans" presStyleCnt="0"/>
      <dgm:spPr/>
    </dgm:pt>
    <dgm:pt modelId="{6C3FFA08-B998-4E26-80BA-E13A3BD3D364}" type="pres">
      <dgm:prSet presAssocID="{AD1FB521-C180-455F-8CE2-926A6AA2FB8B}" presName="node" presStyleLbl="node1" presStyleIdx="5" presStyleCnt="7">
        <dgm:presLayoutVars>
          <dgm:bulletEnabled val="1"/>
        </dgm:presLayoutVars>
      </dgm:prSet>
      <dgm:spPr/>
    </dgm:pt>
    <dgm:pt modelId="{36958640-865D-4C97-8872-CA4F1E481158}" type="pres">
      <dgm:prSet presAssocID="{0A8163CB-D7D1-4DE1-BED7-8945F00A2B90}" presName="sibTrans" presStyleCnt="0"/>
      <dgm:spPr/>
    </dgm:pt>
    <dgm:pt modelId="{C3FC24D0-3015-483B-A823-174091F1FBE6}" type="pres">
      <dgm:prSet presAssocID="{80BD3220-0840-402E-AEF0-6567B86B8146}" presName="node" presStyleLbl="node1" presStyleIdx="6" presStyleCnt="7">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05B2D716-D849-4BE7-9ABA-5538333C69BB}" type="presOf" srcId="{AD1FB521-C180-455F-8CE2-926A6AA2FB8B}" destId="{6C3FFA08-B998-4E26-80BA-E13A3BD3D364}" srcOrd="0" destOrd="0" presId="urn:microsoft.com/office/officeart/2005/8/layout/default"/>
    <dgm:cxn modelId="{4206883F-F1BC-4C65-A171-C3C1F0645D0B}" type="presOf" srcId="{80BD3220-0840-402E-AEF0-6567B86B8146}" destId="{C3FC24D0-3015-483B-A823-174091F1FBE6}" srcOrd="0" destOrd="0" presId="urn:microsoft.com/office/officeart/2005/8/layout/default"/>
    <dgm:cxn modelId="{BA685C44-EE7B-4D1C-8BD2-1C4C88ADFAF3}" srcId="{8A7100BF-464F-4C78-A775-FF14BEF4BAAD}" destId="{AD1FB521-C180-455F-8CE2-926A6AA2FB8B}" srcOrd="5" destOrd="0" parTransId="{1FA9B7B1-5F84-4033-BE3A-C3A6652581EC}" sibTransId="{0A8163CB-D7D1-4DE1-BED7-8945F00A2B90}"/>
    <dgm:cxn modelId="{6F761658-A2BD-464C-8BBD-B3A9E06A4629}" type="presOf" srcId="{89576A70-577A-4331-9174-928A87849C4E}" destId="{935E6E3B-9299-44E3-8EEC-E88D9AE484E6}" srcOrd="0" destOrd="0" presId="urn:microsoft.com/office/officeart/2005/8/layout/default"/>
    <dgm:cxn modelId="{90CC2C5C-640F-4EE1-807C-BBC36377483A}" type="presOf" srcId="{2A0FF780-41F1-4279-8CD6-FA97653DFDB1}" destId="{6D41490E-2193-4868-AA20-7811340B8923}" srcOrd="0" destOrd="0" presId="urn:microsoft.com/office/officeart/2005/8/layout/default"/>
    <dgm:cxn modelId="{4FF5DA7D-49AC-469A-BD96-0BCD748FFDC0}" srcId="{8A7100BF-464F-4C78-A775-FF14BEF4BAAD}" destId="{2A0FF780-41F1-4279-8CD6-FA97653DFDB1}" srcOrd="2" destOrd="0" parTransId="{0218C078-87CE-4E08-A5C6-5EFE8A84636E}" sibTransId="{37923A4B-C1D2-48CA-8F2C-758C1E147659}"/>
    <dgm:cxn modelId="{E6405A85-4F80-47F6-9FD9-B3B0EC70F25A}" srcId="{8A7100BF-464F-4C78-A775-FF14BEF4BAAD}" destId="{3B95E399-363B-499F-8EE3-475C9E5C2A4C}" srcOrd="3" destOrd="0" parTransId="{47540C0D-109B-4B0D-8F0A-DF17BA8263FC}" sibTransId="{4790E91B-1626-4EDE-B254-89519284A7E4}"/>
    <dgm:cxn modelId="{FC068D95-8F09-4345-8AA3-373794E79E7C}" srcId="{8A7100BF-464F-4C78-A775-FF14BEF4BAAD}" destId="{80BD3220-0840-402E-AEF0-6567B86B8146}" srcOrd="6" destOrd="0" parTransId="{A5EA4301-4C57-4924-AFAF-84AC4E0419B3}" sibTransId="{3334EFA3-81E0-4A78-BB84-E16535A7A123}"/>
    <dgm:cxn modelId="{56F6079B-6DC4-4B0A-BEC1-5A8AB27505B5}" srcId="{8A7100BF-464F-4C78-A775-FF14BEF4BAAD}" destId="{27A39215-64FA-4FB5-9917-8FD9E259589A}" srcOrd="1" destOrd="0" parTransId="{6DDBBBC0-5E07-442F-88E6-C1127ED958F5}" sibTransId="{C0EAE450-3E58-4945-B72F-B53B0E0A6715}"/>
    <dgm:cxn modelId="{A45463B2-D069-46CE-8040-0832EF5CFB88}" type="presOf" srcId="{27A39215-64FA-4FB5-9917-8FD9E259589A}" destId="{A6C62970-F384-44B8-9ABA-011D7A928A56}" srcOrd="0" destOrd="0" presId="urn:microsoft.com/office/officeart/2005/8/layout/default"/>
    <dgm:cxn modelId="{1B633CBE-0DC2-4BA0-8767-83BD8DD12BE1}" type="presOf" srcId="{9B9FDE6E-0BDF-40CB-8860-5C4E02BC9F02}" destId="{FE34954D-8DC2-40EF-A419-C62DF737A154}" srcOrd="0" destOrd="0" presId="urn:microsoft.com/office/officeart/2005/8/layout/default"/>
    <dgm:cxn modelId="{96A091D9-09DF-4BD3-8F95-BEF2EAAE707F}" srcId="{8A7100BF-464F-4C78-A775-FF14BEF4BAAD}" destId="{9B9FDE6E-0BDF-40CB-8860-5C4E02BC9F02}" srcOrd="4" destOrd="0" parTransId="{5F4F14DB-C081-4ED4-98C2-6063DB6C67B8}" sibTransId="{DDC2067A-5DED-42CA-8837-DABE57496FA7}"/>
    <dgm:cxn modelId="{144710F1-5999-4B22-96E2-F40B1E7B5A11}" srcId="{8A7100BF-464F-4C78-A775-FF14BEF4BAAD}" destId="{89576A70-577A-4331-9174-928A87849C4E}" srcOrd="0" destOrd="0" parTransId="{22097163-58A8-4AE0-9F57-B5A554B860AE}" sibTransId="{052873BC-3E3F-4686-AD37-F1DFC2E3F5CB}"/>
    <dgm:cxn modelId="{89FFFAF5-183E-43AC-8F7B-A49FB3C1EF28}" type="presOf" srcId="{3B95E399-363B-499F-8EE3-475C9E5C2A4C}" destId="{CE6360FA-4FAF-4DD9-A9AB-EEDC00E76AA1}" srcOrd="0" destOrd="0" presId="urn:microsoft.com/office/officeart/2005/8/layout/default"/>
    <dgm:cxn modelId="{725881B9-0C1E-48F7-B68D-7F9E80E390C7}" type="presParOf" srcId="{C3821694-3CA4-48DA-8D54-DAE1087B179C}" destId="{935E6E3B-9299-44E3-8EEC-E88D9AE484E6}" srcOrd="0" destOrd="0" presId="urn:microsoft.com/office/officeart/2005/8/layout/default"/>
    <dgm:cxn modelId="{F35D3498-44FE-41A9-8440-8922631B84A8}" type="presParOf" srcId="{C3821694-3CA4-48DA-8D54-DAE1087B179C}" destId="{0B6EF9B8-7894-47FE-AC10-4A7148733BC7}" srcOrd="1" destOrd="0" presId="urn:microsoft.com/office/officeart/2005/8/layout/default"/>
    <dgm:cxn modelId="{E4F81502-B7C7-4695-B6C0-A2412C5B42F3}" type="presParOf" srcId="{C3821694-3CA4-48DA-8D54-DAE1087B179C}" destId="{A6C62970-F384-44B8-9ABA-011D7A928A56}" srcOrd="2" destOrd="0" presId="urn:microsoft.com/office/officeart/2005/8/layout/default"/>
    <dgm:cxn modelId="{B2116FA7-697E-40FC-BB3C-705AE2A7E315}" type="presParOf" srcId="{C3821694-3CA4-48DA-8D54-DAE1087B179C}" destId="{A6D0E166-E984-4551-9774-3E7E6AEE3E8C}" srcOrd="3" destOrd="0" presId="urn:microsoft.com/office/officeart/2005/8/layout/default"/>
    <dgm:cxn modelId="{C7EB2C1E-F76C-4EE0-BD68-5C5A3B50BBF0}" type="presParOf" srcId="{C3821694-3CA4-48DA-8D54-DAE1087B179C}" destId="{6D41490E-2193-4868-AA20-7811340B8923}" srcOrd="4" destOrd="0" presId="urn:microsoft.com/office/officeart/2005/8/layout/default"/>
    <dgm:cxn modelId="{A759AB5E-C165-4969-B71B-AEF799A240DF}" type="presParOf" srcId="{C3821694-3CA4-48DA-8D54-DAE1087B179C}" destId="{A63E9B4C-E4D0-41B1-A775-861F1D84AE7D}" srcOrd="5" destOrd="0" presId="urn:microsoft.com/office/officeart/2005/8/layout/default"/>
    <dgm:cxn modelId="{CA1D8B13-FFD8-459D-A083-342FC633596A}" type="presParOf" srcId="{C3821694-3CA4-48DA-8D54-DAE1087B179C}" destId="{CE6360FA-4FAF-4DD9-A9AB-EEDC00E76AA1}" srcOrd="6" destOrd="0" presId="urn:microsoft.com/office/officeart/2005/8/layout/default"/>
    <dgm:cxn modelId="{FFE0D8AF-1E78-480B-9CD9-C656EEACDEF5}" type="presParOf" srcId="{C3821694-3CA4-48DA-8D54-DAE1087B179C}" destId="{37C4591F-EE38-4C6C-9F8E-BBC677169E34}" srcOrd="7" destOrd="0" presId="urn:microsoft.com/office/officeart/2005/8/layout/default"/>
    <dgm:cxn modelId="{E91864E9-F89C-4F53-A418-228106C1F9B8}" type="presParOf" srcId="{C3821694-3CA4-48DA-8D54-DAE1087B179C}" destId="{FE34954D-8DC2-40EF-A419-C62DF737A154}" srcOrd="8" destOrd="0" presId="urn:microsoft.com/office/officeart/2005/8/layout/default"/>
    <dgm:cxn modelId="{2738C618-B532-4EAE-9D8C-03E0542BC641}" type="presParOf" srcId="{C3821694-3CA4-48DA-8D54-DAE1087B179C}" destId="{66B1052D-6797-416D-8D0F-EE28EA26C30D}" srcOrd="9" destOrd="0" presId="urn:microsoft.com/office/officeart/2005/8/layout/default"/>
    <dgm:cxn modelId="{1CEBB360-0A3E-48B4-8072-384643DA9011}" type="presParOf" srcId="{C3821694-3CA4-48DA-8D54-DAE1087B179C}" destId="{6C3FFA08-B998-4E26-80BA-E13A3BD3D364}" srcOrd="10" destOrd="0" presId="urn:microsoft.com/office/officeart/2005/8/layout/default"/>
    <dgm:cxn modelId="{FD8CEC35-9A75-47C9-A32B-B3E403FFEDE8}" type="presParOf" srcId="{C3821694-3CA4-48DA-8D54-DAE1087B179C}" destId="{36958640-865D-4C97-8872-CA4F1E481158}" srcOrd="11" destOrd="0" presId="urn:microsoft.com/office/officeart/2005/8/layout/default"/>
    <dgm:cxn modelId="{D0A5FC7D-FB8E-4666-A96D-376A456FF2C5}" type="presParOf" srcId="{C3821694-3CA4-48DA-8D54-DAE1087B179C}" destId="{C3FC24D0-3015-483B-A823-174091F1FBE6}" srcOrd="1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80BD3220-0840-402E-AEF0-6567B86B8146}">
      <dgm:prSet/>
      <dgm:spPr/>
      <dgm:t>
        <a:bodyPr/>
        <a:lstStyle/>
        <a:p>
          <a:r>
            <a:rPr lang="en-GB"/>
            <a:t>Service delivery charities</a:t>
          </a:r>
        </a:p>
      </dgm:t>
    </dgm:pt>
    <dgm:pt modelId="{A5EA4301-4C57-4924-AFAF-84AC4E0419B3}" type="parTrans" cxnId="{FC068D95-8F09-4345-8AA3-373794E79E7C}">
      <dgm:prSet/>
      <dgm:spPr/>
      <dgm:t>
        <a:bodyPr/>
        <a:lstStyle/>
        <a:p>
          <a:endParaRPr lang="en-GB"/>
        </a:p>
      </dgm:t>
    </dgm:pt>
    <dgm:pt modelId="{3334EFA3-81E0-4A78-BB84-E16535A7A123}" type="sibTrans" cxnId="{FC068D95-8F09-4345-8AA3-373794E79E7C}">
      <dgm:prSet/>
      <dgm:spPr/>
      <dgm:t>
        <a:bodyPr/>
        <a:lstStyle/>
        <a:p>
          <a:endParaRPr lang="en-GB"/>
        </a:p>
      </dgm:t>
    </dgm:pt>
    <dgm:pt modelId="{F0E0BF3D-A711-44EF-8577-9C240B917A75}">
      <dgm:prSet/>
      <dgm:spPr/>
      <dgm:t>
        <a:bodyPr/>
        <a:lstStyle/>
        <a:p>
          <a:r>
            <a:rPr lang="en-GB"/>
            <a:t>Social enterprises</a:t>
          </a:r>
        </a:p>
      </dgm:t>
    </dgm:pt>
    <dgm:pt modelId="{133C19A8-C5B8-43D5-AA75-0D7AA70FD2E3}" type="parTrans" cxnId="{F757C57C-3966-453F-A408-76147BDF7A7E}">
      <dgm:prSet/>
      <dgm:spPr/>
      <dgm:t>
        <a:bodyPr/>
        <a:lstStyle/>
        <a:p>
          <a:endParaRPr lang="en-GB"/>
        </a:p>
      </dgm:t>
    </dgm:pt>
    <dgm:pt modelId="{AC2B0A52-C35B-44B6-934B-595EF2BD0F75}" type="sibTrans" cxnId="{F757C57C-3966-453F-A408-76147BDF7A7E}">
      <dgm:prSet/>
      <dgm:spPr/>
      <dgm:t>
        <a:bodyPr/>
        <a:lstStyle/>
        <a:p>
          <a:endParaRPr lang="en-GB"/>
        </a:p>
      </dgm:t>
    </dgm:pt>
    <dgm:pt modelId="{5AC04645-7263-4628-A95A-FC7E7F07F55F}">
      <dgm:prSet/>
      <dgm:spPr/>
      <dgm:t>
        <a:bodyPr/>
        <a:lstStyle/>
        <a:p>
          <a:r>
            <a:rPr lang="en-GB"/>
            <a:t>Funders &amp; foundations</a:t>
          </a:r>
        </a:p>
      </dgm:t>
    </dgm:pt>
    <dgm:pt modelId="{65B3292D-C202-4524-93A8-6610588275CF}" type="parTrans" cxnId="{1BBEDF75-044A-4A59-BB71-49D92D14AC04}">
      <dgm:prSet/>
      <dgm:spPr/>
      <dgm:t>
        <a:bodyPr/>
        <a:lstStyle/>
        <a:p>
          <a:endParaRPr lang="en-GB"/>
        </a:p>
      </dgm:t>
    </dgm:pt>
    <dgm:pt modelId="{79E5278C-E7F0-4088-B598-43FB92DA36B0}" type="sibTrans" cxnId="{1BBEDF75-044A-4A59-BB71-49D92D14AC04}">
      <dgm:prSet/>
      <dgm:spPr/>
      <dgm:t>
        <a:bodyPr/>
        <a:lstStyle/>
        <a:p>
          <a:endParaRPr lang="en-GB"/>
        </a:p>
      </dgm:t>
    </dgm:pt>
    <dgm:pt modelId="{6AB1A4D5-0E68-4733-8C64-5B0F6F210B5B}">
      <dgm:prSet/>
      <dgm:spPr/>
      <dgm:t>
        <a:bodyPr/>
        <a:lstStyle/>
        <a:p>
          <a:r>
            <a:rPr lang="en-GB"/>
            <a:t>Advocacy &amp; campaigning organisations</a:t>
          </a:r>
        </a:p>
      </dgm:t>
    </dgm:pt>
    <dgm:pt modelId="{D542B7F8-3CC8-4883-BADA-846B58904B73}" type="parTrans" cxnId="{9FC93D54-3CA8-41D2-A485-BB600F490331}">
      <dgm:prSet/>
      <dgm:spPr/>
      <dgm:t>
        <a:bodyPr/>
        <a:lstStyle/>
        <a:p>
          <a:endParaRPr lang="en-GB"/>
        </a:p>
      </dgm:t>
    </dgm:pt>
    <dgm:pt modelId="{0994D0EE-3683-4D41-AF4D-09377A5FA921}" type="sibTrans" cxnId="{9FC93D54-3CA8-41D2-A485-BB600F490331}">
      <dgm:prSet/>
      <dgm:spPr/>
      <dgm:t>
        <a:bodyPr/>
        <a:lstStyle/>
        <a:p>
          <a:endParaRPr lang="en-GB"/>
        </a:p>
      </dgm:t>
    </dgm:pt>
    <dgm:pt modelId="{F40152E2-F779-4FD6-B75A-0DC0043B3584}">
      <dgm:prSet/>
      <dgm:spPr/>
      <dgm:t>
        <a:bodyPr/>
        <a:lstStyle/>
        <a:p>
          <a:r>
            <a:rPr lang="en-GB"/>
            <a:t>International NGOs</a:t>
          </a:r>
        </a:p>
      </dgm:t>
    </dgm:pt>
    <dgm:pt modelId="{F10F1D0C-3090-404C-A015-B2D5D6BC1410}" type="parTrans" cxnId="{92EAC1BF-3349-4DB7-8254-0652561037B3}">
      <dgm:prSet/>
      <dgm:spPr/>
      <dgm:t>
        <a:bodyPr/>
        <a:lstStyle/>
        <a:p>
          <a:endParaRPr lang="en-GB"/>
        </a:p>
      </dgm:t>
    </dgm:pt>
    <dgm:pt modelId="{8688F939-A965-40F5-9B0E-BD3061923FC3}" type="sibTrans" cxnId="{92EAC1BF-3349-4DB7-8254-0652561037B3}">
      <dgm:prSet/>
      <dgm:spPr/>
      <dgm:t>
        <a:bodyPr/>
        <a:lstStyle/>
        <a:p>
          <a:endParaRPr lang="en-GB"/>
        </a:p>
      </dgm:t>
    </dgm:pt>
    <dgm:pt modelId="{DFFE46A2-2E51-46E0-ACBB-F2B7A9881A79}">
      <dgm:prSet/>
      <dgm:spPr/>
      <dgm:t>
        <a:bodyPr/>
        <a:lstStyle/>
        <a:p>
          <a:r>
            <a:rPr lang="en-GB"/>
            <a:t>Sector support bodies</a:t>
          </a:r>
        </a:p>
      </dgm:t>
    </dgm:pt>
    <dgm:pt modelId="{6B0A52A3-3B2D-4EAD-8850-DBCBD3FF63D3}" type="parTrans" cxnId="{DB858A35-5CE1-4443-A64A-2802411D81D7}">
      <dgm:prSet/>
      <dgm:spPr/>
      <dgm:t>
        <a:bodyPr/>
        <a:lstStyle/>
        <a:p>
          <a:endParaRPr lang="en-GB"/>
        </a:p>
      </dgm:t>
    </dgm:pt>
    <dgm:pt modelId="{7B26F5EA-9B74-429C-B97F-677835DABEF5}" type="sibTrans" cxnId="{DB858A35-5CE1-4443-A64A-2802411D81D7}">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C3FC24D0-3015-483B-A823-174091F1FBE6}" type="pres">
      <dgm:prSet presAssocID="{80BD3220-0840-402E-AEF0-6567B86B8146}" presName="node" presStyleLbl="node1" presStyleIdx="0" presStyleCnt="6">
        <dgm:presLayoutVars>
          <dgm:bulletEnabled val="1"/>
        </dgm:presLayoutVars>
      </dgm:prSet>
      <dgm:spPr/>
    </dgm:pt>
    <dgm:pt modelId="{3ECECA3B-AAEF-4E59-9434-81CD8FA97BCA}" type="pres">
      <dgm:prSet presAssocID="{3334EFA3-81E0-4A78-BB84-E16535A7A123}" presName="sibTrans" presStyleCnt="0"/>
      <dgm:spPr/>
    </dgm:pt>
    <dgm:pt modelId="{11BBD211-CEBA-4945-93D2-5B167D07F1EA}" type="pres">
      <dgm:prSet presAssocID="{F0E0BF3D-A711-44EF-8577-9C240B917A75}" presName="node" presStyleLbl="node1" presStyleIdx="1" presStyleCnt="6">
        <dgm:presLayoutVars>
          <dgm:bulletEnabled val="1"/>
        </dgm:presLayoutVars>
      </dgm:prSet>
      <dgm:spPr/>
    </dgm:pt>
    <dgm:pt modelId="{4686D497-6B89-4791-89C2-F98CB5E2F3F7}" type="pres">
      <dgm:prSet presAssocID="{AC2B0A52-C35B-44B6-934B-595EF2BD0F75}" presName="sibTrans" presStyleCnt="0"/>
      <dgm:spPr/>
    </dgm:pt>
    <dgm:pt modelId="{E827A99F-F0BE-478D-B17F-476722F3C8A6}" type="pres">
      <dgm:prSet presAssocID="{5AC04645-7263-4628-A95A-FC7E7F07F55F}" presName="node" presStyleLbl="node1" presStyleIdx="2" presStyleCnt="6">
        <dgm:presLayoutVars>
          <dgm:bulletEnabled val="1"/>
        </dgm:presLayoutVars>
      </dgm:prSet>
      <dgm:spPr/>
    </dgm:pt>
    <dgm:pt modelId="{BC5980B6-25C7-4145-B1F0-A447B7E33FB1}" type="pres">
      <dgm:prSet presAssocID="{79E5278C-E7F0-4088-B598-43FB92DA36B0}" presName="sibTrans" presStyleCnt="0"/>
      <dgm:spPr/>
    </dgm:pt>
    <dgm:pt modelId="{A2EC444D-383B-4B6F-8AAE-0D1F8ED5FF32}" type="pres">
      <dgm:prSet presAssocID="{6AB1A4D5-0E68-4733-8C64-5B0F6F210B5B}" presName="node" presStyleLbl="node1" presStyleIdx="3" presStyleCnt="6">
        <dgm:presLayoutVars>
          <dgm:bulletEnabled val="1"/>
        </dgm:presLayoutVars>
      </dgm:prSet>
      <dgm:spPr/>
    </dgm:pt>
    <dgm:pt modelId="{83F1105C-1367-4B67-9049-34B942D569D9}" type="pres">
      <dgm:prSet presAssocID="{0994D0EE-3683-4D41-AF4D-09377A5FA921}" presName="sibTrans" presStyleCnt="0"/>
      <dgm:spPr/>
    </dgm:pt>
    <dgm:pt modelId="{5A97DBA6-3531-4D68-9F17-604D9653B479}" type="pres">
      <dgm:prSet presAssocID="{F40152E2-F779-4FD6-B75A-0DC0043B3584}" presName="node" presStyleLbl="node1" presStyleIdx="4" presStyleCnt="6">
        <dgm:presLayoutVars>
          <dgm:bulletEnabled val="1"/>
        </dgm:presLayoutVars>
      </dgm:prSet>
      <dgm:spPr/>
    </dgm:pt>
    <dgm:pt modelId="{7E02CEB0-8F77-4985-BFD6-BA89F72D198B}" type="pres">
      <dgm:prSet presAssocID="{8688F939-A965-40F5-9B0E-BD3061923FC3}" presName="sibTrans" presStyleCnt="0"/>
      <dgm:spPr/>
    </dgm:pt>
    <dgm:pt modelId="{551D7F4D-0DC2-4553-BF36-4D97EC520786}" type="pres">
      <dgm:prSet presAssocID="{DFFE46A2-2E51-46E0-ACBB-F2B7A9881A79}" presName="node" presStyleLbl="node1" presStyleIdx="5" presStyleCnt="6">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A5244C11-3C95-41F5-BC0E-75FFEA89130B}" type="presOf" srcId="{F0E0BF3D-A711-44EF-8577-9C240B917A75}" destId="{11BBD211-CEBA-4945-93D2-5B167D07F1EA}" srcOrd="0" destOrd="0" presId="urn:microsoft.com/office/officeart/2005/8/layout/default"/>
    <dgm:cxn modelId="{B268A01D-6A2A-4CEC-BA6D-2044E36A0862}" type="presOf" srcId="{DFFE46A2-2E51-46E0-ACBB-F2B7A9881A79}" destId="{551D7F4D-0DC2-4553-BF36-4D97EC520786}" srcOrd="0" destOrd="0" presId="urn:microsoft.com/office/officeart/2005/8/layout/default"/>
    <dgm:cxn modelId="{DB858A35-5CE1-4443-A64A-2802411D81D7}" srcId="{8A7100BF-464F-4C78-A775-FF14BEF4BAAD}" destId="{DFFE46A2-2E51-46E0-ACBB-F2B7A9881A79}" srcOrd="5" destOrd="0" parTransId="{6B0A52A3-3B2D-4EAD-8850-DBCBD3FF63D3}" sibTransId="{7B26F5EA-9B74-429C-B97F-677835DABEF5}"/>
    <dgm:cxn modelId="{4206883F-F1BC-4C65-A171-C3C1F0645D0B}" type="presOf" srcId="{80BD3220-0840-402E-AEF0-6567B86B8146}" destId="{C3FC24D0-3015-483B-A823-174091F1FBE6}" srcOrd="0" destOrd="0" presId="urn:microsoft.com/office/officeart/2005/8/layout/default"/>
    <dgm:cxn modelId="{50231547-8E57-4EC9-A004-2D58B02F6951}" type="presOf" srcId="{F40152E2-F779-4FD6-B75A-0DC0043B3584}" destId="{5A97DBA6-3531-4D68-9F17-604D9653B479}" srcOrd="0" destOrd="0" presId="urn:microsoft.com/office/officeart/2005/8/layout/default"/>
    <dgm:cxn modelId="{9FC93D54-3CA8-41D2-A485-BB600F490331}" srcId="{8A7100BF-464F-4C78-A775-FF14BEF4BAAD}" destId="{6AB1A4D5-0E68-4733-8C64-5B0F6F210B5B}" srcOrd="3" destOrd="0" parTransId="{D542B7F8-3CC8-4883-BADA-846B58904B73}" sibTransId="{0994D0EE-3683-4D41-AF4D-09377A5FA921}"/>
    <dgm:cxn modelId="{1BBEDF75-044A-4A59-BB71-49D92D14AC04}" srcId="{8A7100BF-464F-4C78-A775-FF14BEF4BAAD}" destId="{5AC04645-7263-4628-A95A-FC7E7F07F55F}" srcOrd="2" destOrd="0" parTransId="{65B3292D-C202-4524-93A8-6610588275CF}" sibTransId="{79E5278C-E7F0-4088-B598-43FB92DA36B0}"/>
    <dgm:cxn modelId="{F757C57C-3966-453F-A408-76147BDF7A7E}" srcId="{8A7100BF-464F-4C78-A775-FF14BEF4BAAD}" destId="{F0E0BF3D-A711-44EF-8577-9C240B917A75}" srcOrd="1" destOrd="0" parTransId="{133C19A8-C5B8-43D5-AA75-0D7AA70FD2E3}" sibTransId="{AC2B0A52-C35B-44B6-934B-595EF2BD0F75}"/>
    <dgm:cxn modelId="{D04F0994-14D0-4741-9FD8-DF8022AAB2AF}" type="presOf" srcId="{5AC04645-7263-4628-A95A-FC7E7F07F55F}" destId="{E827A99F-F0BE-478D-B17F-476722F3C8A6}" srcOrd="0" destOrd="0" presId="urn:microsoft.com/office/officeart/2005/8/layout/default"/>
    <dgm:cxn modelId="{FC068D95-8F09-4345-8AA3-373794E79E7C}" srcId="{8A7100BF-464F-4C78-A775-FF14BEF4BAAD}" destId="{80BD3220-0840-402E-AEF0-6567B86B8146}" srcOrd="0" destOrd="0" parTransId="{A5EA4301-4C57-4924-AFAF-84AC4E0419B3}" sibTransId="{3334EFA3-81E0-4A78-BB84-E16535A7A123}"/>
    <dgm:cxn modelId="{92EAC1BF-3349-4DB7-8254-0652561037B3}" srcId="{8A7100BF-464F-4C78-A775-FF14BEF4BAAD}" destId="{F40152E2-F779-4FD6-B75A-0DC0043B3584}" srcOrd="4" destOrd="0" parTransId="{F10F1D0C-3090-404C-A015-B2D5D6BC1410}" sibTransId="{8688F939-A965-40F5-9B0E-BD3061923FC3}"/>
    <dgm:cxn modelId="{A06AA0E0-45D5-4A32-80DB-5E012B93CB83}" type="presOf" srcId="{6AB1A4D5-0E68-4733-8C64-5B0F6F210B5B}" destId="{A2EC444D-383B-4B6F-8AAE-0D1F8ED5FF32}" srcOrd="0" destOrd="0" presId="urn:microsoft.com/office/officeart/2005/8/layout/default"/>
    <dgm:cxn modelId="{D0A5FC7D-FB8E-4666-A96D-376A456FF2C5}" type="presParOf" srcId="{C3821694-3CA4-48DA-8D54-DAE1087B179C}" destId="{C3FC24D0-3015-483B-A823-174091F1FBE6}" srcOrd="0" destOrd="0" presId="urn:microsoft.com/office/officeart/2005/8/layout/default"/>
    <dgm:cxn modelId="{A4E4916E-0F34-492F-8131-A7A16788BE6B}" type="presParOf" srcId="{C3821694-3CA4-48DA-8D54-DAE1087B179C}" destId="{3ECECA3B-AAEF-4E59-9434-81CD8FA97BCA}" srcOrd="1" destOrd="0" presId="urn:microsoft.com/office/officeart/2005/8/layout/default"/>
    <dgm:cxn modelId="{421CAE47-544E-4B9B-81C5-BB2A7C1EEA12}" type="presParOf" srcId="{C3821694-3CA4-48DA-8D54-DAE1087B179C}" destId="{11BBD211-CEBA-4945-93D2-5B167D07F1EA}" srcOrd="2" destOrd="0" presId="urn:microsoft.com/office/officeart/2005/8/layout/default"/>
    <dgm:cxn modelId="{2265BF1F-9EA5-4DB3-BCB8-B6D312FA98D5}" type="presParOf" srcId="{C3821694-3CA4-48DA-8D54-DAE1087B179C}" destId="{4686D497-6B89-4791-89C2-F98CB5E2F3F7}" srcOrd="3" destOrd="0" presId="urn:microsoft.com/office/officeart/2005/8/layout/default"/>
    <dgm:cxn modelId="{8131ACBE-3879-4EC5-A2B6-54138C18DA1A}" type="presParOf" srcId="{C3821694-3CA4-48DA-8D54-DAE1087B179C}" destId="{E827A99F-F0BE-478D-B17F-476722F3C8A6}" srcOrd="4" destOrd="0" presId="urn:microsoft.com/office/officeart/2005/8/layout/default"/>
    <dgm:cxn modelId="{8B15B742-5652-4087-9827-F4DC8D161AC4}" type="presParOf" srcId="{C3821694-3CA4-48DA-8D54-DAE1087B179C}" destId="{BC5980B6-25C7-4145-B1F0-A447B7E33FB1}" srcOrd="5" destOrd="0" presId="urn:microsoft.com/office/officeart/2005/8/layout/default"/>
    <dgm:cxn modelId="{E0FA91F5-A591-43A3-9152-625687250809}" type="presParOf" srcId="{C3821694-3CA4-48DA-8D54-DAE1087B179C}" destId="{A2EC444D-383B-4B6F-8AAE-0D1F8ED5FF32}" srcOrd="6" destOrd="0" presId="urn:microsoft.com/office/officeart/2005/8/layout/default"/>
    <dgm:cxn modelId="{EE813C21-5A9E-4859-9FE3-2D26F9CE8175}" type="presParOf" srcId="{C3821694-3CA4-48DA-8D54-DAE1087B179C}" destId="{83F1105C-1367-4B67-9049-34B942D569D9}" srcOrd="7" destOrd="0" presId="urn:microsoft.com/office/officeart/2005/8/layout/default"/>
    <dgm:cxn modelId="{5E4164A5-08C6-4523-9F39-15D5F5D470E3}" type="presParOf" srcId="{C3821694-3CA4-48DA-8D54-DAE1087B179C}" destId="{5A97DBA6-3531-4D68-9F17-604D9653B479}" srcOrd="8" destOrd="0" presId="urn:microsoft.com/office/officeart/2005/8/layout/default"/>
    <dgm:cxn modelId="{4A6EC679-6AE9-478A-9FBE-3E4F22BD53DD}" type="presParOf" srcId="{C3821694-3CA4-48DA-8D54-DAE1087B179C}" destId="{7E02CEB0-8F77-4985-BFD6-BA89F72D198B}" srcOrd="9" destOrd="0" presId="urn:microsoft.com/office/officeart/2005/8/layout/default"/>
    <dgm:cxn modelId="{5213290B-5B96-4EA7-81DA-41CF2ADE3983}" type="presParOf" srcId="{C3821694-3CA4-48DA-8D54-DAE1087B179C}" destId="{551D7F4D-0DC2-4553-BF36-4D97EC520786}" srcOrd="1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4E7DFE73-2095-4E34-9C24-ED8DA4908FA4}">
      <dgm:prSet/>
      <dgm:spPr/>
      <dgm:t>
        <a:bodyPr/>
        <a:lstStyle/>
        <a:p>
          <a:r>
            <a:rPr lang="en-GB"/>
            <a:t>Banking &amp; lending</a:t>
          </a:r>
        </a:p>
      </dgm:t>
    </dgm:pt>
    <dgm:pt modelId="{78F77242-D0F4-46EF-AA80-C5A915D22078}" type="parTrans" cxnId="{9C49707C-D468-4650-AF8F-74D86C0FCBAA}">
      <dgm:prSet/>
      <dgm:spPr/>
      <dgm:t>
        <a:bodyPr/>
        <a:lstStyle/>
        <a:p>
          <a:endParaRPr lang="en-GB"/>
        </a:p>
      </dgm:t>
    </dgm:pt>
    <dgm:pt modelId="{91C0071E-F3B8-49C7-8225-4DD596D9155D}" type="sibTrans" cxnId="{9C49707C-D468-4650-AF8F-74D86C0FCBAA}">
      <dgm:prSet/>
      <dgm:spPr/>
      <dgm:t>
        <a:bodyPr/>
        <a:lstStyle/>
        <a:p>
          <a:endParaRPr lang="en-GB"/>
        </a:p>
      </dgm:t>
    </dgm:pt>
    <dgm:pt modelId="{1FEAB2D3-9F57-4212-8E98-BC94CF30E8C3}">
      <dgm:prSet/>
      <dgm:spPr/>
      <dgm:t>
        <a:bodyPr/>
        <a:lstStyle/>
        <a:p>
          <a:r>
            <a:rPr lang="en-GB"/>
            <a:t>Payments &amp; infrastructure</a:t>
          </a:r>
        </a:p>
      </dgm:t>
    </dgm:pt>
    <dgm:pt modelId="{17C6FED9-8220-4DDA-BA89-D6506C3CA6A2}" type="parTrans" cxnId="{0DCD3221-3E30-4811-9FC1-83F37709E198}">
      <dgm:prSet/>
      <dgm:spPr/>
      <dgm:t>
        <a:bodyPr/>
        <a:lstStyle/>
        <a:p>
          <a:endParaRPr lang="en-GB"/>
        </a:p>
      </dgm:t>
    </dgm:pt>
    <dgm:pt modelId="{BEF009B6-103E-41BB-BE6B-56978D3FE7A9}" type="sibTrans" cxnId="{0DCD3221-3E30-4811-9FC1-83F37709E198}">
      <dgm:prSet/>
      <dgm:spPr/>
      <dgm:t>
        <a:bodyPr/>
        <a:lstStyle/>
        <a:p>
          <a:endParaRPr lang="en-GB"/>
        </a:p>
      </dgm:t>
    </dgm:pt>
    <dgm:pt modelId="{2BDEC34D-4780-4039-B5D0-A18A05DE27BF}">
      <dgm:prSet/>
      <dgm:spPr/>
      <dgm:t>
        <a:bodyPr/>
        <a:lstStyle/>
        <a:p>
          <a:r>
            <a:rPr lang="en-GB"/>
            <a:t>Insurance</a:t>
          </a:r>
        </a:p>
      </dgm:t>
    </dgm:pt>
    <dgm:pt modelId="{D89FFB7D-C711-435A-9CAA-BEB9BB9ABE39}" type="parTrans" cxnId="{0619A0B0-A2F2-497F-936D-C8ABDC9AFB0E}">
      <dgm:prSet/>
      <dgm:spPr/>
      <dgm:t>
        <a:bodyPr/>
        <a:lstStyle/>
        <a:p>
          <a:endParaRPr lang="en-GB"/>
        </a:p>
      </dgm:t>
    </dgm:pt>
    <dgm:pt modelId="{017A8B34-A0A6-41DC-9915-77C67F00E4F4}" type="sibTrans" cxnId="{0619A0B0-A2F2-497F-936D-C8ABDC9AFB0E}">
      <dgm:prSet/>
      <dgm:spPr/>
      <dgm:t>
        <a:bodyPr/>
        <a:lstStyle/>
        <a:p>
          <a:endParaRPr lang="en-GB"/>
        </a:p>
      </dgm:t>
    </dgm:pt>
    <dgm:pt modelId="{67E8AB74-2469-4573-B8B6-2AF16702010B}">
      <dgm:prSet/>
      <dgm:spPr/>
      <dgm:t>
        <a:bodyPr/>
        <a:lstStyle/>
        <a:p>
          <a:r>
            <a:rPr lang="en-GB"/>
            <a:t>Investment &amp; asset management</a:t>
          </a:r>
        </a:p>
      </dgm:t>
    </dgm:pt>
    <dgm:pt modelId="{DAF7836D-4B7F-44E8-841A-2450E8809D02}" type="parTrans" cxnId="{DE3AD6F6-C89A-425A-A2C4-3305373A1648}">
      <dgm:prSet/>
      <dgm:spPr/>
      <dgm:t>
        <a:bodyPr/>
        <a:lstStyle/>
        <a:p>
          <a:endParaRPr lang="en-GB"/>
        </a:p>
      </dgm:t>
    </dgm:pt>
    <dgm:pt modelId="{BEFB40CC-7884-47F9-AB06-3528CEE3C655}" type="sibTrans" cxnId="{DE3AD6F6-C89A-425A-A2C4-3305373A1648}">
      <dgm:prSet/>
      <dgm:spPr/>
      <dgm:t>
        <a:bodyPr/>
        <a:lstStyle/>
        <a:p>
          <a:endParaRPr lang="en-GB"/>
        </a:p>
      </dgm:t>
    </dgm:pt>
    <dgm:pt modelId="{CAD37E8A-9A34-48D7-8088-356BA748D9B7}">
      <dgm:prSet/>
      <dgm:spPr/>
      <dgm:t>
        <a:bodyPr/>
        <a:lstStyle/>
        <a:p>
          <a:r>
            <a:rPr lang="en-GB"/>
            <a:t>Capital markets</a:t>
          </a:r>
        </a:p>
      </dgm:t>
    </dgm:pt>
    <dgm:pt modelId="{F175092A-BDD3-4E29-911F-F39DF023F050}" type="parTrans" cxnId="{A64B8DCC-2785-4F8A-B74D-B9AEB2B210B9}">
      <dgm:prSet/>
      <dgm:spPr/>
      <dgm:t>
        <a:bodyPr/>
        <a:lstStyle/>
        <a:p>
          <a:endParaRPr lang="en-GB"/>
        </a:p>
      </dgm:t>
    </dgm:pt>
    <dgm:pt modelId="{767E4559-313C-4364-B704-A989D05017E4}" type="sibTrans" cxnId="{A64B8DCC-2785-4F8A-B74D-B9AEB2B210B9}">
      <dgm:prSet/>
      <dgm:spPr/>
      <dgm:t>
        <a:bodyPr/>
        <a:lstStyle/>
        <a:p>
          <a:endParaRPr lang="en-GB"/>
        </a:p>
      </dgm:t>
    </dgm:pt>
    <dgm:pt modelId="{1ED237A3-9E78-4968-84D3-89C9430AD1F9}">
      <dgm:prSet/>
      <dgm:spPr/>
      <dgm:t>
        <a:bodyPr/>
        <a:lstStyle/>
        <a:p>
          <a:r>
            <a:rPr lang="en-GB"/>
            <a:t>Fintech</a:t>
          </a:r>
        </a:p>
      </dgm:t>
    </dgm:pt>
    <dgm:pt modelId="{96F0AF2A-6EFA-4475-A226-05CE309D2C85}" type="parTrans" cxnId="{CE7FEE85-06A6-467E-A561-133ECC33DD51}">
      <dgm:prSet/>
      <dgm:spPr/>
      <dgm:t>
        <a:bodyPr/>
        <a:lstStyle/>
        <a:p>
          <a:endParaRPr lang="en-GB"/>
        </a:p>
      </dgm:t>
    </dgm:pt>
    <dgm:pt modelId="{DDCEA169-00FD-4A94-975A-34D47DFAAF8F}" type="sibTrans" cxnId="{CE7FEE85-06A6-467E-A561-133ECC33DD51}">
      <dgm:prSet/>
      <dgm:spPr/>
      <dgm:t>
        <a:bodyPr/>
        <a:lstStyle/>
        <a:p>
          <a:endParaRPr lang="en-GB"/>
        </a:p>
      </dgm:t>
    </dgm:pt>
    <dgm:pt modelId="{E32B3B63-F840-4B22-A75B-0F26779A18F8}">
      <dgm:prSet/>
      <dgm:spPr/>
      <dgm:t>
        <a:bodyPr/>
        <a:lstStyle/>
        <a:p>
          <a:r>
            <a:rPr lang="en-GB"/>
            <a:t>Financial advisory</a:t>
          </a:r>
        </a:p>
      </dgm:t>
    </dgm:pt>
    <dgm:pt modelId="{BBC92CA7-EFF8-4315-84D6-1036161423C9}" type="parTrans" cxnId="{F1F8F12C-43AF-4CC8-B201-E42F41702F1D}">
      <dgm:prSet/>
      <dgm:spPr/>
      <dgm:t>
        <a:bodyPr/>
        <a:lstStyle/>
        <a:p>
          <a:endParaRPr lang="en-GB"/>
        </a:p>
      </dgm:t>
    </dgm:pt>
    <dgm:pt modelId="{5F377C94-BE08-4BD3-9D5B-6D352ECFD7FF}" type="sibTrans" cxnId="{F1F8F12C-43AF-4CC8-B201-E42F41702F1D}">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5438FC01-2122-49D8-A0FD-F6E6F2B4CAC8}" type="pres">
      <dgm:prSet presAssocID="{4E7DFE73-2095-4E34-9C24-ED8DA4908FA4}" presName="node" presStyleLbl="node1" presStyleIdx="0" presStyleCnt="7">
        <dgm:presLayoutVars>
          <dgm:bulletEnabled val="1"/>
        </dgm:presLayoutVars>
      </dgm:prSet>
      <dgm:spPr/>
    </dgm:pt>
    <dgm:pt modelId="{A72526A7-213A-4881-B5D4-505D658C9A00}" type="pres">
      <dgm:prSet presAssocID="{91C0071E-F3B8-49C7-8225-4DD596D9155D}" presName="sibTrans" presStyleCnt="0"/>
      <dgm:spPr/>
    </dgm:pt>
    <dgm:pt modelId="{6F3057E9-6B1C-4904-8A3A-DE27B1A9DFA0}" type="pres">
      <dgm:prSet presAssocID="{1FEAB2D3-9F57-4212-8E98-BC94CF30E8C3}" presName="node" presStyleLbl="node1" presStyleIdx="1" presStyleCnt="7">
        <dgm:presLayoutVars>
          <dgm:bulletEnabled val="1"/>
        </dgm:presLayoutVars>
      </dgm:prSet>
      <dgm:spPr/>
    </dgm:pt>
    <dgm:pt modelId="{DD59C70A-71D2-4197-9258-715BB8C9EB6A}" type="pres">
      <dgm:prSet presAssocID="{BEF009B6-103E-41BB-BE6B-56978D3FE7A9}" presName="sibTrans" presStyleCnt="0"/>
      <dgm:spPr/>
    </dgm:pt>
    <dgm:pt modelId="{F099FED0-9D8A-4862-9474-555316EF7E15}" type="pres">
      <dgm:prSet presAssocID="{2BDEC34D-4780-4039-B5D0-A18A05DE27BF}" presName="node" presStyleLbl="node1" presStyleIdx="2" presStyleCnt="7">
        <dgm:presLayoutVars>
          <dgm:bulletEnabled val="1"/>
        </dgm:presLayoutVars>
      </dgm:prSet>
      <dgm:spPr/>
    </dgm:pt>
    <dgm:pt modelId="{A383FE84-865E-4252-81E8-236C8AC193DC}" type="pres">
      <dgm:prSet presAssocID="{017A8B34-A0A6-41DC-9915-77C67F00E4F4}" presName="sibTrans" presStyleCnt="0"/>
      <dgm:spPr/>
    </dgm:pt>
    <dgm:pt modelId="{D92317CC-0B52-4187-97C3-FE24F05EDEEB}" type="pres">
      <dgm:prSet presAssocID="{67E8AB74-2469-4573-B8B6-2AF16702010B}" presName="node" presStyleLbl="node1" presStyleIdx="3" presStyleCnt="7">
        <dgm:presLayoutVars>
          <dgm:bulletEnabled val="1"/>
        </dgm:presLayoutVars>
      </dgm:prSet>
      <dgm:spPr/>
    </dgm:pt>
    <dgm:pt modelId="{0C009C70-4CCC-4A6A-80F1-48D88603890A}" type="pres">
      <dgm:prSet presAssocID="{BEFB40CC-7884-47F9-AB06-3528CEE3C655}" presName="sibTrans" presStyleCnt="0"/>
      <dgm:spPr/>
    </dgm:pt>
    <dgm:pt modelId="{6258A1D7-E19D-4145-86B9-DC0E7130C239}" type="pres">
      <dgm:prSet presAssocID="{CAD37E8A-9A34-48D7-8088-356BA748D9B7}" presName="node" presStyleLbl="node1" presStyleIdx="4" presStyleCnt="7">
        <dgm:presLayoutVars>
          <dgm:bulletEnabled val="1"/>
        </dgm:presLayoutVars>
      </dgm:prSet>
      <dgm:spPr/>
    </dgm:pt>
    <dgm:pt modelId="{AEFA8DCE-2624-4046-AE1C-470FE529C6DE}" type="pres">
      <dgm:prSet presAssocID="{767E4559-313C-4364-B704-A989D05017E4}" presName="sibTrans" presStyleCnt="0"/>
      <dgm:spPr/>
    </dgm:pt>
    <dgm:pt modelId="{E2C5015E-93F0-45C0-93E5-8F97C759157E}" type="pres">
      <dgm:prSet presAssocID="{1ED237A3-9E78-4968-84D3-89C9430AD1F9}" presName="node" presStyleLbl="node1" presStyleIdx="5" presStyleCnt="7">
        <dgm:presLayoutVars>
          <dgm:bulletEnabled val="1"/>
        </dgm:presLayoutVars>
      </dgm:prSet>
      <dgm:spPr/>
    </dgm:pt>
    <dgm:pt modelId="{4711CC61-752F-4AF0-A990-27BD6E3904AC}" type="pres">
      <dgm:prSet presAssocID="{DDCEA169-00FD-4A94-975A-34D47DFAAF8F}" presName="sibTrans" presStyleCnt="0"/>
      <dgm:spPr/>
    </dgm:pt>
    <dgm:pt modelId="{78BD8377-692D-4EF2-8692-5AD519DE7CA4}" type="pres">
      <dgm:prSet presAssocID="{E32B3B63-F840-4B22-A75B-0F26779A18F8}" presName="node" presStyleLbl="node1" presStyleIdx="6" presStyleCnt="7">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7B5C6803-93DE-4274-9AE8-DF6F2390A296}" type="presOf" srcId="{CAD37E8A-9A34-48D7-8088-356BA748D9B7}" destId="{6258A1D7-E19D-4145-86B9-DC0E7130C239}" srcOrd="0" destOrd="0" presId="urn:microsoft.com/office/officeart/2005/8/layout/default"/>
    <dgm:cxn modelId="{090CED08-4223-4C2F-9F03-21DC54604E3B}" type="presOf" srcId="{2BDEC34D-4780-4039-B5D0-A18A05DE27BF}" destId="{F099FED0-9D8A-4862-9474-555316EF7E15}" srcOrd="0" destOrd="0" presId="urn:microsoft.com/office/officeart/2005/8/layout/default"/>
    <dgm:cxn modelId="{8F910F15-0A7D-4610-A9EA-E75095FC59C6}" type="presOf" srcId="{1ED237A3-9E78-4968-84D3-89C9430AD1F9}" destId="{E2C5015E-93F0-45C0-93E5-8F97C759157E}" srcOrd="0" destOrd="0" presId="urn:microsoft.com/office/officeart/2005/8/layout/default"/>
    <dgm:cxn modelId="{0DCD3221-3E30-4811-9FC1-83F37709E198}" srcId="{8A7100BF-464F-4C78-A775-FF14BEF4BAAD}" destId="{1FEAB2D3-9F57-4212-8E98-BC94CF30E8C3}" srcOrd="1" destOrd="0" parTransId="{17C6FED9-8220-4DDA-BA89-D6506C3CA6A2}" sibTransId="{BEF009B6-103E-41BB-BE6B-56978D3FE7A9}"/>
    <dgm:cxn modelId="{F1F8F12C-43AF-4CC8-B201-E42F41702F1D}" srcId="{8A7100BF-464F-4C78-A775-FF14BEF4BAAD}" destId="{E32B3B63-F840-4B22-A75B-0F26779A18F8}" srcOrd="6" destOrd="0" parTransId="{BBC92CA7-EFF8-4315-84D6-1036161423C9}" sibTransId="{5F377C94-BE08-4BD3-9D5B-6D352ECFD7FF}"/>
    <dgm:cxn modelId="{410F666E-C134-4E5A-83FA-A0DC97C39A49}" type="presOf" srcId="{67E8AB74-2469-4573-B8B6-2AF16702010B}" destId="{D92317CC-0B52-4187-97C3-FE24F05EDEEB}" srcOrd="0" destOrd="0" presId="urn:microsoft.com/office/officeart/2005/8/layout/default"/>
    <dgm:cxn modelId="{9C49707C-D468-4650-AF8F-74D86C0FCBAA}" srcId="{8A7100BF-464F-4C78-A775-FF14BEF4BAAD}" destId="{4E7DFE73-2095-4E34-9C24-ED8DA4908FA4}" srcOrd="0" destOrd="0" parTransId="{78F77242-D0F4-46EF-AA80-C5A915D22078}" sibTransId="{91C0071E-F3B8-49C7-8225-4DD596D9155D}"/>
    <dgm:cxn modelId="{CE7FEE85-06A6-467E-A561-133ECC33DD51}" srcId="{8A7100BF-464F-4C78-A775-FF14BEF4BAAD}" destId="{1ED237A3-9E78-4968-84D3-89C9430AD1F9}" srcOrd="5" destOrd="0" parTransId="{96F0AF2A-6EFA-4475-A226-05CE309D2C85}" sibTransId="{DDCEA169-00FD-4A94-975A-34D47DFAAF8F}"/>
    <dgm:cxn modelId="{8CC3AA94-250E-4FC1-906C-22DB0974D069}" type="presOf" srcId="{E32B3B63-F840-4B22-A75B-0F26779A18F8}" destId="{78BD8377-692D-4EF2-8692-5AD519DE7CA4}" srcOrd="0" destOrd="0" presId="urn:microsoft.com/office/officeart/2005/8/layout/default"/>
    <dgm:cxn modelId="{0619A0B0-A2F2-497F-936D-C8ABDC9AFB0E}" srcId="{8A7100BF-464F-4C78-A775-FF14BEF4BAAD}" destId="{2BDEC34D-4780-4039-B5D0-A18A05DE27BF}" srcOrd="2" destOrd="0" parTransId="{D89FFB7D-C711-435A-9CAA-BEB9BB9ABE39}" sibTransId="{017A8B34-A0A6-41DC-9915-77C67F00E4F4}"/>
    <dgm:cxn modelId="{4E2295B8-BAE0-4C0B-A35C-96B1E21B7DB6}" type="presOf" srcId="{4E7DFE73-2095-4E34-9C24-ED8DA4908FA4}" destId="{5438FC01-2122-49D8-A0FD-F6E6F2B4CAC8}" srcOrd="0" destOrd="0" presId="urn:microsoft.com/office/officeart/2005/8/layout/default"/>
    <dgm:cxn modelId="{A64B8DCC-2785-4F8A-B74D-B9AEB2B210B9}" srcId="{8A7100BF-464F-4C78-A775-FF14BEF4BAAD}" destId="{CAD37E8A-9A34-48D7-8088-356BA748D9B7}" srcOrd="4" destOrd="0" parTransId="{F175092A-BDD3-4E29-911F-F39DF023F050}" sibTransId="{767E4559-313C-4364-B704-A989D05017E4}"/>
    <dgm:cxn modelId="{681F47E7-60B4-4830-B45F-AA0E92CB90C7}" type="presOf" srcId="{1FEAB2D3-9F57-4212-8E98-BC94CF30E8C3}" destId="{6F3057E9-6B1C-4904-8A3A-DE27B1A9DFA0}" srcOrd="0" destOrd="0" presId="urn:microsoft.com/office/officeart/2005/8/layout/default"/>
    <dgm:cxn modelId="{DE3AD6F6-C89A-425A-A2C4-3305373A1648}" srcId="{8A7100BF-464F-4C78-A775-FF14BEF4BAAD}" destId="{67E8AB74-2469-4573-B8B6-2AF16702010B}" srcOrd="3" destOrd="0" parTransId="{DAF7836D-4B7F-44E8-841A-2450E8809D02}" sibTransId="{BEFB40CC-7884-47F9-AB06-3528CEE3C655}"/>
    <dgm:cxn modelId="{510E749D-85AA-484C-AFE0-14BDB9773268}" type="presParOf" srcId="{C3821694-3CA4-48DA-8D54-DAE1087B179C}" destId="{5438FC01-2122-49D8-A0FD-F6E6F2B4CAC8}" srcOrd="0" destOrd="0" presId="urn:microsoft.com/office/officeart/2005/8/layout/default"/>
    <dgm:cxn modelId="{0EAA6B35-D1E9-4E53-81B4-A1EEE1B0E68D}" type="presParOf" srcId="{C3821694-3CA4-48DA-8D54-DAE1087B179C}" destId="{A72526A7-213A-4881-B5D4-505D658C9A00}" srcOrd="1" destOrd="0" presId="urn:microsoft.com/office/officeart/2005/8/layout/default"/>
    <dgm:cxn modelId="{F194FD0B-C05E-412E-8145-2B6C677261F5}" type="presParOf" srcId="{C3821694-3CA4-48DA-8D54-DAE1087B179C}" destId="{6F3057E9-6B1C-4904-8A3A-DE27B1A9DFA0}" srcOrd="2" destOrd="0" presId="urn:microsoft.com/office/officeart/2005/8/layout/default"/>
    <dgm:cxn modelId="{A28E4F6F-DD80-4EE6-9CC6-01F578400D08}" type="presParOf" srcId="{C3821694-3CA4-48DA-8D54-DAE1087B179C}" destId="{DD59C70A-71D2-4197-9258-715BB8C9EB6A}" srcOrd="3" destOrd="0" presId="urn:microsoft.com/office/officeart/2005/8/layout/default"/>
    <dgm:cxn modelId="{668E7B0F-79B6-4A55-98FF-45689A8570A4}" type="presParOf" srcId="{C3821694-3CA4-48DA-8D54-DAE1087B179C}" destId="{F099FED0-9D8A-4862-9474-555316EF7E15}" srcOrd="4" destOrd="0" presId="urn:microsoft.com/office/officeart/2005/8/layout/default"/>
    <dgm:cxn modelId="{122783E2-2A3C-45E3-B801-76BCF00FB538}" type="presParOf" srcId="{C3821694-3CA4-48DA-8D54-DAE1087B179C}" destId="{A383FE84-865E-4252-81E8-236C8AC193DC}" srcOrd="5" destOrd="0" presId="urn:microsoft.com/office/officeart/2005/8/layout/default"/>
    <dgm:cxn modelId="{ADF4C386-2C60-421F-BF9E-0D47F3CFA14D}" type="presParOf" srcId="{C3821694-3CA4-48DA-8D54-DAE1087B179C}" destId="{D92317CC-0B52-4187-97C3-FE24F05EDEEB}" srcOrd="6" destOrd="0" presId="urn:microsoft.com/office/officeart/2005/8/layout/default"/>
    <dgm:cxn modelId="{07D8F00C-74B5-47C1-BB0C-2E0AB5E44AB3}" type="presParOf" srcId="{C3821694-3CA4-48DA-8D54-DAE1087B179C}" destId="{0C009C70-4CCC-4A6A-80F1-48D88603890A}" srcOrd="7" destOrd="0" presId="urn:microsoft.com/office/officeart/2005/8/layout/default"/>
    <dgm:cxn modelId="{A6CB1381-A949-43BA-8A53-6E46231250A2}" type="presParOf" srcId="{C3821694-3CA4-48DA-8D54-DAE1087B179C}" destId="{6258A1D7-E19D-4145-86B9-DC0E7130C239}" srcOrd="8" destOrd="0" presId="urn:microsoft.com/office/officeart/2005/8/layout/default"/>
    <dgm:cxn modelId="{29B0A832-D7CB-4609-B0FE-E77A1FE4A797}" type="presParOf" srcId="{C3821694-3CA4-48DA-8D54-DAE1087B179C}" destId="{AEFA8DCE-2624-4046-AE1C-470FE529C6DE}" srcOrd="9" destOrd="0" presId="urn:microsoft.com/office/officeart/2005/8/layout/default"/>
    <dgm:cxn modelId="{C4C9728C-FCA0-4A4B-AC0D-E181828F705F}" type="presParOf" srcId="{C3821694-3CA4-48DA-8D54-DAE1087B179C}" destId="{E2C5015E-93F0-45C0-93E5-8F97C759157E}" srcOrd="10" destOrd="0" presId="urn:microsoft.com/office/officeart/2005/8/layout/default"/>
    <dgm:cxn modelId="{30C9FBE3-768C-422C-A39E-8D364529136B}" type="presParOf" srcId="{C3821694-3CA4-48DA-8D54-DAE1087B179C}" destId="{4711CC61-752F-4AF0-A990-27BD6E3904AC}" srcOrd="11" destOrd="0" presId="urn:microsoft.com/office/officeart/2005/8/layout/default"/>
    <dgm:cxn modelId="{823A8900-CABA-4A8C-AA05-15887EDE0A61}" type="presParOf" srcId="{C3821694-3CA4-48DA-8D54-DAE1087B179C}" destId="{78BD8377-692D-4EF2-8692-5AD519DE7CA4}" srcOrd="1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007B9BA-7945-4162-BD2C-899E153FF4C4}">
      <dgm:prSet/>
      <dgm:spPr/>
      <dgm:t>
        <a:bodyPr/>
        <a:lstStyle/>
        <a:p>
          <a:r>
            <a:rPr lang="en-GB"/>
            <a:t>Software &amp; platforms</a:t>
          </a:r>
        </a:p>
      </dgm:t>
    </dgm:pt>
    <dgm:pt modelId="{701ED147-3167-4F47-B94C-98FD7151B85A}" type="parTrans" cxnId="{4D4AB8E0-6104-4D74-9BDF-E731E6956B34}">
      <dgm:prSet/>
      <dgm:spPr/>
      <dgm:t>
        <a:bodyPr/>
        <a:lstStyle/>
        <a:p>
          <a:endParaRPr lang="en-GB"/>
        </a:p>
      </dgm:t>
    </dgm:pt>
    <dgm:pt modelId="{7E02F04C-8854-475A-8AA2-BC2107227896}" type="sibTrans" cxnId="{4D4AB8E0-6104-4D74-9BDF-E731E6956B34}">
      <dgm:prSet/>
      <dgm:spPr/>
      <dgm:t>
        <a:bodyPr/>
        <a:lstStyle/>
        <a:p>
          <a:endParaRPr lang="en-GB"/>
        </a:p>
      </dgm:t>
    </dgm:pt>
    <dgm:pt modelId="{A8BCD685-F0AD-4120-83AD-E1248A1415D2}">
      <dgm:prSet/>
      <dgm:spPr/>
      <dgm:t>
        <a:bodyPr/>
        <a:lstStyle/>
        <a:p>
          <a:r>
            <a:rPr lang="en-GB"/>
            <a:t>IT services &amp; consulting</a:t>
          </a:r>
        </a:p>
      </dgm:t>
    </dgm:pt>
    <dgm:pt modelId="{F56575D3-D736-4289-9498-1FA0A5948EB2}" type="parTrans" cxnId="{31BF47BB-B01E-42BA-99B9-DD9A87711CF1}">
      <dgm:prSet/>
      <dgm:spPr/>
      <dgm:t>
        <a:bodyPr/>
        <a:lstStyle/>
        <a:p>
          <a:endParaRPr lang="en-GB"/>
        </a:p>
      </dgm:t>
    </dgm:pt>
    <dgm:pt modelId="{A193365A-E110-41F8-A92C-F9A51CAC8E00}" type="sibTrans" cxnId="{31BF47BB-B01E-42BA-99B9-DD9A87711CF1}">
      <dgm:prSet/>
      <dgm:spPr/>
      <dgm:t>
        <a:bodyPr/>
        <a:lstStyle/>
        <a:p>
          <a:endParaRPr lang="en-GB"/>
        </a:p>
      </dgm:t>
    </dgm:pt>
    <dgm:pt modelId="{FD579798-6A6A-4586-BE6D-6141BBA87027}">
      <dgm:prSet/>
      <dgm:spPr/>
      <dgm:t>
        <a:bodyPr/>
        <a:lstStyle/>
        <a:p>
          <a:r>
            <a:rPr lang="en-GB"/>
            <a:t>Cloud &amp; infrastructure</a:t>
          </a:r>
        </a:p>
      </dgm:t>
    </dgm:pt>
    <dgm:pt modelId="{9269B399-3FD8-48FD-B809-0D220AF48E61}" type="parTrans" cxnId="{A3E458E6-4C64-4FD4-99E1-53689D36E8C3}">
      <dgm:prSet/>
      <dgm:spPr/>
      <dgm:t>
        <a:bodyPr/>
        <a:lstStyle/>
        <a:p>
          <a:endParaRPr lang="en-GB"/>
        </a:p>
      </dgm:t>
    </dgm:pt>
    <dgm:pt modelId="{F3AB2AD7-ACB0-40DB-9061-4704E2F82E84}" type="sibTrans" cxnId="{A3E458E6-4C64-4FD4-99E1-53689D36E8C3}">
      <dgm:prSet/>
      <dgm:spPr/>
      <dgm:t>
        <a:bodyPr/>
        <a:lstStyle/>
        <a:p>
          <a:endParaRPr lang="en-GB"/>
        </a:p>
      </dgm:t>
    </dgm:pt>
    <dgm:pt modelId="{602CC2ED-4A5E-430D-A9ED-66640D1DEE86}">
      <dgm:prSet/>
      <dgm:spPr/>
      <dgm:t>
        <a:bodyPr/>
        <a:lstStyle/>
        <a:p>
          <a:r>
            <a:rPr lang="en-GB"/>
            <a:t>Hardware &amp; devices</a:t>
          </a:r>
        </a:p>
      </dgm:t>
    </dgm:pt>
    <dgm:pt modelId="{A30FE343-CD5B-4A98-8EF1-F95CD70D494B}" type="parTrans" cxnId="{5E992C5C-5E96-4012-A0F0-AB0E343C515F}">
      <dgm:prSet/>
      <dgm:spPr/>
      <dgm:t>
        <a:bodyPr/>
        <a:lstStyle/>
        <a:p>
          <a:endParaRPr lang="en-GB"/>
        </a:p>
      </dgm:t>
    </dgm:pt>
    <dgm:pt modelId="{5FA33219-3D20-4D68-8AE5-E67E6003E9A6}" type="sibTrans" cxnId="{5E992C5C-5E96-4012-A0F0-AB0E343C515F}">
      <dgm:prSet/>
      <dgm:spPr/>
      <dgm:t>
        <a:bodyPr/>
        <a:lstStyle/>
        <a:p>
          <a:endParaRPr lang="en-GB"/>
        </a:p>
      </dgm:t>
    </dgm:pt>
    <dgm:pt modelId="{19115776-6605-4895-BB0F-B514864C2DA9}">
      <dgm:prSet/>
      <dgm:spPr/>
      <dgm:t>
        <a:bodyPr/>
        <a:lstStyle/>
        <a:p>
          <a:r>
            <a:rPr lang="en-GB"/>
            <a:t>Semiconductors &amp; components</a:t>
          </a:r>
        </a:p>
      </dgm:t>
    </dgm:pt>
    <dgm:pt modelId="{C8F5B7D2-16BC-46EF-BA77-026D1955A329}" type="parTrans" cxnId="{4209928E-BE89-44A6-A947-5ECBCB5307F6}">
      <dgm:prSet/>
      <dgm:spPr/>
      <dgm:t>
        <a:bodyPr/>
        <a:lstStyle/>
        <a:p>
          <a:endParaRPr lang="en-GB"/>
        </a:p>
      </dgm:t>
    </dgm:pt>
    <dgm:pt modelId="{90D30288-0DE0-4DFA-ACDD-A078E5099452}" type="sibTrans" cxnId="{4209928E-BE89-44A6-A947-5ECBCB5307F6}">
      <dgm:prSet/>
      <dgm:spPr/>
      <dgm:t>
        <a:bodyPr/>
        <a:lstStyle/>
        <a:p>
          <a:endParaRPr lang="en-GB"/>
        </a:p>
      </dgm:t>
    </dgm:pt>
    <dgm:pt modelId="{183E51F5-0839-4B17-9C00-29E27F41A42E}">
      <dgm:prSet/>
      <dgm:spPr/>
      <dgm:t>
        <a:bodyPr/>
        <a:lstStyle/>
        <a:p>
          <a:r>
            <a:rPr lang="en-GB"/>
            <a:t>Telecoms &amp; connectivity</a:t>
          </a:r>
        </a:p>
      </dgm:t>
    </dgm:pt>
    <dgm:pt modelId="{92F3F87B-20F3-4C30-B979-DEDC52E94AF6}" type="parTrans" cxnId="{12197E48-1AB3-4745-8AE0-445999B98C3D}">
      <dgm:prSet/>
      <dgm:spPr/>
      <dgm:t>
        <a:bodyPr/>
        <a:lstStyle/>
        <a:p>
          <a:endParaRPr lang="en-GB"/>
        </a:p>
      </dgm:t>
    </dgm:pt>
    <dgm:pt modelId="{A8E55F1D-CDB2-49F7-979E-F2A5990F50BE}" type="sibTrans" cxnId="{12197E48-1AB3-4745-8AE0-445999B98C3D}">
      <dgm:prSet/>
      <dgm:spPr/>
      <dgm:t>
        <a:bodyPr/>
        <a:lstStyle/>
        <a:p>
          <a:endParaRPr lang="en-GB"/>
        </a:p>
      </dgm:t>
    </dgm:pt>
    <dgm:pt modelId="{E278DF36-E818-4513-9664-377DB0CCF11B}">
      <dgm:prSet/>
      <dgm:spPr/>
      <dgm:t>
        <a:bodyPr/>
        <a:lstStyle/>
        <a:p>
          <a:r>
            <a:rPr lang="en-GB"/>
            <a:t>Data &amp; AI</a:t>
          </a:r>
        </a:p>
      </dgm:t>
    </dgm:pt>
    <dgm:pt modelId="{3C54CA96-3E6D-4186-8E67-8FB718B73E78}" type="parTrans" cxnId="{B6625A20-E20B-43EA-858E-55E8D17B05C3}">
      <dgm:prSet/>
      <dgm:spPr/>
      <dgm:t>
        <a:bodyPr/>
        <a:lstStyle/>
        <a:p>
          <a:endParaRPr lang="en-GB"/>
        </a:p>
      </dgm:t>
    </dgm:pt>
    <dgm:pt modelId="{021EF615-2FA9-4002-AF99-6AF1C277B3A1}" type="sibTrans" cxnId="{B6625A20-E20B-43EA-858E-55E8D17B05C3}">
      <dgm:prSet/>
      <dgm:spPr/>
      <dgm:t>
        <a:bodyPr/>
        <a:lstStyle/>
        <a:p>
          <a:endParaRPr lang="en-GB"/>
        </a:p>
      </dgm:t>
    </dgm:pt>
    <dgm:pt modelId="{D049E457-E896-4DA4-97A9-4D3F97F75C9B}">
      <dgm:prSet/>
      <dgm:spPr/>
      <dgm:t>
        <a:bodyPr/>
        <a:lstStyle/>
        <a:p>
          <a:r>
            <a:rPr lang="en-GB"/>
            <a:t>Cybersecurity</a:t>
          </a:r>
        </a:p>
      </dgm:t>
    </dgm:pt>
    <dgm:pt modelId="{2992702E-D92B-40D5-95CD-0CAC82704736}" type="parTrans" cxnId="{CC8ABF6C-1DD0-4A65-BCA6-6CCD2A00A8CA}">
      <dgm:prSet/>
      <dgm:spPr/>
      <dgm:t>
        <a:bodyPr/>
        <a:lstStyle/>
        <a:p>
          <a:endParaRPr lang="en-GB"/>
        </a:p>
      </dgm:t>
    </dgm:pt>
    <dgm:pt modelId="{4EBCC084-4AE0-4C5C-B984-53939312524D}" type="sibTrans" cxnId="{CC8ABF6C-1DD0-4A65-BCA6-6CCD2A00A8CA}">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E3BD86F6-F2BA-4824-9B37-344B3BF6612D}" type="pres">
      <dgm:prSet presAssocID="{3007B9BA-7945-4162-BD2C-899E153FF4C4}" presName="node" presStyleLbl="node1" presStyleIdx="0" presStyleCnt="8">
        <dgm:presLayoutVars>
          <dgm:bulletEnabled val="1"/>
        </dgm:presLayoutVars>
      </dgm:prSet>
      <dgm:spPr/>
    </dgm:pt>
    <dgm:pt modelId="{5BBA4E73-E869-4474-A3DF-09E60E7D49B7}" type="pres">
      <dgm:prSet presAssocID="{7E02F04C-8854-475A-8AA2-BC2107227896}" presName="sibTrans" presStyleCnt="0"/>
      <dgm:spPr/>
    </dgm:pt>
    <dgm:pt modelId="{BE332913-6AA8-4D27-9832-0917FFB9DF38}" type="pres">
      <dgm:prSet presAssocID="{A8BCD685-F0AD-4120-83AD-E1248A1415D2}" presName="node" presStyleLbl="node1" presStyleIdx="1" presStyleCnt="8">
        <dgm:presLayoutVars>
          <dgm:bulletEnabled val="1"/>
        </dgm:presLayoutVars>
      </dgm:prSet>
      <dgm:spPr/>
    </dgm:pt>
    <dgm:pt modelId="{F448041D-2DDF-4DA7-A868-0ED25569568A}" type="pres">
      <dgm:prSet presAssocID="{A193365A-E110-41F8-A92C-F9A51CAC8E00}" presName="sibTrans" presStyleCnt="0"/>
      <dgm:spPr/>
    </dgm:pt>
    <dgm:pt modelId="{1D98ABA7-49AB-4DB3-A8CC-7B55795A5788}" type="pres">
      <dgm:prSet presAssocID="{FD579798-6A6A-4586-BE6D-6141BBA87027}" presName="node" presStyleLbl="node1" presStyleIdx="2" presStyleCnt="8">
        <dgm:presLayoutVars>
          <dgm:bulletEnabled val="1"/>
        </dgm:presLayoutVars>
      </dgm:prSet>
      <dgm:spPr/>
    </dgm:pt>
    <dgm:pt modelId="{778FD371-E2DC-4B76-8EB0-A230B9016B6C}" type="pres">
      <dgm:prSet presAssocID="{F3AB2AD7-ACB0-40DB-9061-4704E2F82E84}" presName="sibTrans" presStyleCnt="0"/>
      <dgm:spPr/>
    </dgm:pt>
    <dgm:pt modelId="{BDD73B95-1F5D-4B85-8387-70A1AAA3C2F5}" type="pres">
      <dgm:prSet presAssocID="{602CC2ED-4A5E-430D-A9ED-66640D1DEE86}" presName="node" presStyleLbl="node1" presStyleIdx="3" presStyleCnt="8">
        <dgm:presLayoutVars>
          <dgm:bulletEnabled val="1"/>
        </dgm:presLayoutVars>
      </dgm:prSet>
      <dgm:spPr/>
    </dgm:pt>
    <dgm:pt modelId="{E6EC0FA6-F13E-4FE7-BE59-38C273A0424E}" type="pres">
      <dgm:prSet presAssocID="{5FA33219-3D20-4D68-8AE5-E67E6003E9A6}" presName="sibTrans" presStyleCnt="0"/>
      <dgm:spPr/>
    </dgm:pt>
    <dgm:pt modelId="{F14F250D-62DF-422D-9A8B-122531E80246}" type="pres">
      <dgm:prSet presAssocID="{19115776-6605-4895-BB0F-B514864C2DA9}" presName="node" presStyleLbl="node1" presStyleIdx="4" presStyleCnt="8">
        <dgm:presLayoutVars>
          <dgm:bulletEnabled val="1"/>
        </dgm:presLayoutVars>
      </dgm:prSet>
      <dgm:spPr/>
    </dgm:pt>
    <dgm:pt modelId="{C94D021F-860D-4104-BDD6-DFD4739BE019}" type="pres">
      <dgm:prSet presAssocID="{90D30288-0DE0-4DFA-ACDD-A078E5099452}" presName="sibTrans" presStyleCnt="0"/>
      <dgm:spPr/>
    </dgm:pt>
    <dgm:pt modelId="{87C01832-24B7-43D8-84BD-FC4F90E5BF8A}" type="pres">
      <dgm:prSet presAssocID="{183E51F5-0839-4B17-9C00-29E27F41A42E}" presName="node" presStyleLbl="node1" presStyleIdx="5" presStyleCnt="8">
        <dgm:presLayoutVars>
          <dgm:bulletEnabled val="1"/>
        </dgm:presLayoutVars>
      </dgm:prSet>
      <dgm:spPr/>
    </dgm:pt>
    <dgm:pt modelId="{4749D49E-ADAA-4450-9D38-4B2EF3441B87}" type="pres">
      <dgm:prSet presAssocID="{A8E55F1D-CDB2-49F7-979E-F2A5990F50BE}" presName="sibTrans" presStyleCnt="0"/>
      <dgm:spPr/>
    </dgm:pt>
    <dgm:pt modelId="{7342A1A2-CF39-4693-8AF1-3985C1824B17}" type="pres">
      <dgm:prSet presAssocID="{E278DF36-E818-4513-9664-377DB0CCF11B}" presName="node" presStyleLbl="node1" presStyleIdx="6" presStyleCnt="8">
        <dgm:presLayoutVars>
          <dgm:bulletEnabled val="1"/>
        </dgm:presLayoutVars>
      </dgm:prSet>
      <dgm:spPr/>
    </dgm:pt>
    <dgm:pt modelId="{7F873E81-96A6-4009-A61E-9FD884A1D661}" type="pres">
      <dgm:prSet presAssocID="{021EF615-2FA9-4002-AF99-6AF1C277B3A1}" presName="sibTrans" presStyleCnt="0"/>
      <dgm:spPr/>
    </dgm:pt>
    <dgm:pt modelId="{2736B662-1CEA-421A-B7A3-6487F943816F}" type="pres">
      <dgm:prSet presAssocID="{D049E457-E896-4DA4-97A9-4D3F97F75C9B}" presName="node" presStyleLbl="node1" presStyleIdx="7" presStyleCnt="8">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B6625A20-E20B-43EA-858E-55E8D17B05C3}" srcId="{8A7100BF-464F-4C78-A775-FF14BEF4BAAD}" destId="{E278DF36-E818-4513-9664-377DB0CCF11B}" srcOrd="6" destOrd="0" parTransId="{3C54CA96-3E6D-4186-8E67-8FB718B73E78}" sibTransId="{021EF615-2FA9-4002-AF99-6AF1C277B3A1}"/>
    <dgm:cxn modelId="{F96F7523-C616-4275-8F37-8BBB9D5E80D4}" type="presOf" srcId="{E278DF36-E818-4513-9664-377DB0CCF11B}" destId="{7342A1A2-CF39-4693-8AF1-3985C1824B17}" srcOrd="0" destOrd="0" presId="urn:microsoft.com/office/officeart/2005/8/layout/default"/>
    <dgm:cxn modelId="{8EA89F28-B791-40C2-AA45-CAE3DDCC04C3}" type="presOf" srcId="{3007B9BA-7945-4162-BD2C-899E153FF4C4}" destId="{E3BD86F6-F2BA-4824-9B37-344B3BF6612D}" srcOrd="0" destOrd="0" presId="urn:microsoft.com/office/officeart/2005/8/layout/default"/>
    <dgm:cxn modelId="{036FCB35-F1A7-4CCF-A383-AA4B0167FB80}" type="presOf" srcId="{FD579798-6A6A-4586-BE6D-6141BBA87027}" destId="{1D98ABA7-49AB-4DB3-A8CC-7B55795A5788}" srcOrd="0" destOrd="0" presId="urn:microsoft.com/office/officeart/2005/8/layout/default"/>
    <dgm:cxn modelId="{12197E48-1AB3-4745-8AE0-445999B98C3D}" srcId="{8A7100BF-464F-4C78-A775-FF14BEF4BAAD}" destId="{183E51F5-0839-4B17-9C00-29E27F41A42E}" srcOrd="5" destOrd="0" parTransId="{92F3F87B-20F3-4C30-B979-DEDC52E94AF6}" sibTransId="{A8E55F1D-CDB2-49F7-979E-F2A5990F50BE}"/>
    <dgm:cxn modelId="{5E992C5C-5E96-4012-A0F0-AB0E343C515F}" srcId="{8A7100BF-464F-4C78-A775-FF14BEF4BAAD}" destId="{602CC2ED-4A5E-430D-A9ED-66640D1DEE86}" srcOrd="3" destOrd="0" parTransId="{A30FE343-CD5B-4A98-8EF1-F95CD70D494B}" sibTransId="{5FA33219-3D20-4D68-8AE5-E67E6003E9A6}"/>
    <dgm:cxn modelId="{CC8ABF6C-1DD0-4A65-BCA6-6CCD2A00A8CA}" srcId="{8A7100BF-464F-4C78-A775-FF14BEF4BAAD}" destId="{D049E457-E896-4DA4-97A9-4D3F97F75C9B}" srcOrd="7" destOrd="0" parTransId="{2992702E-D92B-40D5-95CD-0CAC82704736}" sibTransId="{4EBCC084-4AE0-4C5C-B984-53939312524D}"/>
    <dgm:cxn modelId="{7D730574-9BE5-4B26-BA83-8EAFB5255CD3}" type="presOf" srcId="{19115776-6605-4895-BB0F-B514864C2DA9}" destId="{F14F250D-62DF-422D-9A8B-122531E80246}" srcOrd="0" destOrd="0" presId="urn:microsoft.com/office/officeart/2005/8/layout/default"/>
    <dgm:cxn modelId="{4209928E-BE89-44A6-A947-5ECBCB5307F6}" srcId="{8A7100BF-464F-4C78-A775-FF14BEF4BAAD}" destId="{19115776-6605-4895-BB0F-B514864C2DA9}" srcOrd="4" destOrd="0" parTransId="{C8F5B7D2-16BC-46EF-BA77-026D1955A329}" sibTransId="{90D30288-0DE0-4DFA-ACDD-A078E5099452}"/>
    <dgm:cxn modelId="{F3686FB1-E4A6-4249-951D-E44F01E4F122}" type="presOf" srcId="{A8BCD685-F0AD-4120-83AD-E1248A1415D2}" destId="{BE332913-6AA8-4D27-9832-0917FFB9DF38}" srcOrd="0" destOrd="0" presId="urn:microsoft.com/office/officeart/2005/8/layout/default"/>
    <dgm:cxn modelId="{31BF47BB-B01E-42BA-99B9-DD9A87711CF1}" srcId="{8A7100BF-464F-4C78-A775-FF14BEF4BAAD}" destId="{A8BCD685-F0AD-4120-83AD-E1248A1415D2}" srcOrd="1" destOrd="0" parTransId="{F56575D3-D736-4289-9498-1FA0A5948EB2}" sibTransId="{A193365A-E110-41F8-A92C-F9A51CAC8E00}"/>
    <dgm:cxn modelId="{6C71EEC7-25C5-4229-BB35-6464BD23F0AF}" type="presOf" srcId="{602CC2ED-4A5E-430D-A9ED-66640D1DEE86}" destId="{BDD73B95-1F5D-4B85-8387-70A1AAA3C2F5}" srcOrd="0" destOrd="0" presId="urn:microsoft.com/office/officeart/2005/8/layout/default"/>
    <dgm:cxn modelId="{4D4AB8E0-6104-4D74-9BDF-E731E6956B34}" srcId="{8A7100BF-464F-4C78-A775-FF14BEF4BAAD}" destId="{3007B9BA-7945-4162-BD2C-899E153FF4C4}" srcOrd="0" destOrd="0" parTransId="{701ED147-3167-4F47-B94C-98FD7151B85A}" sibTransId="{7E02F04C-8854-475A-8AA2-BC2107227896}"/>
    <dgm:cxn modelId="{A3E458E6-4C64-4FD4-99E1-53689D36E8C3}" srcId="{8A7100BF-464F-4C78-A775-FF14BEF4BAAD}" destId="{FD579798-6A6A-4586-BE6D-6141BBA87027}" srcOrd="2" destOrd="0" parTransId="{9269B399-3FD8-48FD-B809-0D220AF48E61}" sibTransId="{F3AB2AD7-ACB0-40DB-9061-4704E2F82E84}"/>
    <dgm:cxn modelId="{9E9275EB-ACA9-4CDA-A641-9C97C2D58A35}" type="presOf" srcId="{D049E457-E896-4DA4-97A9-4D3F97F75C9B}" destId="{2736B662-1CEA-421A-B7A3-6487F943816F}" srcOrd="0" destOrd="0" presId="urn:microsoft.com/office/officeart/2005/8/layout/default"/>
    <dgm:cxn modelId="{F85F86F0-5C2E-4B53-8003-82B976AE9A15}" type="presOf" srcId="{183E51F5-0839-4B17-9C00-29E27F41A42E}" destId="{87C01832-24B7-43D8-84BD-FC4F90E5BF8A}" srcOrd="0" destOrd="0" presId="urn:microsoft.com/office/officeart/2005/8/layout/default"/>
    <dgm:cxn modelId="{653F27BE-94F1-496F-8916-D25F493665C2}" type="presParOf" srcId="{C3821694-3CA4-48DA-8D54-DAE1087B179C}" destId="{E3BD86F6-F2BA-4824-9B37-344B3BF6612D}" srcOrd="0" destOrd="0" presId="urn:microsoft.com/office/officeart/2005/8/layout/default"/>
    <dgm:cxn modelId="{3BFC3C47-B8FA-4EAF-B463-B77E501A6476}" type="presParOf" srcId="{C3821694-3CA4-48DA-8D54-DAE1087B179C}" destId="{5BBA4E73-E869-4474-A3DF-09E60E7D49B7}" srcOrd="1" destOrd="0" presId="urn:microsoft.com/office/officeart/2005/8/layout/default"/>
    <dgm:cxn modelId="{256EEFF1-F27E-49D9-BB15-B87ADC662EF6}" type="presParOf" srcId="{C3821694-3CA4-48DA-8D54-DAE1087B179C}" destId="{BE332913-6AA8-4D27-9832-0917FFB9DF38}" srcOrd="2" destOrd="0" presId="urn:microsoft.com/office/officeart/2005/8/layout/default"/>
    <dgm:cxn modelId="{CEEB05D6-E39F-40FB-99AF-CF8FBD947521}" type="presParOf" srcId="{C3821694-3CA4-48DA-8D54-DAE1087B179C}" destId="{F448041D-2DDF-4DA7-A868-0ED25569568A}" srcOrd="3" destOrd="0" presId="urn:microsoft.com/office/officeart/2005/8/layout/default"/>
    <dgm:cxn modelId="{2CB58B06-4184-4BA1-96DC-DA9AAE5E193F}" type="presParOf" srcId="{C3821694-3CA4-48DA-8D54-DAE1087B179C}" destId="{1D98ABA7-49AB-4DB3-A8CC-7B55795A5788}" srcOrd="4" destOrd="0" presId="urn:microsoft.com/office/officeart/2005/8/layout/default"/>
    <dgm:cxn modelId="{F31C72F6-1C1A-4D69-90DE-D46DDEF89B10}" type="presParOf" srcId="{C3821694-3CA4-48DA-8D54-DAE1087B179C}" destId="{778FD371-E2DC-4B76-8EB0-A230B9016B6C}" srcOrd="5" destOrd="0" presId="urn:microsoft.com/office/officeart/2005/8/layout/default"/>
    <dgm:cxn modelId="{3D8FE213-4EBF-468A-B599-CE44EA1779B7}" type="presParOf" srcId="{C3821694-3CA4-48DA-8D54-DAE1087B179C}" destId="{BDD73B95-1F5D-4B85-8387-70A1AAA3C2F5}" srcOrd="6" destOrd="0" presId="urn:microsoft.com/office/officeart/2005/8/layout/default"/>
    <dgm:cxn modelId="{BB455E8D-A892-4D7C-9942-BF51CA9AC739}" type="presParOf" srcId="{C3821694-3CA4-48DA-8D54-DAE1087B179C}" destId="{E6EC0FA6-F13E-4FE7-BE59-38C273A0424E}" srcOrd="7" destOrd="0" presId="urn:microsoft.com/office/officeart/2005/8/layout/default"/>
    <dgm:cxn modelId="{3CEA59C6-A509-413E-8269-C06DA2945920}" type="presParOf" srcId="{C3821694-3CA4-48DA-8D54-DAE1087B179C}" destId="{F14F250D-62DF-422D-9A8B-122531E80246}" srcOrd="8" destOrd="0" presId="urn:microsoft.com/office/officeart/2005/8/layout/default"/>
    <dgm:cxn modelId="{18AB5ECA-C7E8-4136-8E23-56E1710822A5}" type="presParOf" srcId="{C3821694-3CA4-48DA-8D54-DAE1087B179C}" destId="{C94D021F-860D-4104-BDD6-DFD4739BE019}" srcOrd="9" destOrd="0" presId="urn:microsoft.com/office/officeart/2005/8/layout/default"/>
    <dgm:cxn modelId="{9EA1FB6B-2796-4493-8192-AA314885772D}" type="presParOf" srcId="{C3821694-3CA4-48DA-8D54-DAE1087B179C}" destId="{87C01832-24B7-43D8-84BD-FC4F90E5BF8A}" srcOrd="10" destOrd="0" presId="urn:microsoft.com/office/officeart/2005/8/layout/default"/>
    <dgm:cxn modelId="{63E5CD33-4AE2-4F16-9E89-0777FC87FD92}" type="presParOf" srcId="{C3821694-3CA4-48DA-8D54-DAE1087B179C}" destId="{4749D49E-ADAA-4450-9D38-4B2EF3441B87}" srcOrd="11" destOrd="0" presId="urn:microsoft.com/office/officeart/2005/8/layout/default"/>
    <dgm:cxn modelId="{AC1CB553-70BA-4107-8832-A5FB484D6543}" type="presParOf" srcId="{C3821694-3CA4-48DA-8D54-DAE1087B179C}" destId="{7342A1A2-CF39-4693-8AF1-3985C1824B17}" srcOrd="12" destOrd="0" presId="urn:microsoft.com/office/officeart/2005/8/layout/default"/>
    <dgm:cxn modelId="{A3C7F636-34C3-4A51-89B9-4F9DFBA8C974}" type="presParOf" srcId="{C3821694-3CA4-48DA-8D54-DAE1087B179C}" destId="{7F873E81-96A6-4009-A61E-9FD884A1D661}" srcOrd="13" destOrd="0" presId="urn:microsoft.com/office/officeart/2005/8/layout/default"/>
    <dgm:cxn modelId="{5A762385-D5D4-4F0C-9F22-372C680A6617}" type="presParOf" srcId="{C3821694-3CA4-48DA-8D54-DAE1087B179C}" destId="{2736B662-1CEA-421A-B7A3-6487F943816F}" srcOrd="14"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32B3B63-F840-4B22-A75B-0F26779A18F8}">
      <dgm:prSet/>
      <dgm:spPr/>
      <dgm:t>
        <a:bodyPr/>
        <a:lstStyle/>
        <a:p>
          <a:r>
            <a:rPr lang="en-GB"/>
            <a:t>Content production</a:t>
          </a:r>
        </a:p>
      </dgm:t>
    </dgm:pt>
    <dgm:pt modelId="{BBC92CA7-EFF8-4315-84D6-1036161423C9}" type="parTrans" cxnId="{F1F8F12C-43AF-4CC8-B201-E42F41702F1D}">
      <dgm:prSet/>
      <dgm:spPr/>
      <dgm:t>
        <a:bodyPr/>
        <a:lstStyle/>
        <a:p>
          <a:endParaRPr lang="en-GB"/>
        </a:p>
      </dgm:t>
    </dgm:pt>
    <dgm:pt modelId="{5F377C94-BE08-4BD3-9D5B-6D352ECFD7FF}" type="sibTrans" cxnId="{F1F8F12C-43AF-4CC8-B201-E42F41702F1D}">
      <dgm:prSet/>
      <dgm:spPr/>
      <dgm:t>
        <a:bodyPr/>
        <a:lstStyle/>
        <a:p>
          <a:endParaRPr lang="en-GB"/>
        </a:p>
      </dgm:t>
    </dgm:pt>
    <dgm:pt modelId="{67029155-C090-4AA2-8963-A5805A37DD55}">
      <dgm:prSet/>
      <dgm:spPr/>
      <dgm:t>
        <a:bodyPr/>
        <a:lstStyle/>
        <a:p>
          <a:r>
            <a:rPr lang="en-GB"/>
            <a:t>Broadcasting &amp; distribution</a:t>
          </a:r>
        </a:p>
      </dgm:t>
    </dgm:pt>
    <dgm:pt modelId="{328AC4D6-30DD-4D26-AEA4-B7F91DA7C0DE}" type="parTrans" cxnId="{2AFB433F-3B0E-4F46-AF1D-EBE8C6B68C42}">
      <dgm:prSet/>
      <dgm:spPr/>
      <dgm:t>
        <a:bodyPr/>
        <a:lstStyle/>
        <a:p>
          <a:endParaRPr lang="en-GB"/>
        </a:p>
      </dgm:t>
    </dgm:pt>
    <dgm:pt modelId="{C5C105FD-ACC7-48EF-B26B-DF39ED77F7BE}" type="sibTrans" cxnId="{2AFB433F-3B0E-4F46-AF1D-EBE8C6B68C42}">
      <dgm:prSet/>
      <dgm:spPr/>
      <dgm:t>
        <a:bodyPr/>
        <a:lstStyle/>
        <a:p>
          <a:endParaRPr lang="en-GB"/>
        </a:p>
      </dgm:t>
    </dgm:pt>
    <dgm:pt modelId="{FCC4303A-9A09-44C2-9EA4-4111F42E8F0E}">
      <dgm:prSet/>
      <dgm:spPr/>
      <dgm:t>
        <a:bodyPr/>
        <a:lstStyle/>
        <a:p>
          <a:r>
            <a:rPr lang="en-GB"/>
            <a:t>Advertising &amp; marketing agencies</a:t>
          </a:r>
        </a:p>
      </dgm:t>
    </dgm:pt>
    <dgm:pt modelId="{788A1D6F-0E73-46E7-A42A-3F51B964ECDE}" type="parTrans" cxnId="{A1F96F9D-6490-42D7-81E3-165B0947B9A5}">
      <dgm:prSet/>
      <dgm:spPr/>
      <dgm:t>
        <a:bodyPr/>
        <a:lstStyle/>
        <a:p>
          <a:endParaRPr lang="en-GB"/>
        </a:p>
      </dgm:t>
    </dgm:pt>
    <dgm:pt modelId="{880FBD76-5823-4597-BCDF-7E52BD9C7606}" type="sibTrans" cxnId="{A1F96F9D-6490-42D7-81E3-165B0947B9A5}">
      <dgm:prSet/>
      <dgm:spPr/>
      <dgm:t>
        <a:bodyPr/>
        <a:lstStyle/>
        <a:p>
          <a:endParaRPr lang="en-GB"/>
        </a:p>
      </dgm:t>
    </dgm:pt>
    <dgm:pt modelId="{5A20080E-A2AB-4E77-B4D5-4AA305CADCA9}">
      <dgm:prSet/>
      <dgm:spPr/>
      <dgm:t>
        <a:bodyPr/>
        <a:lstStyle/>
        <a:p>
          <a:r>
            <a:rPr lang="en-GB"/>
            <a:t>Media platforms</a:t>
          </a:r>
        </a:p>
      </dgm:t>
    </dgm:pt>
    <dgm:pt modelId="{61559266-61C5-46A1-B187-12744BCE3279}" type="parTrans" cxnId="{F7D0AD01-A2C4-4F35-9B3D-1F21EF23E1BD}">
      <dgm:prSet/>
      <dgm:spPr/>
      <dgm:t>
        <a:bodyPr/>
        <a:lstStyle/>
        <a:p>
          <a:endParaRPr lang="en-GB"/>
        </a:p>
      </dgm:t>
    </dgm:pt>
    <dgm:pt modelId="{4D8CDD44-D5FB-4C99-9770-7CD9FF462A4C}" type="sibTrans" cxnId="{F7D0AD01-A2C4-4F35-9B3D-1F21EF23E1BD}">
      <dgm:prSet/>
      <dgm:spPr/>
      <dgm:t>
        <a:bodyPr/>
        <a:lstStyle/>
        <a:p>
          <a:endParaRPr lang="en-GB"/>
        </a:p>
      </dgm:t>
    </dgm:pt>
    <dgm:pt modelId="{813D0275-1BAF-49C6-AE66-CBF8A02348EA}">
      <dgm:prSet/>
      <dgm:spPr/>
      <dgm:t>
        <a:bodyPr/>
        <a:lstStyle/>
        <a:p>
          <a:r>
            <a:rPr lang="en-GB"/>
            <a:t>Market research &amp; insights</a:t>
          </a:r>
        </a:p>
      </dgm:t>
    </dgm:pt>
    <dgm:pt modelId="{54AE22F2-D78A-418C-8F40-E51B7B5FDC62}" type="parTrans" cxnId="{E8F5290D-A03B-4BEB-AE50-EBDE442535C8}">
      <dgm:prSet/>
      <dgm:spPr/>
      <dgm:t>
        <a:bodyPr/>
        <a:lstStyle/>
        <a:p>
          <a:endParaRPr lang="en-GB"/>
        </a:p>
      </dgm:t>
    </dgm:pt>
    <dgm:pt modelId="{B8389218-807F-41D3-9C6C-5F5E903C6515}" type="sibTrans" cxnId="{E8F5290D-A03B-4BEB-AE50-EBDE442535C8}">
      <dgm:prSet/>
      <dgm:spPr/>
      <dgm:t>
        <a:bodyPr/>
        <a:lstStyle/>
        <a:p>
          <a:endParaRPr lang="en-GB"/>
        </a:p>
      </dgm:t>
    </dgm:pt>
    <dgm:pt modelId="{A6FD9CF8-B71B-4789-A331-D8C92EDA8FC5}">
      <dgm:prSet/>
      <dgm:spPr/>
      <dgm:t>
        <a:bodyPr/>
        <a:lstStyle/>
        <a:p>
          <a:r>
            <a:rPr lang="en-GB"/>
            <a:t>Creative &amp; production services</a:t>
          </a:r>
        </a:p>
      </dgm:t>
    </dgm:pt>
    <dgm:pt modelId="{FAAC1495-5FE5-40A9-B9E1-CA33EFDB485A}" type="parTrans" cxnId="{C877BFE0-7AE9-4F4A-A519-51186F4FD588}">
      <dgm:prSet/>
      <dgm:spPr/>
      <dgm:t>
        <a:bodyPr/>
        <a:lstStyle/>
        <a:p>
          <a:endParaRPr lang="en-GB"/>
        </a:p>
      </dgm:t>
    </dgm:pt>
    <dgm:pt modelId="{69D1116C-EB19-4587-AD80-6C9D17F26C8C}" type="sibTrans" cxnId="{C877BFE0-7AE9-4F4A-A519-51186F4FD588}">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78BD8377-692D-4EF2-8692-5AD519DE7CA4}" type="pres">
      <dgm:prSet presAssocID="{E32B3B63-F840-4B22-A75B-0F26779A18F8}" presName="node" presStyleLbl="node1" presStyleIdx="0" presStyleCnt="6">
        <dgm:presLayoutVars>
          <dgm:bulletEnabled val="1"/>
        </dgm:presLayoutVars>
      </dgm:prSet>
      <dgm:spPr/>
    </dgm:pt>
    <dgm:pt modelId="{6B3185DE-4CFF-4B56-B440-92D1D9F92F4D}" type="pres">
      <dgm:prSet presAssocID="{5F377C94-BE08-4BD3-9D5B-6D352ECFD7FF}" presName="sibTrans" presStyleCnt="0"/>
      <dgm:spPr/>
    </dgm:pt>
    <dgm:pt modelId="{F3C99D84-6734-47EF-B47A-B3D88540EA61}" type="pres">
      <dgm:prSet presAssocID="{67029155-C090-4AA2-8963-A5805A37DD55}" presName="node" presStyleLbl="node1" presStyleIdx="1" presStyleCnt="6">
        <dgm:presLayoutVars>
          <dgm:bulletEnabled val="1"/>
        </dgm:presLayoutVars>
      </dgm:prSet>
      <dgm:spPr/>
    </dgm:pt>
    <dgm:pt modelId="{1596ECD7-B147-4349-AFA8-5DFBEE1F5E11}" type="pres">
      <dgm:prSet presAssocID="{C5C105FD-ACC7-48EF-B26B-DF39ED77F7BE}" presName="sibTrans" presStyleCnt="0"/>
      <dgm:spPr/>
    </dgm:pt>
    <dgm:pt modelId="{23745B3D-2BF9-40B4-B923-963AAD6A130F}" type="pres">
      <dgm:prSet presAssocID="{FCC4303A-9A09-44C2-9EA4-4111F42E8F0E}" presName="node" presStyleLbl="node1" presStyleIdx="2" presStyleCnt="6">
        <dgm:presLayoutVars>
          <dgm:bulletEnabled val="1"/>
        </dgm:presLayoutVars>
      </dgm:prSet>
      <dgm:spPr/>
    </dgm:pt>
    <dgm:pt modelId="{C52F10FA-DC0C-4906-B77F-3E0B40FFA176}" type="pres">
      <dgm:prSet presAssocID="{880FBD76-5823-4597-BCDF-7E52BD9C7606}" presName="sibTrans" presStyleCnt="0"/>
      <dgm:spPr/>
    </dgm:pt>
    <dgm:pt modelId="{9A8D269B-A243-42D4-B6A9-076E8F5FCDFC}" type="pres">
      <dgm:prSet presAssocID="{5A20080E-A2AB-4E77-B4D5-4AA305CADCA9}" presName="node" presStyleLbl="node1" presStyleIdx="3" presStyleCnt="6">
        <dgm:presLayoutVars>
          <dgm:bulletEnabled val="1"/>
        </dgm:presLayoutVars>
      </dgm:prSet>
      <dgm:spPr/>
    </dgm:pt>
    <dgm:pt modelId="{B0D32ECD-2F27-4BB3-BDD7-B0D65857FF12}" type="pres">
      <dgm:prSet presAssocID="{4D8CDD44-D5FB-4C99-9770-7CD9FF462A4C}" presName="sibTrans" presStyleCnt="0"/>
      <dgm:spPr/>
    </dgm:pt>
    <dgm:pt modelId="{BBB4E4C4-101C-4931-AC3C-F3217AF3EC84}" type="pres">
      <dgm:prSet presAssocID="{813D0275-1BAF-49C6-AE66-CBF8A02348EA}" presName="node" presStyleLbl="node1" presStyleIdx="4" presStyleCnt="6">
        <dgm:presLayoutVars>
          <dgm:bulletEnabled val="1"/>
        </dgm:presLayoutVars>
      </dgm:prSet>
      <dgm:spPr/>
    </dgm:pt>
    <dgm:pt modelId="{A1112928-2D9E-4285-9CCB-F8255736A861}" type="pres">
      <dgm:prSet presAssocID="{B8389218-807F-41D3-9C6C-5F5E903C6515}" presName="sibTrans" presStyleCnt="0"/>
      <dgm:spPr/>
    </dgm:pt>
    <dgm:pt modelId="{C4B6DEE4-7242-4C1B-B106-928D3DF85640}" type="pres">
      <dgm:prSet presAssocID="{A6FD9CF8-B71B-4789-A331-D8C92EDA8FC5}" presName="node" presStyleLbl="node1" presStyleIdx="5" presStyleCnt="6">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F7D0AD01-A2C4-4F35-9B3D-1F21EF23E1BD}" srcId="{8A7100BF-464F-4C78-A775-FF14BEF4BAAD}" destId="{5A20080E-A2AB-4E77-B4D5-4AA305CADCA9}" srcOrd="3" destOrd="0" parTransId="{61559266-61C5-46A1-B187-12744BCE3279}" sibTransId="{4D8CDD44-D5FB-4C99-9770-7CD9FF462A4C}"/>
    <dgm:cxn modelId="{E8F5290D-A03B-4BEB-AE50-EBDE442535C8}" srcId="{8A7100BF-464F-4C78-A775-FF14BEF4BAAD}" destId="{813D0275-1BAF-49C6-AE66-CBF8A02348EA}" srcOrd="4" destOrd="0" parTransId="{54AE22F2-D78A-418C-8F40-E51B7B5FDC62}" sibTransId="{B8389218-807F-41D3-9C6C-5F5E903C6515}"/>
    <dgm:cxn modelId="{F1F8F12C-43AF-4CC8-B201-E42F41702F1D}" srcId="{8A7100BF-464F-4C78-A775-FF14BEF4BAAD}" destId="{E32B3B63-F840-4B22-A75B-0F26779A18F8}" srcOrd="0" destOrd="0" parTransId="{BBC92CA7-EFF8-4315-84D6-1036161423C9}" sibTransId="{5F377C94-BE08-4BD3-9D5B-6D352ECFD7FF}"/>
    <dgm:cxn modelId="{2AFB433F-3B0E-4F46-AF1D-EBE8C6B68C42}" srcId="{8A7100BF-464F-4C78-A775-FF14BEF4BAAD}" destId="{67029155-C090-4AA2-8963-A5805A37DD55}" srcOrd="1" destOrd="0" parTransId="{328AC4D6-30DD-4D26-AEA4-B7F91DA7C0DE}" sibTransId="{C5C105FD-ACC7-48EF-B26B-DF39ED77F7BE}"/>
    <dgm:cxn modelId="{7E423355-ABFF-4118-85C9-DFF8CD7C602F}" type="presOf" srcId="{5A20080E-A2AB-4E77-B4D5-4AA305CADCA9}" destId="{9A8D269B-A243-42D4-B6A9-076E8F5FCDFC}" srcOrd="0" destOrd="0" presId="urn:microsoft.com/office/officeart/2005/8/layout/default"/>
    <dgm:cxn modelId="{879F947F-2343-417C-A591-BD3A712E0FA1}" type="presOf" srcId="{A6FD9CF8-B71B-4789-A331-D8C92EDA8FC5}" destId="{C4B6DEE4-7242-4C1B-B106-928D3DF85640}" srcOrd="0" destOrd="0" presId="urn:microsoft.com/office/officeart/2005/8/layout/default"/>
    <dgm:cxn modelId="{8CC3AA94-250E-4FC1-906C-22DB0974D069}" type="presOf" srcId="{E32B3B63-F840-4B22-A75B-0F26779A18F8}" destId="{78BD8377-692D-4EF2-8692-5AD519DE7CA4}" srcOrd="0" destOrd="0" presId="urn:microsoft.com/office/officeart/2005/8/layout/default"/>
    <dgm:cxn modelId="{A1F96F9D-6490-42D7-81E3-165B0947B9A5}" srcId="{8A7100BF-464F-4C78-A775-FF14BEF4BAAD}" destId="{FCC4303A-9A09-44C2-9EA4-4111F42E8F0E}" srcOrd="2" destOrd="0" parTransId="{788A1D6F-0E73-46E7-A42A-3F51B964ECDE}" sibTransId="{880FBD76-5823-4597-BCDF-7E52BD9C7606}"/>
    <dgm:cxn modelId="{439BDAC2-BB17-4759-A2F7-11D4DAF196CF}" type="presOf" srcId="{813D0275-1BAF-49C6-AE66-CBF8A02348EA}" destId="{BBB4E4C4-101C-4931-AC3C-F3217AF3EC84}" srcOrd="0" destOrd="0" presId="urn:microsoft.com/office/officeart/2005/8/layout/default"/>
    <dgm:cxn modelId="{E6738BCD-C66B-440B-8AE1-E1F00E444224}" type="presOf" srcId="{FCC4303A-9A09-44C2-9EA4-4111F42E8F0E}" destId="{23745B3D-2BF9-40B4-B923-963AAD6A130F}" srcOrd="0" destOrd="0" presId="urn:microsoft.com/office/officeart/2005/8/layout/default"/>
    <dgm:cxn modelId="{41B3D6D0-A4F2-439E-86D1-A0FA9A2C6869}" type="presOf" srcId="{67029155-C090-4AA2-8963-A5805A37DD55}" destId="{F3C99D84-6734-47EF-B47A-B3D88540EA61}" srcOrd="0" destOrd="0" presId="urn:microsoft.com/office/officeart/2005/8/layout/default"/>
    <dgm:cxn modelId="{C877BFE0-7AE9-4F4A-A519-51186F4FD588}" srcId="{8A7100BF-464F-4C78-A775-FF14BEF4BAAD}" destId="{A6FD9CF8-B71B-4789-A331-D8C92EDA8FC5}" srcOrd="5" destOrd="0" parTransId="{FAAC1495-5FE5-40A9-B9E1-CA33EFDB485A}" sibTransId="{69D1116C-EB19-4587-AD80-6C9D17F26C8C}"/>
    <dgm:cxn modelId="{823A8900-CABA-4A8C-AA05-15887EDE0A61}" type="presParOf" srcId="{C3821694-3CA4-48DA-8D54-DAE1087B179C}" destId="{78BD8377-692D-4EF2-8692-5AD519DE7CA4}" srcOrd="0" destOrd="0" presId="urn:microsoft.com/office/officeart/2005/8/layout/default"/>
    <dgm:cxn modelId="{00FBA7DE-E50D-448E-97D0-936D24259112}" type="presParOf" srcId="{C3821694-3CA4-48DA-8D54-DAE1087B179C}" destId="{6B3185DE-4CFF-4B56-B440-92D1D9F92F4D}" srcOrd="1" destOrd="0" presId="urn:microsoft.com/office/officeart/2005/8/layout/default"/>
    <dgm:cxn modelId="{76232C00-6277-4CBB-8500-46CD732430B2}" type="presParOf" srcId="{C3821694-3CA4-48DA-8D54-DAE1087B179C}" destId="{F3C99D84-6734-47EF-B47A-B3D88540EA61}" srcOrd="2" destOrd="0" presId="urn:microsoft.com/office/officeart/2005/8/layout/default"/>
    <dgm:cxn modelId="{B7DB899C-46B7-4566-92BC-A3FE309B23CD}" type="presParOf" srcId="{C3821694-3CA4-48DA-8D54-DAE1087B179C}" destId="{1596ECD7-B147-4349-AFA8-5DFBEE1F5E11}" srcOrd="3" destOrd="0" presId="urn:microsoft.com/office/officeart/2005/8/layout/default"/>
    <dgm:cxn modelId="{16D588D4-3D17-405F-92D0-C6B7652AE4D2}" type="presParOf" srcId="{C3821694-3CA4-48DA-8D54-DAE1087B179C}" destId="{23745B3D-2BF9-40B4-B923-963AAD6A130F}" srcOrd="4" destOrd="0" presId="urn:microsoft.com/office/officeart/2005/8/layout/default"/>
    <dgm:cxn modelId="{71945359-7AA2-4DB4-B1FE-2B232070B40A}" type="presParOf" srcId="{C3821694-3CA4-48DA-8D54-DAE1087B179C}" destId="{C52F10FA-DC0C-4906-B77F-3E0B40FFA176}" srcOrd="5" destOrd="0" presId="urn:microsoft.com/office/officeart/2005/8/layout/default"/>
    <dgm:cxn modelId="{66D79223-CF45-42D8-9210-616DBEA79196}" type="presParOf" srcId="{C3821694-3CA4-48DA-8D54-DAE1087B179C}" destId="{9A8D269B-A243-42D4-B6A9-076E8F5FCDFC}" srcOrd="6" destOrd="0" presId="urn:microsoft.com/office/officeart/2005/8/layout/default"/>
    <dgm:cxn modelId="{F5182BE5-4110-4113-906B-1FF3EBFF1947}" type="presParOf" srcId="{C3821694-3CA4-48DA-8D54-DAE1087B179C}" destId="{B0D32ECD-2F27-4BB3-BDD7-B0D65857FF12}" srcOrd="7" destOrd="0" presId="urn:microsoft.com/office/officeart/2005/8/layout/default"/>
    <dgm:cxn modelId="{86573E2D-2711-4ACA-9837-3CD0030DD71C}" type="presParOf" srcId="{C3821694-3CA4-48DA-8D54-DAE1087B179C}" destId="{BBB4E4C4-101C-4931-AC3C-F3217AF3EC84}" srcOrd="8" destOrd="0" presId="urn:microsoft.com/office/officeart/2005/8/layout/default"/>
    <dgm:cxn modelId="{69334F6D-CD8F-4558-9D51-DFB7B21E7669}" type="presParOf" srcId="{C3821694-3CA4-48DA-8D54-DAE1087B179C}" destId="{A1112928-2D9E-4285-9CCB-F8255736A861}" srcOrd="9" destOrd="0" presId="urn:microsoft.com/office/officeart/2005/8/layout/default"/>
    <dgm:cxn modelId="{2A75FE2D-73EA-4B95-B524-79CC123B85F6}" type="presParOf" srcId="{C3821694-3CA4-48DA-8D54-DAE1087B179C}" destId="{C4B6DEE4-7242-4C1B-B106-928D3DF85640}" srcOrd="1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D03C5560-2C17-43DF-BB95-B066F76FE4F4}">
      <dgm:prSet phldrT="[Text]" custT="1"/>
      <dgm:spPr/>
      <dgm:t>
        <a:bodyPr/>
        <a:lstStyle/>
        <a:p>
          <a:pPr>
            <a:buFont typeface="Arial" panose="020B0604020202020204" pitchFamily="34" charset="0"/>
            <a:buChar char="•"/>
          </a:pPr>
          <a:r>
            <a:rPr lang="en-GB" sz="1400"/>
            <a:t>Contracting</a:t>
          </a:r>
          <a:endParaRPr lang="en-GB" sz="1400">
            <a:latin typeface="+mn-lt"/>
          </a:endParaRPr>
        </a:p>
      </dgm:t>
    </dgm:pt>
    <dgm:pt modelId="{58E2CDDA-058F-4B2A-812F-EABB838FCD1D}" type="parTrans" cxnId="{5F3FC690-6B69-4E7D-9FD9-A8948352BB8E}">
      <dgm:prSet/>
      <dgm:spPr/>
      <dgm:t>
        <a:bodyPr/>
        <a:lstStyle/>
        <a:p>
          <a:endParaRPr lang="en-GB" sz="1400">
            <a:latin typeface="+mn-lt"/>
          </a:endParaRPr>
        </a:p>
      </dgm:t>
    </dgm:pt>
    <dgm:pt modelId="{A7DD8EFD-62DB-4154-8C6C-8FE823C945BF}" type="sibTrans" cxnId="{5F3FC690-6B69-4E7D-9FD9-A8948352BB8E}">
      <dgm:prSet/>
      <dgm:spPr/>
      <dgm:t>
        <a:bodyPr/>
        <a:lstStyle/>
        <a:p>
          <a:endParaRPr lang="en-GB" sz="1400">
            <a:latin typeface="+mn-lt"/>
          </a:endParaRPr>
        </a:p>
      </dgm:t>
    </dgm:pt>
    <dgm:pt modelId="{EA01A23A-E3C7-49BE-9296-7514564D1E09}">
      <dgm:prSet custT="1"/>
      <dgm:spPr/>
      <dgm:t>
        <a:bodyPr/>
        <a:lstStyle/>
        <a:p>
          <a:pPr>
            <a:buFont typeface="Arial" panose="020B0604020202020204" pitchFamily="34" charset="0"/>
            <a:buChar char="•"/>
          </a:pPr>
          <a:r>
            <a:rPr lang="en-GB" sz="1400"/>
            <a:t>Infrastructure</a:t>
          </a:r>
        </a:p>
      </dgm:t>
    </dgm:pt>
    <dgm:pt modelId="{7B0A6860-A0EA-44CE-A642-8BC16A70FB8C}" type="parTrans" cxnId="{D6F83267-1FE2-44E3-A227-04E0D82CFC3A}">
      <dgm:prSet/>
      <dgm:spPr/>
      <dgm:t>
        <a:bodyPr/>
        <a:lstStyle/>
        <a:p>
          <a:endParaRPr lang="en-GB" sz="1400"/>
        </a:p>
      </dgm:t>
    </dgm:pt>
    <dgm:pt modelId="{D623BBC6-EF6C-4401-BA4A-FF6E5D255196}" type="sibTrans" cxnId="{D6F83267-1FE2-44E3-A227-04E0D82CFC3A}">
      <dgm:prSet/>
      <dgm:spPr/>
      <dgm:t>
        <a:bodyPr/>
        <a:lstStyle/>
        <a:p>
          <a:endParaRPr lang="en-GB" sz="1400"/>
        </a:p>
      </dgm:t>
    </dgm:pt>
    <dgm:pt modelId="{A520FB2C-B227-4524-BE89-F651A0E0124A}">
      <dgm:prSet custT="1"/>
      <dgm:spPr/>
      <dgm:t>
        <a:bodyPr/>
        <a:lstStyle/>
        <a:p>
          <a:pPr>
            <a:buFont typeface="Arial" panose="020B0604020202020204" pitchFamily="34" charset="0"/>
            <a:buChar char="•"/>
          </a:pPr>
          <a:r>
            <a:rPr lang="en-GB" sz="1400"/>
            <a:t>Property</a:t>
          </a:r>
        </a:p>
      </dgm:t>
    </dgm:pt>
    <dgm:pt modelId="{F525CC58-86C4-4E2C-AA16-E715982A3EDD}" type="parTrans" cxnId="{B6415CA3-0060-4EA9-8C1C-E07210BCF339}">
      <dgm:prSet/>
      <dgm:spPr/>
      <dgm:t>
        <a:bodyPr/>
        <a:lstStyle/>
        <a:p>
          <a:endParaRPr lang="en-GB" sz="1400"/>
        </a:p>
      </dgm:t>
    </dgm:pt>
    <dgm:pt modelId="{346A67F1-4F8F-41BF-A0D6-16FA56711E89}" type="sibTrans" cxnId="{B6415CA3-0060-4EA9-8C1C-E07210BCF339}">
      <dgm:prSet/>
      <dgm:spPr/>
      <dgm:t>
        <a:bodyPr/>
        <a:lstStyle/>
        <a:p>
          <a:endParaRPr lang="en-GB" sz="1400"/>
        </a:p>
      </dgm:t>
    </dgm:pt>
    <dgm:pt modelId="{3A3811A3-4508-43D9-912F-31C0E5EADAF0}">
      <dgm:prSet custT="1"/>
      <dgm:spPr/>
      <dgm:t>
        <a:bodyPr/>
        <a:lstStyle/>
        <a:p>
          <a:pPr>
            <a:buFont typeface="Arial" panose="020B0604020202020204" pitchFamily="34" charset="0"/>
            <a:buChar char="•"/>
          </a:pPr>
          <a:r>
            <a:rPr lang="en-GB" sz="1400"/>
            <a:t>Operations</a:t>
          </a:r>
        </a:p>
      </dgm:t>
    </dgm:pt>
    <dgm:pt modelId="{AA685566-151A-4304-974E-27D282CC30AD}" type="parTrans" cxnId="{8DC35B70-E42F-4431-B1C2-B2C11EB902A0}">
      <dgm:prSet/>
      <dgm:spPr/>
      <dgm:t>
        <a:bodyPr/>
        <a:lstStyle/>
        <a:p>
          <a:endParaRPr lang="en-GB" sz="1400"/>
        </a:p>
      </dgm:t>
    </dgm:pt>
    <dgm:pt modelId="{60248A0B-4A7D-491B-A057-CFF6EAB2D527}" type="sibTrans" cxnId="{8DC35B70-E42F-4431-B1C2-B2C11EB902A0}">
      <dgm:prSet/>
      <dgm:spPr/>
      <dgm:t>
        <a:bodyPr/>
        <a:lstStyle/>
        <a:p>
          <a:endParaRPr lang="en-GB" sz="1400"/>
        </a:p>
      </dgm:t>
    </dgm:pt>
    <dgm:pt modelId="{9601721E-4E7C-46D8-B079-9E46E77D88B8}">
      <dgm:prSet custT="1"/>
      <dgm:spPr/>
      <dgm:t>
        <a:bodyPr/>
        <a:lstStyle/>
        <a:p>
          <a:pPr>
            <a:buFont typeface="Arial" panose="020B0604020202020204" pitchFamily="34" charset="0"/>
            <a:buChar char="•"/>
          </a:pPr>
          <a:r>
            <a:rPr lang="en-GB" sz="1400"/>
            <a:t>Trades</a:t>
          </a:r>
        </a:p>
      </dgm:t>
    </dgm:pt>
    <dgm:pt modelId="{C683EE42-46A3-4B9D-90B2-6F564119716A}" type="parTrans" cxnId="{92690C56-64FB-4819-9807-A0068EB301ED}">
      <dgm:prSet/>
      <dgm:spPr/>
      <dgm:t>
        <a:bodyPr/>
        <a:lstStyle/>
        <a:p>
          <a:endParaRPr lang="en-GB" sz="1400"/>
        </a:p>
      </dgm:t>
    </dgm:pt>
    <dgm:pt modelId="{5FD02EAA-2733-499B-AFC8-0F9B3561D169}" type="sibTrans" cxnId="{92690C56-64FB-4819-9807-A0068EB301ED}">
      <dgm:prSet/>
      <dgm:spPr/>
      <dgm:t>
        <a:bodyPr/>
        <a:lstStyle/>
        <a:p>
          <a:endParaRPr lang="en-GB" sz="1400"/>
        </a:p>
      </dgm:t>
    </dgm:pt>
    <dgm:pt modelId="{6FD924FF-9942-487D-972B-02950E65CD2C}">
      <dgm:prSet custT="1"/>
      <dgm:spPr/>
      <dgm:t>
        <a:bodyPr/>
        <a:lstStyle/>
        <a:p>
          <a:pPr>
            <a:buFont typeface="Arial" panose="020B0604020202020204" pitchFamily="34" charset="0"/>
            <a:buChar char="•"/>
          </a:pPr>
          <a:r>
            <a:rPr lang="en-GB" sz="1400"/>
            <a:t>Materials</a:t>
          </a:r>
        </a:p>
      </dgm:t>
    </dgm:pt>
    <dgm:pt modelId="{9C1361F2-BF6B-4003-A8F4-7DB7B3DA2439}" type="parTrans" cxnId="{AF46B8AC-7479-48BC-A89C-34EA4A566C7B}">
      <dgm:prSet/>
      <dgm:spPr/>
      <dgm:t>
        <a:bodyPr/>
        <a:lstStyle/>
        <a:p>
          <a:endParaRPr lang="en-GB" sz="1400"/>
        </a:p>
      </dgm:t>
    </dgm:pt>
    <dgm:pt modelId="{37AA691C-D281-48D1-9CB5-98B5DD04E523}" type="sibTrans" cxnId="{AF46B8AC-7479-48BC-A89C-34EA4A566C7B}">
      <dgm:prSet/>
      <dgm:spPr/>
      <dgm:t>
        <a:bodyPr/>
        <a:lstStyle/>
        <a:p>
          <a:endParaRPr lang="en-GB" sz="1400"/>
        </a:p>
      </dgm:t>
    </dgm:pt>
    <dgm:pt modelId="{C3821694-3CA4-48DA-8D54-DAE1087B179C}" type="pres">
      <dgm:prSet presAssocID="{8A7100BF-464F-4C78-A775-FF14BEF4BAAD}" presName="diagram" presStyleCnt="0">
        <dgm:presLayoutVars>
          <dgm:dir/>
          <dgm:resizeHandles val="exact"/>
        </dgm:presLayoutVars>
      </dgm:prSet>
      <dgm:spPr/>
    </dgm:pt>
    <dgm:pt modelId="{F01A179A-3B3D-44A7-9A06-64F3207F5F13}" type="pres">
      <dgm:prSet presAssocID="{D03C5560-2C17-43DF-BB95-B066F76FE4F4}" presName="node" presStyleLbl="node1" presStyleIdx="0" presStyleCnt="6">
        <dgm:presLayoutVars>
          <dgm:bulletEnabled val="1"/>
        </dgm:presLayoutVars>
      </dgm:prSet>
      <dgm:spPr/>
    </dgm:pt>
    <dgm:pt modelId="{F19D7F6E-B2A9-4704-8671-9AE651E93C85}" type="pres">
      <dgm:prSet presAssocID="{A7DD8EFD-62DB-4154-8C6C-8FE823C945BF}" presName="sibTrans" presStyleCnt="0"/>
      <dgm:spPr/>
    </dgm:pt>
    <dgm:pt modelId="{97B3BB09-9758-4244-BAD7-B079CD6E1E0A}" type="pres">
      <dgm:prSet presAssocID="{EA01A23A-E3C7-49BE-9296-7514564D1E09}" presName="node" presStyleLbl="node1" presStyleIdx="1" presStyleCnt="6">
        <dgm:presLayoutVars>
          <dgm:bulletEnabled val="1"/>
        </dgm:presLayoutVars>
      </dgm:prSet>
      <dgm:spPr/>
    </dgm:pt>
    <dgm:pt modelId="{B5EC0BA0-6803-4266-B4B5-EADA2BBAFC04}" type="pres">
      <dgm:prSet presAssocID="{D623BBC6-EF6C-4401-BA4A-FF6E5D255196}" presName="sibTrans" presStyleCnt="0"/>
      <dgm:spPr/>
    </dgm:pt>
    <dgm:pt modelId="{3B694EF1-CC51-47C2-8FA6-F270A456C2E3}" type="pres">
      <dgm:prSet presAssocID="{A520FB2C-B227-4524-BE89-F651A0E0124A}" presName="node" presStyleLbl="node1" presStyleIdx="2" presStyleCnt="6">
        <dgm:presLayoutVars>
          <dgm:bulletEnabled val="1"/>
        </dgm:presLayoutVars>
      </dgm:prSet>
      <dgm:spPr/>
    </dgm:pt>
    <dgm:pt modelId="{5BA214E1-CB5E-47BF-AFAF-8B490A65FFDD}" type="pres">
      <dgm:prSet presAssocID="{346A67F1-4F8F-41BF-A0D6-16FA56711E89}" presName="sibTrans" presStyleCnt="0"/>
      <dgm:spPr/>
    </dgm:pt>
    <dgm:pt modelId="{F3F1C8CB-871E-4435-9BAF-6625A9655BF8}" type="pres">
      <dgm:prSet presAssocID="{3A3811A3-4508-43D9-912F-31C0E5EADAF0}" presName="node" presStyleLbl="node1" presStyleIdx="3" presStyleCnt="6">
        <dgm:presLayoutVars>
          <dgm:bulletEnabled val="1"/>
        </dgm:presLayoutVars>
      </dgm:prSet>
      <dgm:spPr/>
    </dgm:pt>
    <dgm:pt modelId="{2FF32A9E-9B8C-42AF-9EEC-BA42F833B610}" type="pres">
      <dgm:prSet presAssocID="{60248A0B-4A7D-491B-A057-CFF6EAB2D527}" presName="sibTrans" presStyleCnt="0"/>
      <dgm:spPr/>
    </dgm:pt>
    <dgm:pt modelId="{438279C1-A4FB-4846-982B-AB4B6A7F41B2}" type="pres">
      <dgm:prSet presAssocID="{9601721E-4E7C-46D8-B079-9E46E77D88B8}" presName="node" presStyleLbl="node1" presStyleIdx="4" presStyleCnt="6">
        <dgm:presLayoutVars>
          <dgm:bulletEnabled val="1"/>
        </dgm:presLayoutVars>
      </dgm:prSet>
      <dgm:spPr/>
    </dgm:pt>
    <dgm:pt modelId="{6374A3A5-5CC6-4252-9480-85103B7818DA}" type="pres">
      <dgm:prSet presAssocID="{5FD02EAA-2733-499B-AFC8-0F9B3561D169}" presName="sibTrans" presStyleCnt="0"/>
      <dgm:spPr/>
    </dgm:pt>
    <dgm:pt modelId="{557D9224-CF32-4BBC-98ED-2DF11E95FAFF}" type="pres">
      <dgm:prSet presAssocID="{6FD924FF-9942-487D-972B-02950E65CD2C}" presName="node" presStyleLbl="node1" presStyleIdx="5" presStyleCnt="6">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C128BE0D-8B58-492A-BFE1-6F21535DEE97}" type="presOf" srcId="{6FD924FF-9942-487D-972B-02950E65CD2C}" destId="{557D9224-CF32-4BBC-98ED-2DF11E95FAFF}" srcOrd="0" destOrd="0" presId="urn:microsoft.com/office/officeart/2005/8/layout/default"/>
    <dgm:cxn modelId="{F3343B28-05E8-4CA3-99B0-DBF8E6BBBF16}" type="presOf" srcId="{A520FB2C-B227-4524-BE89-F651A0E0124A}" destId="{3B694EF1-CC51-47C2-8FA6-F270A456C2E3}" srcOrd="0" destOrd="0" presId="urn:microsoft.com/office/officeart/2005/8/layout/default"/>
    <dgm:cxn modelId="{92690C56-64FB-4819-9807-A0068EB301ED}" srcId="{8A7100BF-464F-4C78-A775-FF14BEF4BAAD}" destId="{9601721E-4E7C-46D8-B079-9E46E77D88B8}" srcOrd="4" destOrd="0" parTransId="{C683EE42-46A3-4B9D-90B2-6F564119716A}" sibTransId="{5FD02EAA-2733-499B-AFC8-0F9B3561D169}"/>
    <dgm:cxn modelId="{D6F83267-1FE2-44E3-A227-04E0D82CFC3A}" srcId="{8A7100BF-464F-4C78-A775-FF14BEF4BAAD}" destId="{EA01A23A-E3C7-49BE-9296-7514564D1E09}" srcOrd="1" destOrd="0" parTransId="{7B0A6860-A0EA-44CE-A642-8BC16A70FB8C}" sibTransId="{D623BBC6-EF6C-4401-BA4A-FF6E5D255196}"/>
    <dgm:cxn modelId="{8DC35B70-E42F-4431-B1C2-B2C11EB902A0}" srcId="{8A7100BF-464F-4C78-A775-FF14BEF4BAAD}" destId="{3A3811A3-4508-43D9-912F-31C0E5EADAF0}" srcOrd="3" destOrd="0" parTransId="{AA685566-151A-4304-974E-27D282CC30AD}" sibTransId="{60248A0B-4A7D-491B-A057-CFF6EAB2D527}"/>
    <dgm:cxn modelId="{02C32D7C-A0A8-4EAC-8DC4-7B5DAEEBF48E}" type="presOf" srcId="{3A3811A3-4508-43D9-912F-31C0E5EADAF0}" destId="{F3F1C8CB-871E-4435-9BAF-6625A9655BF8}" srcOrd="0" destOrd="0" presId="urn:microsoft.com/office/officeart/2005/8/layout/default"/>
    <dgm:cxn modelId="{5F3FC690-6B69-4E7D-9FD9-A8948352BB8E}" srcId="{8A7100BF-464F-4C78-A775-FF14BEF4BAAD}" destId="{D03C5560-2C17-43DF-BB95-B066F76FE4F4}" srcOrd="0" destOrd="0" parTransId="{58E2CDDA-058F-4B2A-812F-EABB838FCD1D}" sibTransId="{A7DD8EFD-62DB-4154-8C6C-8FE823C945BF}"/>
    <dgm:cxn modelId="{B6415CA3-0060-4EA9-8C1C-E07210BCF339}" srcId="{8A7100BF-464F-4C78-A775-FF14BEF4BAAD}" destId="{A520FB2C-B227-4524-BE89-F651A0E0124A}" srcOrd="2" destOrd="0" parTransId="{F525CC58-86C4-4E2C-AA16-E715982A3EDD}" sibTransId="{346A67F1-4F8F-41BF-A0D6-16FA56711E89}"/>
    <dgm:cxn modelId="{AF46B8AC-7479-48BC-A89C-34EA4A566C7B}" srcId="{8A7100BF-464F-4C78-A775-FF14BEF4BAAD}" destId="{6FD924FF-9942-487D-972B-02950E65CD2C}" srcOrd="5" destOrd="0" parTransId="{9C1361F2-BF6B-4003-A8F4-7DB7B3DA2439}" sibTransId="{37AA691C-D281-48D1-9CB5-98B5DD04E523}"/>
    <dgm:cxn modelId="{7C5DCBDC-53AB-4E2C-B160-20DE19F3FD97}" type="presOf" srcId="{EA01A23A-E3C7-49BE-9296-7514564D1E09}" destId="{97B3BB09-9758-4244-BAD7-B079CD6E1E0A}" srcOrd="0" destOrd="0" presId="urn:microsoft.com/office/officeart/2005/8/layout/default"/>
    <dgm:cxn modelId="{78F408F9-0C85-4CBD-A253-23C733483A09}" type="presOf" srcId="{9601721E-4E7C-46D8-B079-9E46E77D88B8}" destId="{438279C1-A4FB-4846-982B-AB4B6A7F41B2}" srcOrd="0" destOrd="0" presId="urn:microsoft.com/office/officeart/2005/8/layout/default"/>
    <dgm:cxn modelId="{F14CD6FA-FE74-4A55-B8BF-00F4612D239A}" type="presOf" srcId="{D03C5560-2C17-43DF-BB95-B066F76FE4F4}" destId="{F01A179A-3B3D-44A7-9A06-64F3207F5F13}" srcOrd="0" destOrd="0" presId="urn:microsoft.com/office/officeart/2005/8/layout/default"/>
    <dgm:cxn modelId="{8598A823-61A0-44EC-85E5-40E9B3D551C5}" type="presParOf" srcId="{C3821694-3CA4-48DA-8D54-DAE1087B179C}" destId="{F01A179A-3B3D-44A7-9A06-64F3207F5F13}" srcOrd="0" destOrd="0" presId="urn:microsoft.com/office/officeart/2005/8/layout/default"/>
    <dgm:cxn modelId="{E2C66D80-BCF4-48D9-B795-733EEF3456E5}" type="presParOf" srcId="{C3821694-3CA4-48DA-8D54-DAE1087B179C}" destId="{F19D7F6E-B2A9-4704-8671-9AE651E93C85}" srcOrd="1" destOrd="0" presId="urn:microsoft.com/office/officeart/2005/8/layout/default"/>
    <dgm:cxn modelId="{06C4937C-9AD0-4F54-A788-A7BE9499AB97}" type="presParOf" srcId="{C3821694-3CA4-48DA-8D54-DAE1087B179C}" destId="{97B3BB09-9758-4244-BAD7-B079CD6E1E0A}" srcOrd="2" destOrd="0" presId="urn:microsoft.com/office/officeart/2005/8/layout/default"/>
    <dgm:cxn modelId="{01622AE1-7C2D-481A-8398-E471B9B7E1BB}" type="presParOf" srcId="{C3821694-3CA4-48DA-8D54-DAE1087B179C}" destId="{B5EC0BA0-6803-4266-B4B5-EADA2BBAFC04}" srcOrd="3" destOrd="0" presId="urn:microsoft.com/office/officeart/2005/8/layout/default"/>
    <dgm:cxn modelId="{07E4E5F9-07C5-49D0-AB1C-B150398CB2DE}" type="presParOf" srcId="{C3821694-3CA4-48DA-8D54-DAE1087B179C}" destId="{3B694EF1-CC51-47C2-8FA6-F270A456C2E3}" srcOrd="4" destOrd="0" presId="urn:microsoft.com/office/officeart/2005/8/layout/default"/>
    <dgm:cxn modelId="{89A64AF9-9266-4617-BD0C-476E45345AE7}" type="presParOf" srcId="{C3821694-3CA4-48DA-8D54-DAE1087B179C}" destId="{5BA214E1-CB5E-47BF-AFAF-8B490A65FFDD}" srcOrd="5" destOrd="0" presId="urn:microsoft.com/office/officeart/2005/8/layout/default"/>
    <dgm:cxn modelId="{E2BA4C54-E410-46AC-8A10-D303FB84D01C}" type="presParOf" srcId="{C3821694-3CA4-48DA-8D54-DAE1087B179C}" destId="{F3F1C8CB-871E-4435-9BAF-6625A9655BF8}" srcOrd="6" destOrd="0" presId="urn:microsoft.com/office/officeart/2005/8/layout/default"/>
    <dgm:cxn modelId="{D2CB1456-0478-4804-9706-4FDA3E5F86ED}" type="presParOf" srcId="{C3821694-3CA4-48DA-8D54-DAE1087B179C}" destId="{2FF32A9E-9B8C-42AF-9EEC-BA42F833B610}" srcOrd="7" destOrd="0" presId="urn:microsoft.com/office/officeart/2005/8/layout/default"/>
    <dgm:cxn modelId="{CA59AB51-D7E3-402C-B525-60C1415ED25B}" type="presParOf" srcId="{C3821694-3CA4-48DA-8D54-DAE1087B179C}" destId="{438279C1-A4FB-4846-982B-AB4B6A7F41B2}" srcOrd="8" destOrd="0" presId="urn:microsoft.com/office/officeart/2005/8/layout/default"/>
    <dgm:cxn modelId="{EA056FD4-33C7-46B0-BF58-F31724264D6E}" type="presParOf" srcId="{C3821694-3CA4-48DA-8D54-DAE1087B179C}" destId="{6374A3A5-5CC6-4252-9480-85103B7818DA}" srcOrd="9" destOrd="0" presId="urn:microsoft.com/office/officeart/2005/8/layout/default"/>
    <dgm:cxn modelId="{9C97FDEA-69DB-40A6-BB55-104C8909B7DF}" type="presParOf" srcId="{C3821694-3CA4-48DA-8D54-DAE1087B179C}" destId="{557D9224-CF32-4BBC-98ED-2DF11E95FAFF}" srcOrd="10"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2FECE693-F599-47A5-BBF3-02291B46F75F}">
      <dgm:prSet custT="1"/>
      <dgm:spPr/>
      <dgm:t>
        <a:bodyPr/>
        <a:lstStyle/>
        <a:p>
          <a:r>
            <a:rPr lang="en-GB" sz="1200"/>
            <a:t>NHS</a:t>
          </a:r>
        </a:p>
      </dgm:t>
    </dgm:pt>
    <dgm:pt modelId="{837942F6-51AA-4717-A33C-34160D7F58A5}" type="parTrans" cxnId="{F88D5DF5-3B67-4E82-AEE8-F4A9571E568C}">
      <dgm:prSet/>
      <dgm:spPr/>
      <dgm:t>
        <a:bodyPr/>
        <a:lstStyle/>
        <a:p>
          <a:endParaRPr lang="en-GB" sz="1200"/>
        </a:p>
      </dgm:t>
    </dgm:pt>
    <dgm:pt modelId="{50825D73-BFC7-42DA-884E-A6434C2A57B3}" type="sibTrans" cxnId="{F88D5DF5-3B67-4E82-AEE8-F4A9571E568C}">
      <dgm:prSet/>
      <dgm:spPr/>
      <dgm:t>
        <a:bodyPr/>
        <a:lstStyle/>
        <a:p>
          <a:endParaRPr lang="en-GB" sz="1200"/>
        </a:p>
      </dgm:t>
    </dgm:pt>
    <dgm:pt modelId="{2BDD5A19-B427-4507-9151-5A97DC6434D9}">
      <dgm:prSet custT="1"/>
      <dgm:spPr/>
      <dgm:t>
        <a:bodyPr/>
        <a:lstStyle/>
        <a:p>
          <a:r>
            <a:rPr lang="en-GB" sz="1200"/>
            <a:t>Adult Social Care</a:t>
          </a:r>
        </a:p>
      </dgm:t>
    </dgm:pt>
    <dgm:pt modelId="{CFF4004D-001F-41C9-884C-E2E8BA7921DD}" type="parTrans" cxnId="{D75AE048-0952-4C27-81FD-6C13B15274CC}">
      <dgm:prSet/>
      <dgm:spPr/>
      <dgm:t>
        <a:bodyPr/>
        <a:lstStyle/>
        <a:p>
          <a:endParaRPr lang="en-GB" sz="1200"/>
        </a:p>
      </dgm:t>
    </dgm:pt>
    <dgm:pt modelId="{22B1BD20-53C0-4FB5-9208-127583B48ED8}" type="sibTrans" cxnId="{D75AE048-0952-4C27-81FD-6C13B15274CC}">
      <dgm:prSet/>
      <dgm:spPr/>
      <dgm:t>
        <a:bodyPr/>
        <a:lstStyle/>
        <a:p>
          <a:endParaRPr lang="en-GB" sz="1200"/>
        </a:p>
      </dgm:t>
    </dgm:pt>
    <dgm:pt modelId="{65A534BF-5ED8-43A0-AA12-9B832E69AD77}">
      <dgm:prSet custT="1"/>
      <dgm:spPr/>
      <dgm:t>
        <a:bodyPr/>
        <a:lstStyle/>
        <a:p>
          <a:r>
            <a:rPr lang="en-GB" sz="1200"/>
            <a:t>Independent healthcare</a:t>
          </a:r>
        </a:p>
      </dgm:t>
    </dgm:pt>
    <dgm:pt modelId="{30159BA5-F24B-490A-A5D1-4C0CDB9710BD}" type="parTrans" cxnId="{BA15A1F5-8D13-4662-8786-20C8B4D24369}">
      <dgm:prSet/>
      <dgm:spPr/>
      <dgm:t>
        <a:bodyPr/>
        <a:lstStyle/>
        <a:p>
          <a:endParaRPr lang="en-GB" sz="1200"/>
        </a:p>
      </dgm:t>
    </dgm:pt>
    <dgm:pt modelId="{3159CFA0-D89F-49FF-B641-C6A4A25E0E66}" type="sibTrans" cxnId="{BA15A1F5-8D13-4662-8786-20C8B4D24369}">
      <dgm:prSet/>
      <dgm:spPr/>
      <dgm:t>
        <a:bodyPr/>
        <a:lstStyle/>
        <a:p>
          <a:endParaRPr lang="en-GB" sz="1200"/>
        </a:p>
      </dgm:t>
    </dgm:pt>
    <dgm:pt modelId="{73FB3161-4221-4290-8C3F-1D8EC18CADB7}">
      <dgm:prSet custT="1"/>
      <dgm:spPr/>
      <dgm:t>
        <a:bodyPr/>
        <a:lstStyle/>
        <a:p>
          <a:r>
            <a:rPr lang="en-GB" sz="1200"/>
            <a:t>Future workforce</a:t>
          </a:r>
        </a:p>
      </dgm:t>
    </dgm:pt>
    <dgm:pt modelId="{6F225DFF-14AC-40CD-BC90-A675836F16D6}" type="parTrans" cxnId="{4C64088A-301E-495E-BF89-7E47201EF654}">
      <dgm:prSet/>
      <dgm:spPr/>
      <dgm:t>
        <a:bodyPr/>
        <a:lstStyle/>
        <a:p>
          <a:endParaRPr lang="en-GB" sz="1200"/>
        </a:p>
      </dgm:t>
    </dgm:pt>
    <dgm:pt modelId="{50870B8A-D698-4294-8C60-E7D17BA63700}" type="sibTrans" cxnId="{4C64088A-301E-495E-BF89-7E47201EF654}">
      <dgm:prSet/>
      <dgm:spPr/>
      <dgm:t>
        <a:bodyPr/>
        <a:lstStyle/>
        <a:p>
          <a:endParaRPr lang="en-GB" sz="1200"/>
        </a:p>
      </dgm:t>
    </dgm:pt>
    <dgm:pt modelId="{C3821694-3CA4-48DA-8D54-DAE1087B179C}" type="pres">
      <dgm:prSet presAssocID="{8A7100BF-464F-4C78-A775-FF14BEF4BAAD}" presName="diagram" presStyleCnt="0">
        <dgm:presLayoutVars>
          <dgm:dir/>
          <dgm:resizeHandles val="exact"/>
        </dgm:presLayoutVars>
      </dgm:prSet>
      <dgm:spPr/>
    </dgm:pt>
    <dgm:pt modelId="{95C32AAE-6B1B-4BAA-AB5C-47051F41A28B}" type="pres">
      <dgm:prSet presAssocID="{2FECE693-F599-47A5-BBF3-02291B46F75F}" presName="node" presStyleLbl="node1" presStyleIdx="0" presStyleCnt="4">
        <dgm:presLayoutVars>
          <dgm:bulletEnabled val="1"/>
        </dgm:presLayoutVars>
      </dgm:prSet>
      <dgm:spPr/>
    </dgm:pt>
    <dgm:pt modelId="{2175C859-7E82-422A-9C7D-BD8C21BC4535}" type="pres">
      <dgm:prSet presAssocID="{50825D73-BFC7-42DA-884E-A6434C2A57B3}" presName="sibTrans" presStyleCnt="0"/>
      <dgm:spPr/>
    </dgm:pt>
    <dgm:pt modelId="{F6CFC37F-AA1A-4A35-B502-EDAF51406FEB}" type="pres">
      <dgm:prSet presAssocID="{2BDD5A19-B427-4507-9151-5A97DC6434D9}" presName="node" presStyleLbl="node1" presStyleIdx="1" presStyleCnt="4">
        <dgm:presLayoutVars>
          <dgm:bulletEnabled val="1"/>
        </dgm:presLayoutVars>
      </dgm:prSet>
      <dgm:spPr/>
    </dgm:pt>
    <dgm:pt modelId="{542A6BD9-6C71-4555-8EFE-C1865DBA872D}" type="pres">
      <dgm:prSet presAssocID="{22B1BD20-53C0-4FB5-9208-127583B48ED8}" presName="sibTrans" presStyleCnt="0"/>
      <dgm:spPr/>
    </dgm:pt>
    <dgm:pt modelId="{E8EB1FCF-327F-416A-B856-EE88BE3CBD00}" type="pres">
      <dgm:prSet presAssocID="{65A534BF-5ED8-43A0-AA12-9B832E69AD77}" presName="node" presStyleLbl="node1" presStyleIdx="2" presStyleCnt="4">
        <dgm:presLayoutVars>
          <dgm:bulletEnabled val="1"/>
        </dgm:presLayoutVars>
      </dgm:prSet>
      <dgm:spPr/>
    </dgm:pt>
    <dgm:pt modelId="{30089B83-AA21-40EC-AC3F-1356EB7D5EDB}" type="pres">
      <dgm:prSet presAssocID="{3159CFA0-D89F-49FF-B641-C6A4A25E0E66}" presName="sibTrans" presStyleCnt="0"/>
      <dgm:spPr/>
    </dgm:pt>
    <dgm:pt modelId="{6051F27E-FFDD-4FC2-8F31-7C25B8DCD121}" type="pres">
      <dgm:prSet presAssocID="{73FB3161-4221-4290-8C3F-1D8EC18CADB7}" presName="node" presStyleLbl="node1" presStyleIdx="3" presStyleCnt="4">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046F940E-F590-44D7-8E88-9467C6FFE546}" type="presOf" srcId="{2FECE693-F599-47A5-BBF3-02291B46F75F}" destId="{95C32AAE-6B1B-4BAA-AB5C-47051F41A28B}" srcOrd="0" destOrd="0" presId="urn:microsoft.com/office/officeart/2005/8/layout/default"/>
    <dgm:cxn modelId="{D75AE048-0952-4C27-81FD-6C13B15274CC}" srcId="{8A7100BF-464F-4C78-A775-FF14BEF4BAAD}" destId="{2BDD5A19-B427-4507-9151-5A97DC6434D9}" srcOrd="1" destOrd="0" parTransId="{CFF4004D-001F-41C9-884C-E2E8BA7921DD}" sibTransId="{22B1BD20-53C0-4FB5-9208-127583B48ED8}"/>
    <dgm:cxn modelId="{17780173-F28C-4813-AFC7-FA05D64D0668}" type="presOf" srcId="{2BDD5A19-B427-4507-9151-5A97DC6434D9}" destId="{F6CFC37F-AA1A-4A35-B502-EDAF51406FEB}" srcOrd="0" destOrd="0" presId="urn:microsoft.com/office/officeart/2005/8/layout/default"/>
    <dgm:cxn modelId="{BD881F73-B332-42B8-8603-34DA33CD7501}" type="presOf" srcId="{73FB3161-4221-4290-8C3F-1D8EC18CADB7}" destId="{6051F27E-FFDD-4FC2-8F31-7C25B8DCD121}" srcOrd="0" destOrd="0" presId="urn:microsoft.com/office/officeart/2005/8/layout/default"/>
    <dgm:cxn modelId="{4C64088A-301E-495E-BF89-7E47201EF654}" srcId="{8A7100BF-464F-4C78-A775-FF14BEF4BAAD}" destId="{73FB3161-4221-4290-8C3F-1D8EC18CADB7}" srcOrd="3" destOrd="0" parTransId="{6F225DFF-14AC-40CD-BC90-A675836F16D6}" sibTransId="{50870B8A-D698-4294-8C60-E7D17BA63700}"/>
    <dgm:cxn modelId="{FFBD7AE2-9DC1-4FBF-9156-ADA7459927A7}" type="presOf" srcId="{65A534BF-5ED8-43A0-AA12-9B832E69AD77}" destId="{E8EB1FCF-327F-416A-B856-EE88BE3CBD00}" srcOrd="0" destOrd="0" presId="urn:microsoft.com/office/officeart/2005/8/layout/default"/>
    <dgm:cxn modelId="{F88D5DF5-3B67-4E82-AEE8-F4A9571E568C}" srcId="{8A7100BF-464F-4C78-A775-FF14BEF4BAAD}" destId="{2FECE693-F599-47A5-BBF3-02291B46F75F}" srcOrd="0" destOrd="0" parTransId="{837942F6-51AA-4717-A33C-34160D7F58A5}" sibTransId="{50825D73-BFC7-42DA-884E-A6434C2A57B3}"/>
    <dgm:cxn modelId="{BA15A1F5-8D13-4662-8786-20C8B4D24369}" srcId="{8A7100BF-464F-4C78-A775-FF14BEF4BAAD}" destId="{65A534BF-5ED8-43A0-AA12-9B832E69AD77}" srcOrd="2" destOrd="0" parTransId="{30159BA5-F24B-490A-A5D1-4C0CDB9710BD}" sibTransId="{3159CFA0-D89F-49FF-B641-C6A4A25E0E66}"/>
    <dgm:cxn modelId="{1F2C6042-67A3-488E-BC39-75FA79D44DBA}" type="presParOf" srcId="{C3821694-3CA4-48DA-8D54-DAE1087B179C}" destId="{95C32AAE-6B1B-4BAA-AB5C-47051F41A28B}" srcOrd="0" destOrd="0" presId="urn:microsoft.com/office/officeart/2005/8/layout/default"/>
    <dgm:cxn modelId="{21D6EE4A-C6CB-46AA-A6DC-F2739BBA4044}" type="presParOf" srcId="{C3821694-3CA4-48DA-8D54-DAE1087B179C}" destId="{2175C859-7E82-422A-9C7D-BD8C21BC4535}" srcOrd="1" destOrd="0" presId="urn:microsoft.com/office/officeart/2005/8/layout/default"/>
    <dgm:cxn modelId="{3C7155D9-CB66-4FF6-B6C0-23F9AFBBDC19}" type="presParOf" srcId="{C3821694-3CA4-48DA-8D54-DAE1087B179C}" destId="{F6CFC37F-AA1A-4A35-B502-EDAF51406FEB}" srcOrd="2" destOrd="0" presId="urn:microsoft.com/office/officeart/2005/8/layout/default"/>
    <dgm:cxn modelId="{E8AE9CD5-2FF4-46D1-B674-47AC37E33635}" type="presParOf" srcId="{C3821694-3CA4-48DA-8D54-DAE1087B179C}" destId="{542A6BD9-6C71-4555-8EFE-C1865DBA872D}" srcOrd="3" destOrd="0" presId="urn:microsoft.com/office/officeart/2005/8/layout/default"/>
    <dgm:cxn modelId="{7BFAA16D-2A1A-422C-BBCB-FAABDD40AAFD}" type="presParOf" srcId="{C3821694-3CA4-48DA-8D54-DAE1087B179C}" destId="{E8EB1FCF-327F-416A-B856-EE88BE3CBD00}" srcOrd="4" destOrd="0" presId="urn:microsoft.com/office/officeart/2005/8/layout/default"/>
    <dgm:cxn modelId="{8D82E175-1087-4D9B-B026-FD3C010321CB}" type="presParOf" srcId="{C3821694-3CA4-48DA-8D54-DAE1087B179C}" destId="{30089B83-AA21-40EC-AC3F-1356EB7D5EDB}" srcOrd="5" destOrd="0" presId="urn:microsoft.com/office/officeart/2005/8/layout/default"/>
    <dgm:cxn modelId="{FB48799E-9C0F-4AA1-96FE-BA700C436CF5}" type="presParOf" srcId="{C3821694-3CA4-48DA-8D54-DAE1087B179C}" destId="{6051F27E-FFDD-4FC2-8F31-7C25B8DCD121}" srcOrd="6"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D03C5560-2C17-43DF-BB95-B066F76FE4F4}">
      <dgm:prSet phldrT="[Text]" custT="1"/>
      <dgm:spPr/>
      <dgm:t>
        <a:bodyPr/>
        <a:lstStyle/>
        <a:p>
          <a:pPr>
            <a:buFont typeface="Arial" panose="020B0604020202020204" pitchFamily="34" charset="0"/>
            <a:buChar char="•"/>
          </a:pPr>
          <a:r>
            <a:rPr lang="en-GB" sz="1200"/>
            <a:t>Central government  departments and arms-lengths bodies</a:t>
          </a:r>
          <a:endParaRPr lang="en-GB" sz="1200">
            <a:latin typeface="+mn-lt"/>
          </a:endParaRPr>
        </a:p>
      </dgm:t>
    </dgm:pt>
    <dgm:pt modelId="{58E2CDDA-058F-4B2A-812F-EABB838FCD1D}" type="parTrans" cxnId="{5F3FC690-6B69-4E7D-9FD9-A8948352BB8E}">
      <dgm:prSet/>
      <dgm:spPr/>
      <dgm:t>
        <a:bodyPr/>
        <a:lstStyle/>
        <a:p>
          <a:endParaRPr lang="en-GB" sz="1200">
            <a:latin typeface="+mn-lt"/>
          </a:endParaRPr>
        </a:p>
      </dgm:t>
    </dgm:pt>
    <dgm:pt modelId="{A7DD8EFD-62DB-4154-8C6C-8FE823C945BF}" type="sibTrans" cxnId="{5F3FC690-6B69-4E7D-9FD9-A8948352BB8E}">
      <dgm:prSet/>
      <dgm:spPr/>
      <dgm:t>
        <a:bodyPr/>
        <a:lstStyle/>
        <a:p>
          <a:endParaRPr lang="en-GB" sz="1200">
            <a:latin typeface="+mn-lt"/>
          </a:endParaRPr>
        </a:p>
      </dgm:t>
    </dgm:pt>
    <dgm:pt modelId="{AC21BC19-B5A6-4B0C-A0C8-3F205E12A993}">
      <dgm:prSet custT="1"/>
      <dgm:spPr/>
      <dgm:t>
        <a:bodyPr/>
        <a:lstStyle/>
        <a:p>
          <a:pPr>
            <a:buFont typeface="Arial" panose="020B0604020202020204" pitchFamily="34" charset="0"/>
            <a:buChar char="•"/>
          </a:pPr>
          <a:r>
            <a:rPr lang="en-GB" sz="1200"/>
            <a:t>Local government</a:t>
          </a:r>
        </a:p>
      </dgm:t>
    </dgm:pt>
    <dgm:pt modelId="{6F4E85CC-9033-4C1A-91E0-33561A8DCBF9}" type="parTrans" cxnId="{40B6A4D5-AC6B-4F97-8186-E7E7730F0A99}">
      <dgm:prSet/>
      <dgm:spPr/>
      <dgm:t>
        <a:bodyPr/>
        <a:lstStyle/>
        <a:p>
          <a:endParaRPr lang="en-GB" sz="1200"/>
        </a:p>
      </dgm:t>
    </dgm:pt>
    <dgm:pt modelId="{37A95BD0-FB70-4021-B401-DB06713E0C81}" type="sibTrans" cxnId="{40B6A4D5-AC6B-4F97-8186-E7E7730F0A99}">
      <dgm:prSet/>
      <dgm:spPr/>
      <dgm:t>
        <a:bodyPr/>
        <a:lstStyle/>
        <a:p>
          <a:endParaRPr lang="en-GB" sz="1200"/>
        </a:p>
      </dgm:t>
    </dgm:pt>
    <dgm:pt modelId="{4FDDBB58-5371-4F3D-8B74-F7069D910956}">
      <dgm:prSet custT="1"/>
      <dgm:spPr/>
      <dgm:t>
        <a:bodyPr/>
        <a:lstStyle/>
        <a:p>
          <a:pPr>
            <a:buFont typeface="Arial" panose="020B0604020202020204" pitchFamily="34" charset="0"/>
            <a:buChar char="•"/>
          </a:pPr>
          <a:r>
            <a:rPr lang="en-GB" sz="1200"/>
            <a:t>Justice, defence &amp; public safety</a:t>
          </a:r>
        </a:p>
      </dgm:t>
    </dgm:pt>
    <dgm:pt modelId="{B937601A-713D-4D45-9954-CDC79FAB034B}" type="parTrans" cxnId="{797139D2-09A4-4C9D-981D-FE3E187684F4}">
      <dgm:prSet/>
      <dgm:spPr/>
      <dgm:t>
        <a:bodyPr/>
        <a:lstStyle/>
        <a:p>
          <a:endParaRPr lang="en-GB" sz="1200"/>
        </a:p>
      </dgm:t>
    </dgm:pt>
    <dgm:pt modelId="{4B51A534-4E02-47D6-A268-3B8ADA85C46B}" type="sibTrans" cxnId="{797139D2-09A4-4C9D-981D-FE3E187684F4}">
      <dgm:prSet/>
      <dgm:spPr/>
      <dgm:t>
        <a:bodyPr/>
        <a:lstStyle/>
        <a:p>
          <a:endParaRPr lang="en-GB" sz="1200"/>
        </a:p>
      </dgm:t>
    </dgm:pt>
    <dgm:pt modelId="{C3821694-3CA4-48DA-8D54-DAE1087B179C}" type="pres">
      <dgm:prSet presAssocID="{8A7100BF-464F-4C78-A775-FF14BEF4BAAD}" presName="diagram" presStyleCnt="0">
        <dgm:presLayoutVars>
          <dgm:dir/>
          <dgm:resizeHandles val="exact"/>
        </dgm:presLayoutVars>
      </dgm:prSet>
      <dgm:spPr/>
    </dgm:pt>
    <dgm:pt modelId="{F01A179A-3B3D-44A7-9A06-64F3207F5F13}" type="pres">
      <dgm:prSet presAssocID="{D03C5560-2C17-43DF-BB95-B066F76FE4F4}" presName="node" presStyleLbl="node1" presStyleIdx="0" presStyleCnt="3" custScaleX="117094">
        <dgm:presLayoutVars>
          <dgm:bulletEnabled val="1"/>
        </dgm:presLayoutVars>
      </dgm:prSet>
      <dgm:spPr/>
    </dgm:pt>
    <dgm:pt modelId="{ABDAAA8D-0723-43BD-B975-E979D761A279}" type="pres">
      <dgm:prSet presAssocID="{A7DD8EFD-62DB-4154-8C6C-8FE823C945BF}" presName="sibTrans" presStyleCnt="0"/>
      <dgm:spPr/>
    </dgm:pt>
    <dgm:pt modelId="{71B4780B-857F-444E-9273-7FEFDDED8770}" type="pres">
      <dgm:prSet presAssocID="{AC21BC19-B5A6-4B0C-A0C8-3F205E12A993}" presName="node" presStyleLbl="node1" presStyleIdx="1" presStyleCnt="3">
        <dgm:presLayoutVars>
          <dgm:bulletEnabled val="1"/>
        </dgm:presLayoutVars>
      </dgm:prSet>
      <dgm:spPr/>
    </dgm:pt>
    <dgm:pt modelId="{81BCEF50-8E57-4AB6-AC2C-C75BDFD95C49}" type="pres">
      <dgm:prSet presAssocID="{37A95BD0-FB70-4021-B401-DB06713E0C81}" presName="sibTrans" presStyleCnt="0"/>
      <dgm:spPr/>
    </dgm:pt>
    <dgm:pt modelId="{C5C0A0FF-7D1A-4662-895F-E89B2AADD54A}" type="pres">
      <dgm:prSet presAssocID="{4FDDBB58-5371-4F3D-8B74-F7069D910956}" presName="node" presStyleLbl="node1" presStyleIdx="2" presStyleCnt="3">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6C0A1006-EFE6-494D-BC45-FAB2F19B897D}" type="presOf" srcId="{AC21BC19-B5A6-4B0C-A0C8-3F205E12A993}" destId="{71B4780B-857F-444E-9273-7FEFDDED8770}" srcOrd="0" destOrd="0" presId="urn:microsoft.com/office/officeart/2005/8/layout/default"/>
    <dgm:cxn modelId="{5F3FC690-6B69-4E7D-9FD9-A8948352BB8E}" srcId="{8A7100BF-464F-4C78-A775-FF14BEF4BAAD}" destId="{D03C5560-2C17-43DF-BB95-B066F76FE4F4}" srcOrd="0" destOrd="0" parTransId="{58E2CDDA-058F-4B2A-812F-EABB838FCD1D}" sibTransId="{A7DD8EFD-62DB-4154-8C6C-8FE823C945BF}"/>
    <dgm:cxn modelId="{8D0F74AB-3EB9-4416-A1DE-9FF9F83D222F}" type="presOf" srcId="{4FDDBB58-5371-4F3D-8B74-F7069D910956}" destId="{C5C0A0FF-7D1A-4662-895F-E89B2AADD54A}" srcOrd="0" destOrd="0" presId="urn:microsoft.com/office/officeart/2005/8/layout/default"/>
    <dgm:cxn modelId="{797139D2-09A4-4C9D-981D-FE3E187684F4}" srcId="{8A7100BF-464F-4C78-A775-FF14BEF4BAAD}" destId="{4FDDBB58-5371-4F3D-8B74-F7069D910956}" srcOrd="2" destOrd="0" parTransId="{B937601A-713D-4D45-9954-CDC79FAB034B}" sibTransId="{4B51A534-4E02-47D6-A268-3B8ADA85C46B}"/>
    <dgm:cxn modelId="{40B6A4D5-AC6B-4F97-8186-E7E7730F0A99}" srcId="{8A7100BF-464F-4C78-A775-FF14BEF4BAAD}" destId="{AC21BC19-B5A6-4B0C-A0C8-3F205E12A993}" srcOrd="1" destOrd="0" parTransId="{6F4E85CC-9033-4C1A-91E0-33561A8DCBF9}" sibTransId="{37A95BD0-FB70-4021-B401-DB06713E0C81}"/>
    <dgm:cxn modelId="{F14CD6FA-FE74-4A55-B8BF-00F4612D239A}" type="presOf" srcId="{D03C5560-2C17-43DF-BB95-B066F76FE4F4}" destId="{F01A179A-3B3D-44A7-9A06-64F3207F5F13}" srcOrd="0" destOrd="0" presId="urn:microsoft.com/office/officeart/2005/8/layout/default"/>
    <dgm:cxn modelId="{8598A823-61A0-44EC-85E5-40E9B3D551C5}" type="presParOf" srcId="{C3821694-3CA4-48DA-8D54-DAE1087B179C}" destId="{F01A179A-3B3D-44A7-9A06-64F3207F5F13}" srcOrd="0" destOrd="0" presId="urn:microsoft.com/office/officeart/2005/8/layout/default"/>
    <dgm:cxn modelId="{677BF3BA-5DEA-41F7-A718-8F97A253751A}" type="presParOf" srcId="{C3821694-3CA4-48DA-8D54-DAE1087B179C}" destId="{ABDAAA8D-0723-43BD-B975-E979D761A279}" srcOrd="1" destOrd="0" presId="urn:microsoft.com/office/officeart/2005/8/layout/default"/>
    <dgm:cxn modelId="{D5FAEF10-E1D4-45ED-B3B1-A16FED3D9DD7}" type="presParOf" srcId="{C3821694-3CA4-48DA-8D54-DAE1087B179C}" destId="{71B4780B-857F-444E-9273-7FEFDDED8770}" srcOrd="2" destOrd="0" presId="urn:microsoft.com/office/officeart/2005/8/layout/default"/>
    <dgm:cxn modelId="{DDBB01E7-DA41-4116-A187-F02AA474EF82}" type="presParOf" srcId="{C3821694-3CA4-48DA-8D54-DAE1087B179C}" destId="{81BCEF50-8E57-4AB6-AC2C-C75BDFD95C49}" srcOrd="3" destOrd="0" presId="urn:microsoft.com/office/officeart/2005/8/layout/default"/>
    <dgm:cxn modelId="{3D808785-2DCB-446E-93E6-1BF7236C04A3}" type="presParOf" srcId="{C3821694-3CA4-48DA-8D54-DAE1087B179C}" destId="{C5C0A0FF-7D1A-4662-895F-E89B2AADD54A}" srcOrd="4"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E462FC-47BF-4A80-A93C-76FA0B6436C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00DD8862-EE8F-4549-937E-F59BF3F3A4D5}">
      <dgm:prSet phldrT="[Text]"/>
      <dgm:spPr/>
      <dgm:t>
        <a:bodyPr anchor="t"/>
        <a:lstStyle/>
        <a:p>
          <a:pPr>
            <a:buClrTx/>
            <a:buSzTx/>
            <a:buFont typeface="Arial" panose="020B0604020202020204" pitchFamily="34" charset="0"/>
            <a:buChar char="•"/>
          </a:pPr>
          <a:r>
            <a:rPr kumimoji="0" lang="en-GB" b="1"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Workforce Digital Skills Summit</a:t>
          </a:r>
          <a:endParaRPr lang="en-GB"/>
        </a:p>
      </dgm:t>
    </dgm:pt>
    <dgm:pt modelId="{64E40696-DE87-4B77-B126-8EDA89A4080F}" type="parTrans" cxnId="{D98E555A-0264-4B01-907B-32C974B26A81}">
      <dgm:prSet/>
      <dgm:spPr/>
      <dgm:t>
        <a:bodyPr/>
        <a:lstStyle/>
        <a:p>
          <a:endParaRPr lang="en-GB"/>
        </a:p>
      </dgm:t>
    </dgm:pt>
    <dgm:pt modelId="{FD894328-590E-4A55-BFB7-BC9CA5C7232F}" type="sibTrans" cxnId="{D98E555A-0264-4B01-907B-32C974B26A81}">
      <dgm:prSet/>
      <dgm:spPr/>
      <dgm:t>
        <a:bodyPr/>
        <a:lstStyle/>
        <a:p>
          <a:endParaRPr lang="en-GB"/>
        </a:p>
      </dgm:t>
    </dgm:pt>
    <dgm:pt modelId="{F0432335-4864-41C3-AF63-A38303ABAFDB}">
      <dgm:prSet/>
      <dgm:spPr/>
      <dgm:t>
        <a:bodyPr anchor="t"/>
        <a:lstStyle/>
        <a:p>
          <a:r>
            <a:rPr kumimoji="0" lang="en-GB" b="1"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Employability pilot MP engagement</a:t>
          </a:r>
          <a:r>
            <a:rPr lang="en-GB" b="1">
              <a:latin typeface="Inter 18pt 18pt" panose="02000503000000020004" pitchFamily="2" charset="0"/>
              <a:ea typeface="Inter 18pt 18pt" panose="02000503000000020004" pitchFamily="2" charset="0"/>
            </a:rPr>
            <a:t>  </a:t>
          </a:r>
          <a:br>
            <a:rPr lang="en-GB" b="1">
              <a:latin typeface="Inter 18pt 18pt" panose="02000503000000020004" pitchFamily="2" charset="0"/>
              <a:ea typeface="Inter 18pt 18pt" panose="02000503000000020004" pitchFamily="2" charset="0"/>
            </a:rPr>
          </a:br>
          <a:r>
            <a:rPr lang="en-GB" b="0">
              <a:latin typeface="Inter 18pt 18pt" panose="02000503000000020004" pitchFamily="2" charset="0"/>
              <a:ea typeface="Inter 18pt 18pt" panose="02000503000000020004" pitchFamily="2" charset="0"/>
            </a:rPr>
            <a:t>Co-creating plan to </a:t>
          </a:r>
          <a:r>
            <a:rPr kumimoji="0" lang="en-GB" b="0"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socialise learnings  with policy makers</a:t>
          </a:r>
        </a:p>
      </dgm:t>
    </dgm:pt>
    <dgm:pt modelId="{9B549B39-0BE4-41DD-8050-055AC271843F}" type="parTrans" cxnId="{74C5AA9F-3B0D-4FDF-B2CE-75E1896F83D1}">
      <dgm:prSet/>
      <dgm:spPr/>
      <dgm:t>
        <a:bodyPr/>
        <a:lstStyle/>
        <a:p>
          <a:endParaRPr lang="en-GB"/>
        </a:p>
      </dgm:t>
    </dgm:pt>
    <dgm:pt modelId="{BA838F19-23D4-49A4-8F49-59893762EF1F}" type="sibTrans" cxnId="{74C5AA9F-3B0D-4FDF-B2CE-75E1896F83D1}">
      <dgm:prSet/>
      <dgm:spPr/>
      <dgm:t>
        <a:bodyPr/>
        <a:lstStyle/>
        <a:p>
          <a:endParaRPr lang="en-GB"/>
        </a:p>
      </dgm:t>
    </dgm:pt>
    <dgm:pt modelId="{47862656-2DAC-4E13-9D55-E0F4718ED642}">
      <dgm:prSet/>
      <dgm:spPr/>
      <dgm:t>
        <a:bodyPr anchor="t"/>
        <a:lstStyle/>
        <a:p>
          <a:r>
            <a:rPr lang="en-GB" b="1">
              <a:latin typeface="Inter 18pt 18pt" panose="02000503000000020004" pitchFamily="2" charset="0"/>
              <a:ea typeface="Inter 18pt 18pt" panose="02000503000000020004" pitchFamily="2" charset="0"/>
            </a:rPr>
            <a:t>Ofcom media literacy</a:t>
          </a:r>
        </a:p>
      </dgm:t>
    </dgm:pt>
    <dgm:pt modelId="{6FC51CA7-2798-4963-92DE-0211B8C2BC6A}" type="parTrans" cxnId="{6B900F3D-1313-4A0B-91EC-0FCBB316CB04}">
      <dgm:prSet/>
      <dgm:spPr/>
      <dgm:t>
        <a:bodyPr/>
        <a:lstStyle/>
        <a:p>
          <a:endParaRPr lang="en-GB"/>
        </a:p>
      </dgm:t>
    </dgm:pt>
    <dgm:pt modelId="{248DDBC7-04C0-4425-B376-42FE487891E6}" type="sibTrans" cxnId="{6B900F3D-1313-4A0B-91EC-0FCBB316CB04}">
      <dgm:prSet/>
      <dgm:spPr/>
      <dgm:t>
        <a:bodyPr/>
        <a:lstStyle/>
        <a:p>
          <a:endParaRPr lang="en-GB"/>
        </a:p>
      </dgm:t>
    </dgm:pt>
    <dgm:pt modelId="{3215836B-7021-49E0-BD2E-EB48CE83F6A3}">
      <dgm:prSet/>
      <dgm:spPr/>
      <dgm:t>
        <a:bodyPr anchor="t"/>
        <a:lstStyle/>
        <a:p>
          <a:r>
            <a:rPr lang="en-GB" b="1">
              <a:latin typeface="Inter 18pt 18pt" panose="02000503000000020004" pitchFamily="2" charset="0"/>
              <a:ea typeface="Inter 18pt 18pt" panose="02000503000000020004" pitchFamily="2" charset="0"/>
            </a:rPr>
            <a:t>Essential Digital Skills Framework DSIT ownership</a:t>
          </a:r>
        </a:p>
      </dgm:t>
    </dgm:pt>
    <dgm:pt modelId="{088F8415-18B4-410D-B4CB-F7D9165EB541}" type="parTrans" cxnId="{AF074975-B08F-4ECC-A2CF-A0E4B8837C9B}">
      <dgm:prSet/>
      <dgm:spPr/>
      <dgm:t>
        <a:bodyPr/>
        <a:lstStyle/>
        <a:p>
          <a:endParaRPr lang="en-GB"/>
        </a:p>
      </dgm:t>
    </dgm:pt>
    <dgm:pt modelId="{39952FC6-D77B-4F74-B808-98DA838B0AD7}" type="sibTrans" cxnId="{AF074975-B08F-4ECC-A2CF-A0E4B8837C9B}">
      <dgm:prSet/>
      <dgm:spPr/>
      <dgm:t>
        <a:bodyPr/>
        <a:lstStyle/>
        <a:p>
          <a:endParaRPr lang="en-GB"/>
        </a:p>
      </dgm:t>
    </dgm:pt>
    <dgm:pt modelId="{3BE812BB-2AF6-4DCC-A649-B4E572642730}">
      <dgm:prSet/>
      <dgm:spPr/>
      <dgm:t>
        <a:bodyPr anchor="t"/>
        <a:lstStyle/>
        <a:p>
          <a:r>
            <a:rPr kumimoji="0" lang="en-GB" b="1"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Skills England Standard Skills Classification (SSC) </a:t>
          </a:r>
          <a:r>
            <a:rPr kumimoji="0" lang="en-GB" b="0"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to include essential digital skills for work</a:t>
          </a:r>
        </a:p>
      </dgm:t>
    </dgm:pt>
    <dgm:pt modelId="{48A1C217-AC7A-4A80-8CE5-65C5CFC44D76}" type="parTrans" cxnId="{751F0856-4BB0-4B4F-A49D-8602617A5C8E}">
      <dgm:prSet/>
      <dgm:spPr/>
      <dgm:t>
        <a:bodyPr/>
        <a:lstStyle/>
        <a:p>
          <a:endParaRPr lang="en-GB"/>
        </a:p>
      </dgm:t>
    </dgm:pt>
    <dgm:pt modelId="{E4949701-26F3-404B-AB45-DD0CF7C13B6C}" type="sibTrans" cxnId="{751F0856-4BB0-4B4F-A49D-8602617A5C8E}">
      <dgm:prSet/>
      <dgm:spPr/>
      <dgm:t>
        <a:bodyPr/>
        <a:lstStyle/>
        <a:p>
          <a:endParaRPr lang="en-GB"/>
        </a:p>
      </dgm:t>
    </dgm:pt>
    <dgm:pt modelId="{B93659B8-364B-4DB0-A5B3-BD2FBBE55204}">
      <dgm:prSet/>
      <dgm:spPr/>
      <dgm:t>
        <a:bodyPr anchor="t"/>
        <a:lstStyle/>
        <a:p>
          <a:r>
            <a:rPr kumimoji="0" lang="en-GB" b="1"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DfE Essential Digital Skills Standards consultation</a:t>
          </a:r>
        </a:p>
      </dgm:t>
    </dgm:pt>
    <dgm:pt modelId="{0173223F-76BD-4407-A70F-A7CC4CCC6BA3}" type="parTrans" cxnId="{9A2D948A-1DAC-4FE8-B5C2-F995C2B8053F}">
      <dgm:prSet/>
      <dgm:spPr/>
      <dgm:t>
        <a:bodyPr/>
        <a:lstStyle/>
        <a:p>
          <a:endParaRPr lang="en-GB"/>
        </a:p>
      </dgm:t>
    </dgm:pt>
    <dgm:pt modelId="{303E13B2-2F5D-4D1E-85D6-49909E672F66}" type="sibTrans" cxnId="{9A2D948A-1DAC-4FE8-B5C2-F995C2B8053F}">
      <dgm:prSet/>
      <dgm:spPr/>
      <dgm:t>
        <a:bodyPr/>
        <a:lstStyle/>
        <a:p>
          <a:endParaRPr lang="en-GB"/>
        </a:p>
      </dgm:t>
    </dgm:pt>
    <dgm:pt modelId="{54733D94-F13A-4845-B4D9-4067E9A8B67C}">
      <dgm:prSet/>
      <dgm:spPr/>
      <dgm:t>
        <a:bodyPr anchor="t"/>
        <a:lstStyle/>
        <a:p>
          <a:r>
            <a:rPr lang="en-GB" b="1">
              <a:latin typeface="Inter 18pt 18pt" panose="02000503000000020004" pitchFamily="2" charset="0"/>
              <a:ea typeface="Inter 18pt 18pt" panose="02000503000000020004" pitchFamily="2" charset="0"/>
            </a:rPr>
            <a:t>Engaging the HR community with CIPD</a:t>
          </a:r>
        </a:p>
      </dgm:t>
    </dgm:pt>
    <dgm:pt modelId="{BE858726-C49B-4909-9179-F9DF5F9614CB}" type="parTrans" cxnId="{F637BE91-6A41-4BBA-9749-F56D37652B00}">
      <dgm:prSet/>
      <dgm:spPr/>
      <dgm:t>
        <a:bodyPr/>
        <a:lstStyle/>
        <a:p>
          <a:endParaRPr lang="en-GB"/>
        </a:p>
      </dgm:t>
    </dgm:pt>
    <dgm:pt modelId="{5F5F56EE-BCE2-40E9-913D-D773948DEEF0}" type="sibTrans" cxnId="{F637BE91-6A41-4BBA-9749-F56D37652B00}">
      <dgm:prSet/>
      <dgm:spPr/>
      <dgm:t>
        <a:bodyPr/>
        <a:lstStyle/>
        <a:p>
          <a:endParaRPr lang="en-GB"/>
        </a:p>
      </dgm:t>
    </dgm:pt>
    <dgm:pt modelId="{B4F22C57-DFEE-4F1F-B9FC-C4C3930BF041}">
      <dgm:prSet/>
      <dgm:spPr/>
      <dgm:t>
        <a:bodyPr anchor="t"/>
        <a:lstStyle/>
        <a:p>
          <a:r>
            <a:rPr kumimoji="0" lang="en-GB" sz="1600" b="1"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Business and Trade Select Committee on AI and the Future of Work </a:t>
          </a:r>
          <a:br>
            <a:rPr kumimoji="0" lang="en-GB" sz="1600" b="1"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br>
          <a:r>
            <a:rPr kumimoji="0" lang="en-GB" sz="1400" b="0"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(available from website)</a:t>
          </a:r>
          <a:endParaRPr kumimoji="0" lang="en-GB" b="0" i="0" u="none" strike="noStrike" cap="none" spc="0" normalizeH="0" baseline="0" noProof="0">
            <a:ln/>
            <a:effectLst/>
            <a:uLnTx/>
            <a:uFillTx/>
            <a:latin typeface="Inter 18pt 18pt" panose="02000503000000020004" pitchFamily="2" charset="0"/>
            <a:ea typeface="Inter 18pt 18pt" panose="02000503000000020004" pitchFamily="2" charset="0"/>
            <a:cs typeface="+mn-cs"/>
          </a:endParaRPr>
        </a:p>
      </dgm:t>
    </dgm:pt>
    <dgm:pt modelId="{AABF8162-F61E-4407-9F19-4EC7F3EB46A6}" type="parTrans" cxnId="{10551F45-2F3B-4D4A-B12B-BD81305AA3F7}">
      <dgm:prSet/>
      <dgm:spPr/>
      <dgm:t>
        <a:bodyPr/>
        <a:lstStyle/>
        <a:p>
          <a:endParaRPr lang="en-GB"/>
        </a:p>
      </dgm:t>
    </dgm:pt>
    <dgm:pt modelId="{9D6A6E59-3663-4DD2-8A47-63ED9B6590F3}" type="sibTrans" cxnId="{10551F45-2F3B-4D4A-B12B-BD81305AA3F7}">
      <dgm:prSet/>
      <dgm:spPr/>
      <dgm:t>
        <a:bodyPr/>
        <a:lstStyle/>
        <a:p>
          <a:endParaRPr lang="en-GB"/>
        </a:p>
      </dgm:t>
    </dgm:pt>
    <dgm:pt modelId="{509DD0EA-7BC0-44CF-8477-04B5B36C2630}" type="pres">
      <dgm:prSet presAssocID="{13E462FC-47BF-4A80-A93C-76FA0B6436C7}" presName="diagram" presStyleCnt="0">
        <dgm:presLayoutVars>
          <dgm:dir/>
          <dgm:resizeHandles val="exact"/>
        </dgm:presLayoutVars>
      </dgm:prSet>
      <dgm:spPr/>
    </dgm:pt>
    <dgm:pt modelId="{3DFC694A-7142-4820-AFB8-D738F7EE7419}" type="pres">
      <dgm:prSet presAssocID="{00DD8862-EE8F-4549-937E-F59BF3F3A4D5}" presName="node" presStyleLbl="node1" presStyleIdx="0" presStyleCnt="8">
        <dgm:presLayoutVars>
          <dgm:bulletEnabled val="1"/>
        </dgm:presLayoutVars>
      </dgm:prSet>
      <dgm:spPr/>
    </dgm:pt>
    <dgm:pt modelId="{91383CF9-4A5C-4DCF-9DD9-726AF13365A3}" type="pres">
      <dgm:prSet presAssocID="{FD894328-590E-4A55-BFB7-BC9CA5C7232F}" presName="sibTrans" presStyleCnt="0"/>
      <dgm:spPr/>
    </dgm:pt>
    <dgm:pt modelId="{0EF4B40C-3425-4816-BCAC-FF0D1F8769B6}" type="pres">
      <dgm:prSet presAssocID="{F0432335-4864-41C3-AF63-A38303ABAFDB}" presName="node" presStyleLbl="node1" presStyleIdx="1" presStyleCnt="8">
        <dgm:presLayoutVars>
          <dgm:bulletEnabled val="1"/>
        </dgm:presLayoutVars>
      </dgm:prSet>
      <dgm:spPr/>
    </dgm:pt>
    <dgm:pt modelId="{B5DBE199-84EC-4BEC-9219-081BF4EA3232}" type="pres">
      <dgm:prSet presAssocID="{BA838F19-23D4-49A4-8F49-59893762EF1F}" presName="sibTrans" presStyleCnt="0"/>
      <dgm:spPr/>
    </dgm:pt>
    <dgm:pt modelId="{C70C1335-9A68-47BC-BAEA-246AE6C93CF2}" type="pres">
      <dgm:prSet presAssocID="{B4F22C57-DFEE-4F1F-B9FC-C4C3930BF041}" presName="node" presStyleLbl="node1" presStyleIdx="2" presStyleCnt="8">
        <dgm:presLayoutVars>
          <dgm:bulletEnabled val="1"/>
        </dgm:presLayoutVars>
      </dgm:prSet>
      <dgm:spPr/>
    </dgm:pt>
    <dgm:pt modelId="{225198D0-8685-4997-8F07-2351FFC36272}" type="pres">
      <dgm:prSet presAssocID="{9D6A6E59-3663-4DD2-8A47-63ED9B6590F3}" presName="sibTrans" presStyleCnt="0"/>
      <dgm:spPr/>
    </dgm:pt>
    <dgm:pt modelId="{A9C11DF3-3CD9-46EB-A175-0C7DE4A6BF97}" type="pres">
      <dgm:prSet presAssocID="{47862656-2DAC-4E13-9D55-E0F4718ED642}" presName="node" presStyleLbl="node1" presStyleIdx="3" presStyleCnt="8">
        <dgm:presLayoutVars>
          <dgm:bulletEnabled val="1"/>
        </dgm:presLayoutVars>
      </dgm:prSet>
      <dgm:spPr/>
    </dgm:pt>
    <dgm:pt modelId="{58309F99-126E-4140-BAEF-09B63AF72792}" type="pres">
      <dgm:prSet presAssocID="{248DDBC7-04C0-4425-B376-42FE487891E6}" presName="sibTrans" presStyleCnt="0"/>
      <dgm:spPr/>
    </dgm:pt>
    <dgm:pt modelId="{BDB662B5-1988-4D1C-A435-7C615BEC0A40}" type="pres">
      <dgm:prSet presAssocID="{3215836B-7021-49E0-BD2E-EB48CE83F6A3}" presName="node" presStyleLbl="node1" presStyleIdx="4" presStyleCnt="8">
        <dgm:presLayoutVars>
          <dgm:bulletEnabled val="1"/>
        </dgm:presLayoutVars>
      </dgm:prSet>
      <dgm:spPr/>
    </dgm:pt>
    <dgm:pt modelId="{EE580BF7-2C08-481F-87C2-4FB99208296C}" type="pres">
      <dgm:prSet presAssocID="{39952FC6-D77B-4F74-B808-98DA838B0AD7}" presName="sibTrans" presStyleCnt="0"/>
      <dgm:spPr/>
    </dgm:pt>
    <dgm:pt modelId="{8353041B-C81D-4921-A85A-55976B39FFD7}" type="pres">
      <dgm:prSet presAssocID="{3BE812BB-2AF6-4DCC-A649-B4E572642730}" presName="node" presStyleLbl="node1" presStyleIdx="5" presStyleCnt="8">
        <dgm:presLayoutVars>
          <dgm:bulletEnabled val="1"/>
        </dgm:presLayoutVars>
      </dgm:prSet>
      <dgm:spPr/>
    </dgm:pt>
    <dgm:pt modelId="{9ED70E42-C527-45B4-91CB-6B1F11EDD3A9}" type="pres">
      <dgm:prSet presAssocID="{E4949701-26F3-404B-AB45-DD0CF7C13B6C}" presName="sibTrans" presStyleCnt="0"/>
      <dgm:spPr/>
    </dgm:pt>
    <dgm:pt modelId="{AEC2BD49-E78D-4B67-806D-A959B1F8FFCD}" type="pres">
      <dgm:prSet presAssocID="{B93659B8-364B-4DB0-A5B3-BD2FBBE55204}" presName="node" presStyleLbl="node1" presStyleIdx="6" presStyleCnt="8">
        <dgm:presLayoutVars>
          <dgm:bulletEnabled val="1"/>
        </dgm:presLayoutVars>
      </dgm:prSet>
      <dgm:spPr/>
    </dgm:pt>
    <dgm:pt modelId="{E2DAE3C8-C3B3-4600-A2CD-9297CA8383F7}" type="pres">
      <dgm:prSet presAssocID="{303E13B2-2F5D-4D1E-85D6-49909E672F66}" presName="sibTrans" presStyleCnt="0"/>
      <dgm:spPr/>
    </dgm:pt>
    <dgm:pt modelId="{AD8AD3BF-16BE-46E0-BB1A-1C48A8B7CB85}" type="pres">
      <dgm:prSet presAssocID="{54733D94-F13A-4845-B4D9-4067E9A8B67C}" presName="node" presStyleLbl="node1" presStyleIdx="7" presStyleCnt="8">
        <dgm:presLayoutVars>
          <dgm:bulletEnabled val="1"/>
        </dgm:presLayoutVars>
      </dgm:prSet>
      <dgm:spPr/>
    </dgm:pt>
  </dgm:ptLst>
  <dgm:cxnLst>
    <dgm:cxn modelId="{450BB900-3035-48AA-9897-932E7246CFB7}" type="presOf" srcId="{00DD8862-EE8F-4549-937E-F59BF3F3A4D5}" destId="{3DFC694A-7142-4820-AFB8-D738F7EE7419}" srcOrd="0" destOrd="0" presId="urn:microsoft.com/office/officeart/2005/8/layout/default"/>
    <dgm:cxn modelId="{4F23011D-AB65-4F93-ACFE-15251A1DB19E}" type="presOf" srcId="{3BE812BB-2AF6-4DCC-A649-B4E572642730}" destId="{8353041B-C81D-4921-A85A-55976B39FFD7}" srcOrd="0" destOrd="0" presId="urn:microsoft.com/office/officeart/2005/8/layout/default"/>
    <dgm:cxn modelId="{3AFACB2D-4C6D-43F2-8B1F-A090A8079AB2}" type="presOf" srcId="{54733D94-F13A-4845-B4D9-4067E9A8B67C}" destId="{AD8AD3BF-16BE-46E0-BB1A-1C48A8B7CB85}" srcOrd="0" destOrd="0" presId="urn:microsoft.com/office/officeart/2005/8/layout/default"/>
    <dgm:cxn modelId="{08A91C3C-3BD3-4892-A5A4-40642C80F079}" type="presOf" srcId="{F0432335-4864-41C3-AF63-A38303ABAFDB}" destId="{0EF4B40C-3425-4816-BCAC-FF0D1F8769B6}" srcOrd="0" destOrd="0" presId="urn:microsoft.com/office/officeart/2005/8/layout/default"/>
    <dgm:cxn modelId="{6B900F3D-1313-4A0B-91EC-0FCBB316CB04}" srcId="{13E462FC-47BF-4A80-A93C-76FA0B6436C7}" destId="{47862656-2DAC-4E13-9D55-E0F4718ED642}" srcOrd="3" destOrd="0" parTransId="{6FC51CA7-2798-4963-92DE-0211B8C2BC6A}" sibTransId="{248DDBC7-04C0-4425-B376-42FE487891E6}"/>
    <dgm:cxn modelId="{10551F45-2F3B-4D4A-B12B-BD81305AA3F7}" srcId="{13E462FC-47BF-4A80-A93C-76FA0B6436C7}" destId="{B4F22C57-DFEE-4F1F-B9FC-C4C3930BF041}" srcOrd="2" destOrd="0" parTransId="{AABF8162-F61E-4407-9F19-4EC7F3EB46A6}" sibTransId="{9D6A6E59-3663-4DD2-8A47-63ED9B6590F3}"/>
    <dgm:cxn modelId="{BC328253-F679-477C-A63F-DAC15D66B849}" type="presOf" srcId="{B93659B8-364B-4DB0-A5B3-BD2FBBE55204}" destId="{AEC2BD49-E78D-4B67-806D-A959B1F8FFCD}" srcOrd="0" destOrd="0" presId="urn:microsoft.com/office/officeart/2005/8/layout/default"/>
    <dgm:cxn modelId="{751F0856-4BB0-4B4F-A49D-8602617A5C8E}" srcId="{13E462FC-47BF-4A80-A93C-76FA0B6436C7}" destId="{3BE812BB-2AF6-4DCC-A649-B4E572642730}" srcOrd="5" destOrd="0" parTransId="{48A1C217-AC7A-4A80-8CE5-65C5CFC44D76}" sibTransId="{E4949701-26F3-404B-AB45-DD0CF7C13B6C}"/>
    <dgm:cxn modelId="{D98E555A-0264-4B01-907B-32C974B26A81}" srcId="{13E462FC-47BF-4A80-A93C-76FA0B6436C7}" destId="{00DD8862-EE8F-4549-937E-F59BF3F3A4D5}" srcOrd="0" destOrd="0" parTransId="{64E40696-DE87-4B77-B126-8EDA89A4080F}" sibTransId="{FD894328-590E-4A55-BFB7-BC9CA5C7232F}"/>
    <dgm:cxn modelId="{88BB1F66-DE64-40F9-A288-FDD0CAEE5818}" type="presOf" srcId="{47862656-2DAC-4E13-9D55-E0F4718ED642}" destId="{A9C11DF3-3CD9-46EB-A175-0C7DE4A6BF97}" srcOrd="0" destOrd="0" presId="urn:microsoft.com/office/officeart/2005/8/layout/default"/>
    <dgm:cxn modelId="{AF074975-B08F-4ECC-A2CF-A0E4B8837C9B}" srcId="{13E462FC-47BF-4A80-A93C-76FA0B6436C7}" destId="{3215836B-7021-49E0-BD2E-EB48CE83F6A3}" srcOrd="4" destOrd="0" parTransId="{088F8415-18B4-410D-B4CB-F7D9165EB541}" sibTransId="{39952FC6-D77B-4F74-B808-98DA838B0AD7}"/>
    <dgm:cxn modelId="{9A2D948A-1DAC-4FE8-B5C2-F995C2B8053F}" srcId="{13E462FC-47BF-4A80-A93C-76FA0B6436C7}" destId="{B93659B8-364B-4DB0-A5B3-BD2FBBE55204}" srcOrd="6" destOrd="0" parTransId="{0173223F-76BD-4407-A70F-A7CC4CCC6BA3}" sibTransId="{303E13B2-2F5D-4D1E-85D6-49909E672F66}"/>
    <dgm:cxn modelId="{F637BE91-6A41-4BBA-9749-F56D37652B00}" srcId="{13E462FC-47BF-4A80-A93C-76FA0B6436C7}" destId="{54733D94-F13A-4845-B4D9-4067E9A8B67C}" srcOrd="7" destOrd="0" parTransId="{BE858726-C49B-4909-9179-F9DF5F9614CB}" sibTransId="{5F5F56EE-BCE2-40E9-913D-D773948DEEF0}"/>
    <dgm:cxn modelId="{74C5AA9F-3B0D-4FDF-B2CE-75E1896F83D1}" srcId="{13E462FC-47BF-4A80-A93C-76FA0B6436C7}" destId="{F0432335-4864-41C3-AF63-A38303ABAFDB}" srcOrd="1" destOrd="0" parTransId="{9B549B39-0BE4-41DD-8050-055AC271843F}" sibTransId="{BA838F19-23D4-49A4-8F49-59893762EF1F}"/>
    <dgm:cxn modelId="{6D7B32AB-9D0A-408F-A958-030D4506EC1E}" type="presOf" srcId="{3215836B-7021-49E0-BD2E-EB48CE83F6A3}" destId="{BDB662B5-1988-4D1C-A435-7C615BEC0A40}" srcOrd="0" destOrd="0" presId="urn:microsoft.com/office/officeart/2005/8/layout/default"/>
    <dgm:cxn modelId="{7BB75CAB-9BFD-4DF1-B021-94D3E0AF6788}" type="presOf" srcId="{13E462FC-47BF-4A80-A93C-76FA0B6436C7}" destId="{509DD0EA-7BC0-44CF-8477-04B5B36C2630}" srcOrd="0" destOrd="0" presId="urn:microsoft.com/office/officeart/2005/8/layout/default"/>
    <dgm:cxn modelId="{FEF342DA-BDC2-4FD2-8829-6946415A250D}" type="presOf" srcId="{B4F22C57-DFEE-4F1F-B9FC-C4C3930BF041}" destId="{C70C1335-9A68-47BC-BAEA-246AE6C93CF2}" srcOrd="0" destOrd="0" presId="urn:microsoft.com/office/officeart/2005/8/layout/default"/>
    <dgm:cxn modelId="{F341C988-D31E-4CD7-A606-2C9EABE3116B}" type="presParOf" srcId="{509DD0EA-7BC0-44CF-8477-04B5B36C2630}" destId="{3DFC694A-7142-4820-AFB8-D738F7EE7419}" srcOrd="0" destOrd="0" presId="urn:microsoft.com/office/officeart/2005/8/layout/default"/>
    <dgm:cxn modelId="{65935B95-223C-4DCE-98CD-AC7E68859495}" type="presParOf" srcId="{509DD0EA-7BC0-44CF-8477-04B5B36C2630}" destId="{91383CF9-4A5C-4DCF-9DD9-726AF13365A3}" srcOrd="1" destOrd="0" presId="urn:microsoft.com/office/officeart/2005/8/layout/default"/>
    <dgm:cxn modelId="{02C0B241-EAB7-4A08-BD0A-629903B8297E}" type="presParOf" srcId="{509DD0EA-7BC0-44CF-8477-04B5B36C2630}" destId="{0EF4B40C-3425-4816-BCAC-FF0D1F8769B6}" srcOrd="2" destOrd="0" presId="urn:microsoft.com/office/officeart/2005/8/layout/default"/>
    <dgm:cxn modelId="{DF32CB30-A0F0-4F04-B6F3-2D422EC64024}" type="presParOf" srcId="{509DD0EA-7BC0-44CF-8477-04B5B36C2630}" destId="{B5DBE199-84EC-4BEC-9219-081BF4EA3232}" srcOrd="3" destOrd="0" presId="urn:microsoft.com/office/officeart/2005/8/layout/default"/>
    <dgm:cxn modelId="{26D38F2A-37E7-4CA0-8E84-83E652F157B4}" type="presParOf" srcId="{509DD0EA-7BC0-44CF-8477-04B5B36C2630}" destId="{C70C1335-9A68-47BC-BAEA-246AE6C93CF2}" srcOrd="4" destOrd="0" presId="urn:microsoft.com/office/officeart/2005/8/layout/default"/>
    <dgm:cxn modelId="{7B4B4E8F-D33D-4E52-8BBC-EA36804790FC}" type="presParOf" srcId="{509DD0EA-7BC0-44CF-8477-04B5B36C2630}" destId="{225198D0-8685-4997-8F07-2351FFC36272}" srcOrd="5" destOrd="0" presId="urn:microsoft.com/office/officeart/2005/8/layout/default"/>
    <dgm:cxn modelId="{35FAAA41-D566-49F9-8A08-99B28F96A473}" type="presParOf" srcId="{509DD0EA-7BC0-44CF-8477-04B5B36C2630}" destId="{A9C11DF3-3CD9-46EB-A175-0C7DE4A6BF97}" srcOrd="6" destOrd="0" presId="urn:microsoft.com/office/officeart/2005/8/layout/default"/>
    <dgm:cxn modelId="{CBEC45D6-0E5C-4F49-87FC-D4509708CD55}" type="presParOf" srcId="{509DD0EA-7BC0-44CF-8477-04B5B36C2630}" destId="{58309F99-126E-4140-BAEF-09B63AF72792}" srcOrd="7" destOrd="0" presId="urn:microsoft.com/office/officeart/2005/8/layout/default"/>
    <dgm:cxn modelId="{95ECF72C-5F87-4575-AEFA-5A269BE33EA2}" type="presParOf" srcId="{509DD0EA-7BC0-44CF-8477-04B5B36C2630}" destId="{BDB662B5-1988-4D1C-A435-7C615BEC0A40}" srcOrd="8" destOrd="0" presId="urn:microsoft.com/office/officeart/2005/8/layout/default"/>
    <dgm:cxn modelId="{E8DA67ED-8D2B-4551-A749-70AF72559BB7}" type="presParOf" srcId="{509DD0EA-7BC0-44CF-8477-04B5B36C2630}" destId="{EE580BF7-2C08-481F-87C2-4FB99208296C}" srcOrd="9" destOrd="0" presId="urn:microsoft.com/office/officeart/2005/8/layout/default"/>
    <dgm:cxn modelId="{FFE0C827-4945-413B-8C18-1FE9AC89419E}" type="presParOf" srcId="{509DD0EA-7BC0-44CF-8477-04B5B36C2630}" destId="{8353041B-C81D-4921-A85A-55976B39FFD7}" srcOrd="10" destOrd="0" presId="urn:microsoft.com/office/officeart/2005/8/layout/default"/>
    <dgm:cxn modelId="{90170DE7-C0DF-46AD-A5EA-BE460160FC5C}" type="presParOf" srcId="{509DD0EA-7BC0-44CF-8477-04B5B36C2630}" destId="{9ED70E42-C527-45B4-91CB-6B1F11EDD3A9}" srcOrd="11" destOrd="0" presId="urn:microsoft.com/office/officeart/2005/8/layout/default"/>
    <dgm:cxn modelId="{C58AB674-A898-4399-97B3-AB1141F8A064}" type="presParOf" srcId="{509DD0EA-7BC0-44CF-8477-04B5B36C2630}" destId="{AEC2BD49-E78D-4B67-806D-A959B1F8FFCD}" srcOrd="12" destOrd="0" presId="urn:microsoft.com/office/officeart/2005/8/layout/default"/>
    <dgm:cxn modelId="{1840B531-BA3F-4189-A4FC-34D607F995D5}" type="presParOf" srcId="{509DD0EA-7BC0-44CF-8477-04B5B36C2630}" destId="{E2DAE3C8-C3B3-4600-A2CD-9297CA8383F7}" srcOrd="13" destOrd="0" presId="urn:microsoft.com/office/officeart/2005/8/layout/default"/>
    <dgm:cxn modelId="{C74FEF45-A5ED-41BE-8E4E-BA8B5AF62F6D}" type="presParOf" srcId="{509DD0EA-7BC0-44CF-8477-04B5B36C2630}" destId="{AD8AD3BF-16BE-46E0-BB1A-1C48A8B7CB85}"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CED45D-F4A5-4744-9C6A-3B293BDFF62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5483189-28BA-4E79-89AF-12B7DEBF1013}">
      <dgm:prSet/>
      <dgm:spPr/>
      <dgm:t>
        <a:bodyPr/>
        <a:lstStyle/>
        <a:p>
          <a:r>
            <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Work ready in age of AI Report - Thursday</a:t>
          </a:r>
        </a:p>
      </dgm:t>
    </dgm:pt>
    <dgm:pt modelId="{1184FAE9-5999-4008-811D-4A5C5D4E4984}" type="parTrans" cxnId="{B9697E47-1B47-4EF6-BD49-84F80783B1BF}">
      <dgm:prSet/>
      <dgm:spPr/>
      <dgm:t>
        <a:bodyPr/>
        <a:lstStyle/>
        <a:p>
          <a:endParaRPr lang="en-GB"/>
        </a:p>
      </dgm:t>
    </dgm:pt>
    <dgm:pt modelId="{7B884334-35D9-4A86-B316-C2B9125DF55E}" type="sibTrans" cxnId="{B9697E47-1B47-4EF6-BD49-84F80783B1BF}">
      <dgm:prSet/>
      <dgm:spPr/>
      <dgm:t>
        <a:bodyPr/>
        <a:lstStyle/>
        <a:p>
          <a:endParaRPr lang="en-GB"/>
        </a:p>
      </dgm:t>
    </dgm:pt>
    <dgm:pt modelId="{326FCADC-991F-4111-87DB-B4E54ADDEC5E}">
      <dgm:prSet/>
      <dgm:spPr/>
      <dgm:t>
        <a:bodyPr/>
        <a:lstStyle/>
        <a:p>
          <a:r>
            <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Chatham House </a:t>
          </a:r>
          <a:r>
            <a:rPr kumimoji="0" lang="en-GB" altLang="en-US"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closed roundtable on AI, work and the future of global competitiveness</a:t>
          </a:r>
          <a:endPar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mn-cs"/>
          </a:endParaRPr>
        </a:p>
      </dgm:t>
    </dgm:pt>
    <dgm:pt modelId="{DBD39897-17DA-41C7-B291-3A1C997C1394}" type="parTrans" cxnId="{B74CF4F2-F6CD-4A19-9BCC-5C8EADF4ABF5}">
      <dgm:prSet/>
      <dgm:spPr/>
      <dgm:t>
        <a:bodyPr/>
        <a:lstStyle/>
        <a:p>
          <a:endParaRPr lang="en-GB"/>
        </a:p>
      </dgm:t>
    </dgm:pt>
    <dgm:pt modelId="{00FD06A2-5491-48B1-BB2A-0CED0FD825F6}" type="sibTrans" cxnId="{B74CF4F2-F6CD-4A19-9BCC-5C8EADF4ABF5}">
      <dgm:prSet/>
      <dgm:spPr/>
      <dgm:t>
        <a:bodyPr/>
        <a:lstStyle/>
        <a:p>
          <a:endParaRPr lang="en-GB"/>
        </a:p>
      </dgm:t>
    </dgm:pt>
    <dgm:pt modelId="{79D548D9-79BB-42DF-B17C-9622563E634B}">
      <dgm:prSet/>
      <dgm:spPr/>
      <dgm:t>
        <a:bodyPr/>
        <a:lstStyle/>
        <a:p>
          <a:r>
            <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Digital Skills Council: </a:t>
          </a:r>
          <a:r>
            <a:rPr lang="en-GB">
              <a:latin typeface="Inter 18pt 18pt" panose="02000503000000020004" pitchFamily="2" charset="0"/>
              <a:ea typeface="Inter 18pt 18pt" panose="02000503000000020004" pitchFamily="2" charset="0"/>
            </a:rPr>
            <a:t>Input to Digital jobs plan </a:t>
          </a:r>
        </a:p>
      </dgm:t>
    </dgm:pt>
    <dgm:pt modelId="{BB8D8752-F919-4436-9271-C4F6CEF627E5}" type="parTrans" cxnId="{46CF9FD0-E4A8-48F1-96B6-A78C2C04D31A}">
      <dgm:prSet/>
      <dgm:spPr/>
      <dgm:t>
        <a:bodyPr/>
        <a:lstStyle/>
        <a:p>
          <a:endParaRPr lang="en-GB"/>
        </a:p>
      </dgm:t>
    </dgm:pt>
    <dgm:pt modelId="{AD0A678E-390A-4D55-BF1A-BB2BCC5CB18B}" type="sibTrans" cxnId="{46CF9FD0-E4A8-48F1-96B6-A78C2C04D31A}">
      <dgm:prSet/>
      <dgm:spPr/>
      <dgm:t>
        <a:bodyPr/>
        <a:lstStyle/>
        <a:p>
          <a:endParaRPr lang="en-GB"/>
        </a:p>
      </dgm:t>
    </dgm:pt>
    <dgm:pt modelId="{E673A7AC-39DD-4C9A-920C-157AB78ECCF9}">
      <dgm:prSet/>
      <dgm:spPr/>
      <dgm:t>
        <a:bodyPr/>
        <a:lstStyle/>
        <a:p>
          <a:r>
            <a:rPr lang="en-GB">
              <a:latin typeface="Inter 18pt 18pt" panose="02000503000000020004" pitchFamily="2" charset="0"/>
              <a:ea typeface="Inter 18pt 18pt" panose="02000503000000020004" pitchFamily="2" charset="0"/>
            </a:rPr>
            <a:t>DSIT engagement on </a:t>
          </a:r>
          <a:r>
            <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Arial"/>
            </a:rPr>
            <a:t>EDS framework next steps</a:t>
          </a:r>
        </a:p>
      </dgm:t>
    </dgm:pt>
    <dgm:pt modelId="{DE3925FC-0820-4036-A209-D4AFA046C3F1}" type="parTrans" cxnId="{6E37139C-CE57-4C9B-BAFD-B91627A3083E}">
      <dgm:prSet/>
      <dgm:spPr/>
      <dgm:t>
        <a:bodyPr/>
        <a:lstStyle/>
        <a:p>
          <a:endParaRPr lang="en-GB"/>
        </a:p>
      </dgm:t>
    </dgm:pt>
    <dgm:pt modelId="{9BF7AD02-6D6F-4624-9EBB-B199F7E87D9F}" type="sibTrans" cxnId="{6E37139C-CE57-4C9B-BAFD-B91627A3083E}">
      <dgm:prSet/>
      <dgm:spPr/>
      <dgm:t>
        <a:bodyPr/>
        <a:lstStyle/>
        <a:p>
          <a:endParaRPr lang="en-GB"/>
        </a:p>
      </dgm:t>
    </dgm:pt>
    <dgm:pt modelId="{8997C5DF-4904-4E48-A988-DD2C1FFE46BD}">
      <dgm:prSet/>
      <dgm:spPr/>
      <dgm:t>
        <a:bodyPr/>
        <a:lstStyle/>
        <a:p>
          <a:r>
            <a:rPr lang="en-GB">
              <a:latin typeface="Inter 18pt 18pt" panose="02000503000000020004" pitchFamily="2" charset="0"/>
              <a:ea typeface="Inter 18pt 18pt" panose="02000503000000020004" pitchFamily="2" charset="0"/>
              <a:cs typeface="Arial"/>
            </a:rPr>
            <a:t>Potential white paper on whole workforce digital upskilling</a:t>
          </a:r>
          <a:endPar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Arial"/>
          </a:endParaRPr>
        </a:p>
      </dgm:t>
    </dgm:pt>
    <dgm:pt modelId="{296674D7-9982-4105-9DFD-15F469C4A09F}" type="parTrans" cxnId="{301622F2-C7BA-47BA-9185-9C7083013789}">
      <dgm:prSet/>
      <dgm:spPr/>
      <dgm:t>
        <a:bodyPr/>
        <a:lstStyle/>
        <a:p>
          <a:endParaRPr lang="en-GB"/>
        </a:p>
      </dgm:t>
    </dgm:pt>
    <dgm:pt modelId="{70648AF0-42EF-43FC-A01E-95F0D2047B6D}" type="sibTrans" cxnId="{301622F2-C7BA-47BA-9185-9C7083013789}">
      <dgm:prSet/>
      <dgm:spPr/>
      <dgm:t>
        <a:bodyPr/>
        <a:lstStyle/>
        <a:p>
          <a:endParaRPr lang="en-GB"/>
        </a:p>
      </dgm:t>
    </dgm:pt>
    <dgm:pt modelId="{6AB6E0A6-0743-4AFB-A902-729EEB3DF0FF}">
      <dgm:prSet/>
      <dgm:spPr/>
      <dgm:t>
        <a:bodyPr/>
        <a:lstStyle/>
        <a:p>
          <a:r>
            <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Arial"/>
            </a:rPr>
            <a:t>Employability learning socialisation with policy makers</a:t>
          </a:r>
          <a:endPar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mn-cs"/>
          </a:endParaRPr>
        </a:p>
      </dgm:t>
    </dgm:pt>
    <dgm:pt modelId="{F5969630-E535-4464-8A17-13D5969B549A}" type="parTrans" cxnId="{4C77C4E0-37C0-47DD-B655-C9F0D8B9CDB9}">
      <dgm:prSet/>
      <dgm:spPr/>
      <dgm:t>
        <a:bodyPr/>
        <a:lstStyle/>
        <a:p>
          <a:endParaRPr lang="en-GB"/>
        </a:p>
      </dgm:t>
    </dgm:pt>
    <dgm:pt modelId="{22E811A3-3107-42CC-AD1F-1E6C59055639}" type="sibTrans" cxnId="{4C77C4E0-37C0-47DD-B655-C9F0D8B9CDB9}">
      <dgm:prSet/>
      <dgm:spPr/>
      <dgm:t>
        <a:bodyPr/>
        <a:lstStyle/>
        <a:p>
          <a:endParaRPr lang="en-GB"/>
        </a:p>
      </dgm:t>
    </dgm:pt>
    <dgm:pt modelId="{E0AA4977-A1A3-4F31-9132-5A1CBD556071}">
      <dgm:prSet/>
      <dgm:spPr/>
      <dgm:t>
        <a:bodyPr/>
        <a:lstStyle/>
        <a:p>
          <a:r>
            <a:rPr kumimoji="0" lang="en-GB" i="0" u="none" strike="noStrike" cap="none" spc="0" normalizeH="0" baseline="0" noProof="0">
              <a:ln/>
              <a:effectLst/>
              <a:uLnTx/>
              <a:uFillTx/>
              <a:latin typeface="Inter 18pt 18pt" panose="02000503000000020004" pitchFamily="2" charset="0"/>
              <a:ea typeface="Inter 18pt 18pt" panose="02000503000000020004" pitchFamily="2" charset="0"/>
              <a:cs typeface="+mn-cs"/>
            </a:rPr>
            <a:t>London Tech Week partner briefing - this week</a:t>
          </a:r>
        </a:p>
      </dgm:t>
    </dgm:pt>
    <dgm:pt modelId="{0FFBEF6E-7075-4054-A57E-7FA2E4BA6508}" type="parTrans" cxnId="{955385CE-81A0-484E-A525-1E3B53304433}">
      <dgm:prSet/>
      <dgm:spPr/>
      <dgm:t>
        <a:bodyPr/>
        <a:lstStyle/>
        <a:p>
          <a:endParaRPr lang="en-GB"/>
        </a:p>
      </dgm:t>
    </dgm:pt>
    <dgm:pt modelId="{E2A67D65-CFDB-498B-844C-4B3194AFA821}" type="sibTrans" cxnId="{955385CE-81A0-484E-A525-1E3B53304433}">
      <dgm:prSet/>
      <dgm:spPr/>
      <dgm:t>
        <a:bodyPr/>
        <a:lstStyle/>
        <a:p>
          <a:endParaRPr lang="en-GB"/>
        </a:p>
      </dgm:t>
    </dgm:pt>
    <dgm:pt modelId="{7C9FE48D-56C7-4067-9C62-16569AAFDD45}" type="pres">
      <dgm:prSet presAssocID="{D0CED45D-F4A5-4744-9C6A-3B293BDFF62E}" presName="diagram" presStyleCnt="0">
        <dgm:presLayoutVars>
          <dgm:dir/>
          <dgm:resizeHandles val="exact"/>
        </dgm:presLayoutVars>
      </dgm:prSet>
      <dgm:spPr/>
    </dgm:pt>
    <dgm:pt modelId="{5B52CDC7-90C9-470C-B967-5EC0612E7526}" type="pres">
      <dgm:prSet presAssocID="{15483189-28BA-4E79-89AF-12B7DEBF1013}" presName="node" presStyleLbl="node1" presStyleIdx="0" presStyleCnt="7">
        <dgm:presLayoutVars>
          <dgm:bulletEnabled val="1"/>
        </dgm:presLayoutVars>
      </dgm:prSet>
      <dgm:spPr/>
    </dgm:pt>
    <dgm:pt modelId="{BC745E90-B304-4DEC-96BC-60483BDA1F9F}" type="pres">
      <dgm:prSet presAssocID="{7B884334-35D9-4A86-B316-C2B9125DF55E}" presName="sibTrans" presStyleCnt="0"/>
      <dgm:spPr/>
    </dgm:pt>
    <dgm:pt modelId="{C0AAC688-89B3-4BCB-829C-1C473480A31F}" type="pres">
      <dgm:prSet presAssocID="{E0AA4977-A1A3-4F31-9132-5A1CBD556071}" presName="node" presStyleLbl="node1" presStyleIdx="1" presStyleCnt="7">
        <dgm:presLayoutVars>
          <dgm:bulletEnabled val="1"/>
        </dgm:presLayoutVars>
      </dgm:prSet>
      <dgm:spPr/>
    </dgm:pt>
    <dgm:pt modelId="{19785773-7D81-403D-B1DD-9A1408956F64}" type="pres">
      <dgm:prSet presAssocID="{E2A67D65-CFDB-498B-844C-4B3194AFA821}" presName="sibTrans" presStyleCnt="0"/>
      <dgm:spPr/>
    </dgm:pt>
    <dgm:pt modelId="{25DBA032-7539-4D1F-A02F-3C89D20D2E4A}" type="pres">
      <dgm:prSet presAssocID="{6AB6E0A6-0743-4AFB-A902-729EEB3DF0FF}" presName="node" presStyleLbl="node1" presStyleIdx="2" presStyleCnt="7">
        <dgm:presLayoutVars>
          <dgm:bulletEnabled val="1"/>
        </dgm:presLayoutVars>
      </dgm:prSet>
      <dgm:spPr/>
    </dgm:pt>
    <dgm:pt modelId="{68189FAD-DCAE-4BD3-9215-C2112F596B39}" type="pres">
      <dgm:prSet presAssocID="{22E811A3-3107-42CC-AD1F-1E6C59055639}" presName="sibTrans" presStyleCnt="0"/>
      <dgm:spPr/>
    </dgm:pt>
    <dgm:pt modelId="{2E053FE1-85F2-4E63-BEF2-84E478ED4828}" type="pres">
      <dgm:prSet presAssocID="{326FCADC-991F-4111-87DB-B4E54ADDEC5E}" presName="node" presStyleLbl="node1" presStyleIdx="3" presStyleCnt="7">
        <dgm:presLayoutVars>
          <dgm:bulletEnabled val="1"/>
        </dgm:presLayoutVars>
      </dgm:prSet>
      <dgm:spPr/>
    </dgm:pt>
    <dgm:pt modelId="{35114A61-BF39-4200-96A7-8C0BB4117BDA}" type="pres">
      <dgm:prSet presAssocID="{00FD06A2-5491-48B1-BB2A-0CED0FD825F6}" presName="sibTrans" presStyleCnt="0"/>
      <dgm:spPr/>
    </dgm:pt>
    <dgm:pt modelId="{828ACD88-6397-442B-B316-49D9848AAD11}" type="pres">
      <dgm:prSet presAssocID="{79D548D9-79BB-42DF-B17C-9622563E634B}" presName="node" presStyleLbl="node1" presStyleIdx="4" presStyleCnt="7">
        <dgm:presLayoutVars>
          <dgm:bulletEnabled val="1"/>
        </dgm:presLayoutVars>
      </dgm:prSet>
      <dgm:spPr/>
    </dgm:pt>
    <dgm:pt modelId="{55B40C62-D0B4-469A-A52A-C15468F60C9F}" type="pres">
      <dgm:prSet presAssocID="{AD0A678E-390A-4D55-BF1A-BB2BCC5CB18B}" presName="sibTrans" presStyleCnt="0"/>
      <dgm:spPr/>
    </dgm:pt>
    <dgm:pt modelId="{4CF7CDDD-7C4A-4520-BB9F-8E5DE00236F2}" type="pres">
      <dgm:prSet presAssocID="{E673A7AC-39DD-4C9A-920C-157AB78ECCF9}" presName="node" presStyleLbl="node1" presStyleIdx="5" presStyleCnt="7">
        <dgm:presLayoutVars>
          <dgm:bulletEnabled val="1"/>
        </dgm:presLayoutVars>
      </dgm:prSet>
      <dgm:spPr/>
    </dgm:pt>
    <dgm:pt modelId="{43DFF1DC-F173-486E-B718-F9FAD86D955D}" type="pres">
      <dgm:prSet presAssocID="{9BF7AD02-6D6F-4624-9EBB-B199F7E87D9F}" presName="sibTrans" presStyleCnt="0"/>
      <dgm:spPr/>
    </dgm:pt>
    <dgm:pt modelId="{53C91F9A-B5D4-4479-B3D7-B72A505486E4}" type="pres">
      <dgm:prSet presAssocID="{8997C5DF-4904-4E48-A988-DD2C1FFE46BD}" presName="node" presStyleLbl="node1" presStyleIdx="6" presStyleCnt="7">
        <dgm:presLayoutVars>
          <dgm:bulletEnabled val="1"/>
        </dgm:presLayoutVars>
      </dgm:prSet>
      <dgm:spPr/>
    </dgm:pt>
  </dgm:ptLst>
  <dgm:cxnLst>
    <dgm:cxn modelId="{B9697E47-1B47-4EF6-BD49-84F80783B1BF}" srcId="{D0CED45D-F4A5-4744-9C6A-3B293BDFF62E}" destId="{15483189-28BA-4E79-89AF-12B7DEBF1013}" srcOrd="0" destOrd="0" parTransId="{1184FAE9-5999-4008-811D-4A5C5D4E4984}" sibTransId="{7B884334-35D9-4A86-B316-C2B9125DF55E}"/>
    <dgm:cxn modelId="{6E37139C-CE57-4C9B-BAFD-B91627A3083E}" srcId="{D0CED45D-F4A5-4744-9C6A-3B293BDFF62E}" destId="{E673A7AC-39DD-4C9A-920C-157AB78ECCF9}" srcOrd="5" destOrd="0" parTransId="{DE3925FC-0820-4036-A209-D4AFA046C3F1}" sibTransId="{9BF7AD02-6D6F-4624-9EBB-B199F7E87D9F}"/>
    <dgm:cxn modelId="{AF6342A7-CC43-4441-A6EE-5116EF8964E3}" type="presOf" srcId="{6AB6E0A6-0743-4AFB-A902-729EEB3DF0FF}" destId="{25DBA032-7539-4D1F-A02F-3C89D20D2E4A}" srcOrd="0" destOrd="0" presId="urn:microsoft.com/office/officeart/2005/8/layout/default"/>
    <dgm:cxn modelId="{AB50CAA7-B066-4F9D-B4BD-4B49B156818D}" type="presOf" srcId="{E0AA4977-A1A3-4F31-9132-5A1CBD556071}" destId="{C0AAC688-89B3-4BCB-829C-1C473480A31F}" srcOrd="0" destOrd="0" presId="urn:microsoft.com/office/officeart/2005/8/layout/default"/>
    <dgm:cxn modelId="{955385CE-81A0-484E-A525-1E3B53304433}" srcId="{D0CED45D-F4A5-4744-9C6A-3B293BDFF62E}" destId="{E0AA4977-A1A3-4F31-9132-5A1CBD556071}" srcOrd="1" destOrd="0" parTransId="{0FFBEF6E-7075-4054-A57E-7FA2E4BA6508}" sibTransId="{E2A67D65-CFDB-498B-844C-4B3194AFA821}"/>
    <dgm:cxn modelId="{46CF9FD0-E4A8-48F1-96B6-A78C2C04D31A}" srcId="{D0CED45D-F4A5-4744-9C6A-3B293BDFF62E}" destId="{79D548D9-79BB-42DF-B17C-9622563E634B}" srcOrd="4" destOrd="0" parTransId="{BB8D8752-F919-4436-9271-C4F6CEF627E5}" sibTransId="{AD0A678E-390A-4D55-BF1A-BB2BCC5CB18B}"/>
    <dgm:cxn modelId="{B3C0A9D4-FEC4-4A42-8226-919253D02D76}" type="presOf" srcId="{E673A7AC-39DD-4C9A-920C-157AB78ECCF9}" destId="{4CF7CDDD-7C4A-4520-BB9F-8E5DE00236F2}" srcOrd="0" destOrd="0" presId="urn:microsoft.com/office/officeart/2005/8/layout/default"/>
    <dgm:cxn modelId="{CFDF78D5-5A09-4937-8B22-AB66BA527A6C}" type="presOf" srcId="{326FCADC-991F-4111-87DB-B4E54ADDEC5E}" destId="{2E053FE1-85F2-4E63-BEF2-84E478ED4828}" srcOrd="0" destOrd="0" presId="urn:microsoft.com/office/officeart/2005/8/layout/default"/>
    <dgm:cxn modelId="{4C77C4E0-37C0-47DD-B655-C9F0D8B9CDB9}" srcId="{D0CED45D-F4A5-4744-9C6A-3B293BDFF62E}" destId="{6AB6E0A6-0743-4AFB-A902-729EEB3DF0FF}" srcOrd="2" destOrd="0" parTransId="{F5969630-E535-4464-8A17-13D5969B549A}" sibTransId="{22E811A3-3107-42CC-AD1F-1E6C59055639}"/>
    <dgm:cxn modelId="{00602CE1-6C7F-465C-B956-11D18D614BE6}" type="presOf" srcId="{15483189-28BA-4E79-89AF-12B7DEBF1013}" destId="{5B52CDC7-90C9-470C-B967-5EC0612E7526}" srcOrd="0" destOrd="0" presId="urn:microsoft.com/office/officeart/2005/8/layout/default"/>
    <dgm:cxn modelId="{22C1FAED-8AEC-4A06-A131-3FE27B44167C}" type="presOf" srcId="{D0CED45D-F4A5-4744-9C6A-3B293BDFF62E}" destId="{7C9FE48D-56C7-4067-9C62-16569AAFDD45}" srcOrd="0" destOrd="0" presId="urn:microsoft.com/office/officeart/2005/8/layout/default"/>
    <dgm:cxn modelId="{301622F2-C7BA-47BA-9185-9C7083013789}" srcId="{D0CED45D-F4A5-4744-9C6A-3B293BDFF62E}" destId="{8997C5DF-4904-4E48-A988-DD2C1FFE46BD}" srcOrd="6" destOrd="0" parTransId="{296674D7-9982-4105-9DFD-15F469C4A09F}" sibTransId="{70648AF0-42EF-43FC-A01E-95F0D2047B6D}"/>
    <dgm:cxn modelId="{B74CF4F2-F6CD-4A19-9BCC-5C8EADF4ABF5}" srcId="{D0CED45D-F4A5-4744-9C6A-3B293BDFF62E}" destId="{326FCADC-991F-4111-87DB-B4E54ADDEC5E}" srcOrd="3" destOrd="0" parTransId="{DBD39897-17DA-41C7-B291-3A1C997C1394}" sibTransId="{00FD06A2-5491-48B1-BB2A-0CED0FD825F6}"/>
    <dgm:cxn modelId="{D76631F7-2602-48C7-9061-BDE4E27C466C}" type="presOf" srcId="{79D548D9-79BB-42DF-B17C-9622563E634B}" destId="{828ACD88-6397-442B-B316-49D9848AAD11}" srcOrd="0" destOrd="0" presId="urn:microsoft.com/office/officeart/2005/8/layout/default"/>
    <dgm:cxn modelId="{C2149EF9-DD7F-4E6D-9B6C-1EC710B5A6B7}" type="presOf" srcId="{8997C5DF-4904-4E48-A988-DD2C1FFE46BD}" destId="{53C91F9A-B5D4-4479-B3D7-B72A505486E4}" srcOrd="0" destOrd="0" presId="urn:microsoft.com/office/officeart/2005/8/layout/default"/>
    <dgm:cxn modelId="{A42D2907-C262-431A-BBED-A81DEF29C947}" type="presParOf" srcId="{7C9FE48D-56C7-4067-9C62-16569AAFDD45}" destId="{5B52CDC7-90C9-470C-B967-5EC0612E7526}" srcOrd="0" destOrd="0" presId="urn:microsoft.com/office/officeart/2005/8/layout/default"/>
    <dgm:cxn modelId="{B1CEEA7D-CD17-47D9-BD11-0BEB9CD83B2D}" type="presParOf" srcId="{7C9FE48D-56C7-4067-9C62-16569AAFDD45}" destId="{BC745E90-B304-4DEC-96BC-60483BDA1F9F}" srcOrd="1" destOrd="0" presId="urn:microsoft.com/office/officeart/2005/8/layout/default"/>
    <dgm:cxn modelId="{D0847AE9-5BDE-47BC-8926-5F86FD0531FC}" type="presParOf" srcId="{7C9FE48D-56C7-4067-9C62-16569AAFDD45}" destId="{C0AAC688-89B3-4BCB-829C-1C473480A31F}" srcOrd="2" destOrd="0" presId="urn:microsoft.com/office/officeart/2005/8/layout/default"/>
    <dgm:cxn modelId="{AE4B857F-FEB0-43DF-8A2F-4F390EDCBE52}" type="presParOf" srcId="{7C9FE48D-56C7-4067-9C62-16569AAFDD45}" destId="{19785773-7D81-403D-B1DD-9A1408956F64}" srcOrd="3" destOrd="0" presId="urn:microsoft.com/office/officeart/2005/8/layout/default"/>
    <dgm:cxn modelId="{2492544E-CF65-4F45-882A-6FC7024C8327}" type="presParOf" srcId="{7C9FE48D-56C7-4067-9C62-16569AAFDD45}" destId="{25DBA032-7539-4D1F-A02F-3C89D20D2E4A}" srcOrd="4" destOrd="0" presId="urn:microsoft.com/office/officeart/2005/8/layout/default"/>
    <dgm:cxn modelId="{809030AE-976B-45D8-B79E-406B87724A37}" type="presParOf" srcId="{7C9FE48D-56C7-4067-9C62-16569AAFDD45}" destId="{68189FAD-DCAE-4BD3-9215-C2112F596B39}" srcOrd="5" destOrd="0" presId="urn:microsoft.com/office/officeart/2005/8/layout/default"/>
    <dgm:cxn modelId="{7999197D-75A7-4E3D-9C9D-DD48DEFB81D6}" type="presParOf" srcId="{7C9FE48D-56C7-4067-9C62-16569AAFDD45}" destId="{2E053FE1-85F2-4E63-BEF2-84E478ED4828}" srcOrd="6" destOrd="0" presId="urn:microsoft.com/office/officeart/2005/8/layout/default"/>
    <dgm:cxn modelId="{8A57F3A1-C000-4934-88DC-4F93108609B9}" type="presParOf" srcId="{7C9FE48D-56C7-4067-9C62-16569AAFDD45}" destId="{35114A61-BF39-4200-96A7-8C0BB4117BDA}" srcOrd="7" destOrd="0" presId="urn:microsoft.com/office/officeart/2005/8/layout/default"/>
    <dgm:cxn modelId="{861B1C68-55BC-41F7-B696-983EA6C1F12F}" type="presParOf" srcId="{7C9FE48D-56C7-4067-9C62-16569AAFDD45}" destId="{828ACD88-6397-442B-B316-49D9848AAD11}" srcOrd="8" destOrd="0" presId="urn:microsoft.com/office/officeart/2005/8/layout/default"/>
    <dgm:cxn modelId="{4B0477C4-0211-49B0-8F77-D31A00D34880}" type="presParOf" srcId="{7C9FE48D-56C7-4067-9C62-16569AAFDD45}" destId="{55B40C62-D0B4-469A-A52A-C15468F60C9F}" srcOrd="9" destOrd="0" presId="urn:microsoft.com/office/officeart/2005/8/layout/default"/>
    <dgm:cxn modelId="{EB9DAD8A-233F-4FDD-A451-277AB8CDCBDA}" type="presParOf" srcId="{7C9FE48D-56C7-4067-9C62-16569AAFDD45}" destId="{4CF7CDDD-7C4A-4520-BB9F-8E5DE00236F2}" srcOrd="10" destOrd="0" presId="urn:microsoft.com/office/officeart/2005/8/layout/default"/>
    <dgm:cxn modelId="{7A2644C7-2E97-44CF-BDB5-D53F128E3443}" type="presParOf" srcId="{7C9FE48D-56C7-4067-9C62-16569AAFDD45}" destId="{43DFF1DC-F173-486E-B718-F9FAD86D955D}" srcOrd="11" destOrd="0" presId="urn:microsoft.com/office/officeart/2005/8/layout/default"/>
    <dgm:cxn modelId="{27C19024-0BDD-4938-BAC8-A8A247493E61}" type="presParOf" srcId="{7C9FE48D-56C7-4067-9C62-16569AAFDD45}" destId="{53C91F9A-B5D4-4479-B3D7-B72A505486E4}" srcOrd="12"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D03C5560-2C17-43DF-BB95-B066F76FE4F4}">
      <dgm:prSet phldrT="[Text]" custT="1"/>
      <dgm:spPr/>
      <dgm:t>
        <a:bodyPr/>
        <a:lstStyle/>
        <a:p>
          <a:pPr>
            <a:buFont typeface="Arial" panose="020B0604020202020204" pitchFamily="34" charset="0"/>
            <a:buChar char="•"/>
          </a:pPr>
          <a:r>
            <a:rPr lang="en-GB" sz="1200">
              <a:latin typeface="+mn-lt"/>
            </a:rPr>
            <a:t>Food stores</a:t>
          </a:r>
        </a:p>
      </dgm:t>
    </dgm:pt>
    <dgm:pt modelId="{58E2CDDA-058F-4B2A-812F-EABB838FCD1D}" type="parTrans" cxnId="{5F3FC690-6B69-4E7D-9FD9-A8948352BB8E}">
      <dgm:prSet/>
      <dgm:spPr/>
      <dgm:t>
        <a:bodyPr/>
        <a:lstStyle/>
        <a:p>
          <a:endParaRPr lang="en-GB" sz="1200">
            <a:latin typeface="+mn-lt"/>
          </a:endParaRPr>
        </a:p>
      </dgm:t>
    </dgm:pt>
    <dgm:pt modelId="{A7DD8EFD-62DB-4154-8C6C-8FE823C945BF}" type="sibTrans" cxnId="{5F3FC690-6B69-4E7D-9FD9-A8948352BB8E}">
      <dgm:prSet/>
      <dgm:spPr/>
      <dgm:t>
        <a:bodyPr/>
        <a:lstStyle/>
        <a:p>
          <a:endParaRPr lang="en-GB" sz="1200">
            <a:latin typeface="+mn-lt"/>
          </a:endParaRPr>
        </a:p>
      </dgm:t>
    </dgm:pt>
    <dgm:pt modelId="{596DE3B9-7676-4BCB-A8D7-52EFFE3CC67F}">
      <dgm:prSet custT="1"/>
      <dgm:spPr/>
      <dgm:t>
        <a:bodyPr/>
        <a:lstStyle/>
        <a:p>
          <a:r>
            <a:rPr lang="en-GB" sz="1200">
              <a:latin typeface="+mn-lt"/>
            </a:rPr>
            <a:t>Department stores</a:t>
          </a:r>
        </a:p>
      </dgm:t>
    </dgm:pt>
    <dgm:pt modelId="{8E579A9E-B0B8-43C2-A4D8-1ABAD3B88017}" type="parTrans" cxnId="{C61C5896-1AD7-4F3D-AC95-2DE001126039}">
      <dgm:prSet/>
      <dgm:spPr/>
      <dgm:t>
        <a:bodyPr/>
        <a:lstStyle/>
        <a:p>
          <a:endParaRPr lang="en-GB" sz="1200">
            <a:latin typeface="+mn-lt"/>
          </a:endParaRPr>
        </a:p>
      </dgm:t>
    </dgm:pt>
    <dgm:pt modelId="{35A8755B-5B8C-462C-8AA1-0CE32A250ECA}" type="sibTrans" cxnId="{C61C5896-1AD7-4F3D-AC95-2DE001126039}">
      <dgm:prSet/>
      <dgm:spPr/>
      <dgm:t>
        <a:bodyPr/>
        <a:lstStyle/>
        <a:p>
          <a:endParaRPr lang="en-GB" sz="1200">
            <a:latin typeface="+mn-lt"/>
          </a:endParaRPr>
        </a:p>
      </dgm:t>
    </dgm:pt>
    <dgm:pt modelId="{5EF72396-D07D-4051-9BB1-594A05FE9D20}">
      <dgm:prSet custT="1"/>
      <dgm:spPr/>
      <dgm:t>
        <a:bodyPr/>
        <a:lstStyle/>
        <a:p>
          <a:r>
            <a:rPr lang="en-GB" sz="1200">
              <a:latin typeface="+mn-lt"/>
            </a:rPr>
            <a:t>Other non-food stores</a:t>
          </a:r>
        </a:p>
      </dgm:t>
    </dgm:pt>
    <dgm:pt modelId="{E4469923-9DCE-44EF-9215-2616665D927A}" type="parTrans" cxnId="{ED377A7D-1076-41E7-909D-3EDF0A62DBC4}">
      <dgm:prSet/>
      <dgm:spPr/>
      <dgm:t>
        <a:bodyPr/>
        <a:lstStyle/>
        <a:p>
          <a:endParaRPr lang="en-GB" sz="1200">
            <a:latin typeface="+mn-lt"/>
          </a:endParaRPr>
        </a:p>
      </dgm:t>
    </dgm:pt>
    <dgm:pt modelId="{4C5B3859-7C05-4D87-8BD3-231E3F6A370E}" type="sibTrans" cxnId="{ED377A7D-1076-41E7-909D-3EDF0A62DBC4}">
      <dgm:prSet/>
      <dgm:spPr/>
      <dgm:t>
        <a:bodyPr/>
        <a:lstStyle/>
        <a:p>
          <a:endParaRPr lang="en-GB" sz="1200">
            <a:latin typeface="+mn-lt"/>
          </a:endParaRPr>
        </a:p>
      </dgm:t>
    </dgm:pt>
    <dgm:pt modelId="{A4302AEA-7E39-4905-ABB1-02A189BE1086}">
      <dgm:prSet custT="1"/>
      <dgm:spPr/>
      <dgm:t>
        <a:bodyPr/>
        <a:lstStyle/>
        <a:p>
          <a:r>
            <a:rPr lang="en-GB" sz="1200">
              <a:latin typeface="+mn-lt"/>
            </a:rPr>
            <a:t>Textile, clothing and footwear stores</a:t>
          </a:r>
        </a:p>
      </dgm:t>
    </dgm:pt>
    <dgm:pt modelId="{4378AAB6-0103-479C-983F-ADD618D0BB06}" type="parTrans" cxnId="{0F791AAD-27A7-4270-94A4-83E116194211}">
      <dgm:prSet/>
      <dgm:spPr/>
      <dgm:t>
        <a:bodyPr/>
        <a:lstStyle/>
        <a:p>
          <a:endParaRPr lang="en-GB" sz="1200">
            <a:latin typeface="+mn-lt"/>
          </a:endParaRPr>
        </a:p>
      </dgm:t>
    </dgm:pt>
    <dgm:pt modelId="{CA581A72-131C-4ABB-8DF3-2A6F541B980D}" type="sibTrans" cxnId="{0F791AAD-27A7-4270-94A4-83E116194211}">
      <dgm:prSet/>
      <dgm:spPr/>
      <dgm:t>
        <a:bodyPr/>
        <a:lstStyle/>
        <a:p>
          <a:endParaRPr lang="en-GB" sz="1200">
            <a:latin typeface="+mn-lt"/>
          </a:endParaRPr>
        </a:p>
      </dgm:t>
    </dgm:pt>
    <dgm:pt modelId="{E1B1C0A3-90B1-474D-8368-E2D43BC2A1A3}">
      <dgm:prSet custT="1"/>
      <dgm:spPr/>
      <dgm:t>
        <a:bodyPr/>
        <a:lstStyle/>
        <a:p>
          <a:r>
            <a:rPr lang="en-GB" sz="1200">
              <a:latin typeface="+mn-lt"/>
            </a:rPr>
            <a:t>Household goods stores</a:t>
          </a:r>
        </a:p>
      </dgm:t>
    </dgm:pt>
    <dgm:pt modelId="{3FE764AE-CC85-46DE-B3EB-AF047304BA8F}" type="parTrans" cxnId="{5A49FFFD-90C6-4855-A53C-891DFD7DB98D}">
      <dgm:prSet/>
      <dgm:spPr/>
      <dgm:t>
        <a:bodyPr/>
        <a:lstStyle/>
        <a:p>
          <a:endParaRPr lang="en-GB" sz="1200">
            <a:latin typeface="+mn-lt"/>
          </a:endParaRPr>
        </a:p>
      </dgm:t>
    </dgm:pt>
    <dgm:pt modelId="{12A1FE4B-7EE8-446A-BDB0-DF398C706966}" type="sibTrans" cxnId="{5A49FFFD-90C6-4855-A53C-891DFD7DB98D}">
      <dgm:prSet/>
      <dgm:spPr/>
      <dgm:t>
        <a:bodyPr/>
        <a:lstStyle/>
        <a:p>
          <a:endParaRPr lang="en-GB" sz="1200">
            <a:latin typeface="+mn-lt"/>
          </a:endParaRPr>
        </a:p>
      </dgm:t>
    </dgm:pt>
    <dgm:pt modelId="{2D576844-D351-4781-807C-9E963316486C}">
      <dgm:prSet custT="1"/>
      <dgm:spPr/>
      <dgm:t>
        <a:bodyPr/>
        <a:lstStyle/>
        <a:p>
          <a:r>
            <a:rPr lang="en-GB" sz="1200">
              <a:latin typeface="+mn-lt"/>
            </a:rPr>
            <a:t>Non-store retailing</a:t>
          </a:r>
        </a:p>
      </dgm:t>
    </dgm:pt>
    <dgm:pt modelId="{6A2F93BD-DF91-4DED-9BDD-A5A16D84264F}" type="parTrans" cxnId="{BB0163A0-5D09-4EE7-9E0F-2CBD31F49DB3}">
      <dgm:prSet/>
      <dgm:spPr/>
      <dgm:t>
        <a:bodyPr/>
        <a:lstStyle/>
        <a:p>
          <a:endParaRPr lang="en-GB" sz="1200">
            <a:latin typeface="+mn-lt"/>
          </a:endParaRPr>
        </a:p>
      </dgm:t>
    </dgm:pt>
    <dgm:pt modelId="{A416C210-07FB-4DB2-BAF4-00DF66C331CE}" type="sibTrans" cxnId="{BB0163A0-5D09-4EE7-9E0F-2CBD31F49DB3}">
      <dgm:prSet/>
      <dgm:spPr/>
      <dgm:t>
        <a:bodyPr/>
        <a:lstStyle/>
        <a:p>
          <a:endParaRPr lang="en-GB" sz="1200">
            <a:latin typeface="+mn-lt"/>
          </a:endParaRPr>
        </a:p>
      </dgm:t>
    </dgm:pt>
    <dgm:pt modelId="{335A673F-B3BC-4342-8DB8-C90C0D01E9C1}">
      <dgm:prSet custT="1"/>
      <dgm:spPr/>
      <dgm:t>
        <a:bodyPr/>
        <a:lstStyle/>
        <a:p>
          <a:r>
            <a:rPr lang="en-GB" sz="1200">
              <a:latin typeface="+mn-lt"/>
            </a:rPr>
            <a:t>Automotive</a:t>
          </a:r>
          <a:br>
            <a:rPr lang="en-GB" sz="1200">
              <a:latin typeface="+mn-lt"/>
            </a:rPr>
          </a:br>
          <a:r>
            <a:rPr lang="en-GB" sz="1200">
              <a:latin typeface="+mn-lt"/>
            </a:rPr>
            <a:t>fuel</a:t>
          </a:r>
        </a:p>
      </dgm:t>
    </dgm:pt>
    <dgm:pt modelId="{15340605-48AA-4FB4-80A0-8EAFDB6103EC}" type="parTrans" cxnId="{578B8537-0DD7-44F7-8159-B71348C6B45E}">
      <dgm:prSet/>
      <dgm:spPr/>
      <dgm:t>
        <a:bodyPr/>
        <a:lstStyle/>
        <a:p>
          <a:endParaRPr lang="en-GB" sz="1200">
            <a:latin typeface="+mn-lt"/>
          </a:endParaRPr>
        </a:p>
      </dgm:t>
    </dgm:pt>
    <dgm:pt modelId="{0BC0780E-6A57-4A16-A29C-5E83244388C1}" type="sibTrans" cxnId="{578B8537-0DD7-44F7-8159-B71348C6B45E}">
      <dgm:prSet/>
      <dgm:spPr/>
      <dgm:t>
        <a:bodyPr/>
        <a:lstStyle/>
        <a:p>
          <a:endParaRPr lang="en-GB" sz="1200">
            <a:latin typeface="+mn-lt"/>
          </a:endParaRPr>
        </a:p>
      </dgm:t>
    </dgm:pt>
    <dgm:pt modelId="{C3821694-3CA4-48DA-8D54-DAE1087B179C}" type="pres">
      <dgm:prSet presAssocID="{8A7100BF-464F-4C78-A775-FF14BEF4BAAD}" presName="diagram" presStyleCnt="0">
        <dgm:presLayoutVars>
          <dgm:dir/>
          <dgm:resizeHandles val="exact"/>
        </dgm:presLayoutVars>
      </dgm:prSet>
      <dgm:spPr/>
    </dgm:pt>
    <dgm:pt modelId="{F01A179A-3B3D-44A7-9A06-64F3207F5F13}" type="pres">
      <dgm:prSet presAssocID="{D03C5560-2C17-43DF-BB95-B066F76FE4F4}" presName="node" presStyleLbl="node1" presStyleIdx="0" presStyleCnt="7">
        <dgm:presLayoutVars>
          <dgm:bulletEnabled val="1"/>
        </dgm:presLayoutVars>
      </dgm:prSet>
      <dgm:spPr/>
    </dgm:pt>
    <dgm:pt modelId="{F19D7F6E-B2A9-4704-8671-9AE651E93C85}" type="pres">
      <dgm:prSet presAssocID="{A7DD8EFD-62DB-4154-8C6C-8FE823C945BF}" presName="sibTrans" presStyleCnt="0"/>
      <dgm:spPr/>
    </dgm:pt>
    <dgm:pt modelId="{36F990DA-DF68-4A1B-8D33-02D7BCB1FA45}" type="pres">
      <dgm:prSet presAssocID="{596DE3B9-7676-4BCB-A8D7-52EFFE3CC67F}" presName="node" presStyleLbl="node1" presStyleIdx="1" presStyleCnt="7">
        <dgm:presLayoutVars>
          <dgm:bulletEnabled val="1"/>
        </dgm:presLayoutVars>
      </dgm:prSet>
      <dgm:spPr/>
    </dgm:pt>
    <dgm:pt modelId="{95FA7237-881A-45EB-B5BD-08798DAC7837}" type="pres">
      <dgm:prSet presAssocID="{35A8755B-5B8C-462C-8AA1-0CE32A250ECA}" presName="sibTrans" presStyleCnt="0"/>
      <dgm:spPr/>
    </dgm:pt>
    <dgm:pt modelId="{95A821DF-294F-4C13-B515-245C87C147CD}" type="pres">
      <dgm:prSet presAssocID="{5EF72396-D07D-4051-9BB1-594A05FE9D20}" presName="node" presStyleLbl="node1" presStyleIdx="2" presStyleCnt="7">
        <dgm:presLayoutVars>
          <dgm:bulletEnabled val="1"/>
        </dgm:presLayoutVars>
      </dgm:prSet>
      <dgm:spPr/>
    </dgm:pt>
    <dgm:pt modelId="{62D455B3-EE48-489A-A377-8654C7CCC4DA}" type="pres">
      <dgm:prSet presAssocID="{4C5B3859-7C05-4D87-8BD3-231E3F6A370E}" presName="sibTrans" presStyleCnt="0"/>
      <dgm:spPr/>
    </dgm:pt>
    <dgm:pt modelId="{C8961D5C-0717-42D5-802C-88E6E3A32BDF}" type="pres">
      <dgm:prSet presAssocID="{A4302AEA-7E39-4905-ABB1-02A189BE1086}" presName="node" presStyleLbl="node1" presStyleIdx="3" presStyleCnt="7">
        <dgm:presLayoutVars>
          <dgm:bulletEnabled val="1"/>
        </dgm:presLayoutVars>
      </dgm:prSet>
      <dgm:spPr/>
    </dgm:pt>
    <dgm:pt modelId="{50EB549C-F2C3-4BE2-991D-54A9B3862A00}" type="pres">
      <dgm:prSet presAssocID="{CA581A72-131C-4ABB-8DF3-2A6F541B980D}" presName="sibTrans" presStyleCnt="0"/>
      <dgm:spPr/>
    </dgm:pt>
    <dgm:pt modelId="{3E288207-34D5-4504-82A7-186FF5467DA9}" type="pres">
      <dgm:prSet presAssocID="{E1B1C0A3-90B1-474D-8368-E2D43BC2A1A3}" presName="node" presStyleLbl="node1" presStyleIdx="4" presStyleCnt="7">
        <dgm:presLayoutVars>
          <dgm:bulletEnabled val="1"/>
        </dgm:presLayoutVars>
      </dgm:prSet>
      <dgm:spPr/>
    </dgm:pt>
    <dgm:pt modelId="{610BA566-0E91-4A08-BC24-51A37B53E355}" type="pres">
      <dgm:prSet presAssocID="{12A1FE4B-7EE8-446A-BDB0-DF398C706966}" presName="sibTrans" presStyleCnt="0"/>
      <dgm:spPr/>
    </dgm:pt>
    <dgm:pt modelId="{7923E171-E45E-474D-AF83-FBA139C73506}" type="pres">
      <dgm:prSet presAssocID="{2D576844-D351-4781-807C-9E963316486C}" presName="node" presStyleLbl="node1" presStyleIdx="5" presStyleCnt="7">
        <dgm:presLayoutVars>
          <dgm:bulletEnabled val="1"/>
        </dgm:presLayoutVars>
      </dgm:prSet>
      <dgm:spPr/>
    </dgm:pt>
    <dgm:pt modelId="{FBB2DBBD-CB68-43D1-96AD-C5C272410665}" type="pres">
      <dgm:prSet presAssocID="{A416C210-07FB-4DB2-BAF4-00DF66C331CE}" presName="sibTrans" presStyleCnt="0"/>
      <dgm:spPr/>
    </dgm:pt>
    <dgm:pt modelId="{4B2A9F50-DDBC-4FA1-868A-744E1F1F59C2}" type="pres">
      <dgm:prSet presAssocID="{335A673F-B3BC-4342-8DB8-C90C0D01E9C1}" presName="node" presStyleLbl="node1" presStyleIdx="6" presStyleCnt="7">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8C6D4809-652B-41EB-84D9-EB0233BAB4F2}" type="presOf" srcId="{596DE3B9-7676-4BCB-A8D7-52EFFE3CC67F}" destId="{36F990DA-DF68-4A1B-8D33-02D7BCB1FA45}" srcOrd="0" destOrd="0" presId="urn:microsoft.com/office/officeart/2005/8/layout/default"/>
    <dgm:cxn modelId="{578B8537-0DD7-44F7-8159-B71348C6B45E}" srcId="{8A7100BF-464F-4C78-A775-FF14BEF4BAAD}" destId="{335A673F-B3BC-4342-8DB8-C90C0D01E9C1}" srcOrd="6" destOrd="0" parTransId="{15340605-48AA-4FB4-80A0-8EAFDB6103EC}" sibTransId="{0BC0780E-6A57-4A16-A29C-5E83244388C1}"/>
    <dgm:cxn modelId="{953D8A5C-FAB3-4E3C-9EC7-5DC5966BB8D4}" type="presOf" srcId="{5EF72396-D07D-4051-9BB1-594A05FE9D20}" destId="{95A821DF-294F-4C13-B515-245C87C147CD}" srcOrd="0" destOrd="0" presId="urn:microsoft.com/office/officeart/2005/8/layout/default"/>
    <dgm:cxn modelId="{5FDE3366-27AC-48AF-9A9F-96E300BA6056}" type="presOf" srcId="{2D576844-D351-4781-807C-9E963316486C}" destId="{7923E171-E45E-474D-AF83-FBA139C73506}" srcOrd="0" destOrd="0" presId="urn:microsoft.com/office/officeart/2005/8/layout/default"/>
    <dgm:cxn modelId="{ED377A7D-1076-41E7-909D-3EDF0A62DBC4}" srcId="{8A7100BF-464F-4C78-A775-FF14BEF4BAAD}" destId="{5EF72396-D07D-4051-9BB1-594A05FE9D20}" srcOrd="2" destOrd="0" parTransId="{E4469923-9DCE-44EF-9215-2616665D927A}" sibTransId="{4C5B3859-7C05-4D87-8BD3-231E3F6A370E}"/>
    <dgm:cxn modelId="{EEC8DB87-5E32-4B0D-A612-B1904CF49736}" type="presOf" srcId="{335A673F-B3BC-4342-8DB8-C90C0D01E9C1}" destId="{4B2A9F50-DDBC-4FA1-868A-744E1F1F59C2}" srcOrd="0" destOrd="0" presId="urn:microsoft.com/office/officeart/2005/8/layout/default"/>
    <dgm:cxn modelId="{3A002689-984D-4234-ABCF-19AAEB690C44}" type="presOf" srcId="{E1B1C0A3-90B1-474D-8368-E2D43BC2A1A3}" destId="{3E288207-34D5-4504-82A7-186FF5467DA9}" srcOrd="0" destOrd="0" presId="urn:microsoft.com/office/officeart/2005/8/layout/default"/>
    <dgm:cxn modelId="{5F3FC690-6B69-4E7D-9FD9-A8948352BB8E}" srcId="{8A7100BF-464F-4C78-A775-FF14BEF4BAAD}" destId="{D03C5560-2C17-43DF-BB95-B066F76FE4F4}" srcOrd="0" destOrd="0" parTransId="{58E2CDDA-058F-4B2A-812F-EABB838FCD1D}" sibTransId="{A7DD8EFD-62DB-4154-8C6C-8FE823C945BF}"/>
    <dgm:cxn modelId="{C61C5896-1AD7-4F3D-AC95-2DE001126039}" srcId="{8A7100BF-464F-4C78-A775-FF14BEF4BAAD}" destId="{596DE3B9-7676-4BCB-A8D7-52EFFE3CC67F}" srcOrd="1" destOrd="0" parTransId="{8E579A9E-B0B8-43C2-A4D8-1ABAD3B88017}" sibTransId="{35A8755B-5B8C-462C-8AA1-0CE32A250ECA}"/>
    <dgm:cxn modelId="{6550A09B-4F7A-488B-8354-FC75E85C89EB}" type="presOf" srcId="{A4302AEA-7E39-4905-ABB1-02A189BE1086}" destId="{C8961D5C-0717-42D5-802C-88E6E3A32BDF}" srcOrd="0" destOrd="0" presId="urn:microsoft.com/office/officeart/2005/8/layout/default"/>
    <dgm:cxn modelId="{BB0163A0-5D09-4EE7-9E0F-2CBD31F49DB3}" srcId="{8A7100BF-464F-4C78-A775-FF14BEF4BAAD}" destId="{2D576844-D351-4781-807C-9E963316486C}" srcOrd="5" destOrd="0" parTransId="{6A2F93BD-DF91-4DED-9BDD-A5A16D84264F}" sibTransId="{A416C210-07FB-4DB2-BAF4-00DF66C331CE}"/>
    <dgm:cxn modelId="{0F791AAD-27A7-4270-94A4-83E116194211}" srcId="{8A7100BF-464F-4C78-A775-FF14BEF4BAAD}" destId="{A4302AEA-7E39-4905-ABB1-02A189BE1086}" srcOrd="3" destOrd="0" parTransId="{4378AAB6-0103-479C-983F-ADD618D0BB06}" sibTransId="{CA581A72-131C-4ABB-8DF3-2A6F541B980D}"/>
    <dgm:cxn modelId="{F14CD6FA-FE74-4A55-B8BF-00F4612D239A}" type="presOf" srcId="{D03C5560-2C17-43DF-BB95-B066F76FE4F4}" destId="{F01A179A-3B3D-44A7-9A06-64F3207F5F13}" srcOrd="0" destOrd="0" presId="urn:microsoft.com/office/officeart/2005/8/layout/default"/>
    <dgm:cxn modelId="{5A49FFFD-90C6-4855-A53C-891DFD7DB98D}" srcId="{8A7100BF-464F-4C78-A775-FF14BEF4BAAD}" destId="{E1B1C0A3-90B1-474D-8368-E2D43BC2A1A3}" srcOrd="4" destOrd="0" parTransId="{3FE764AE-CC85-46DE-B3EB-AF047304BA8F}" sibTransId="{12A1FE4B-7EE8-446A-BDB0-DF398C706966}"/>
    <dgm:cxn modelId="{8598A823-61A0-44EC-85E5-40E9B3D551C5}" type="presParOf" srcId="{C3821694-3CA4-48DA-8D54-DAE1087B179C}" destId="{F01A179A-3B3D-44A7-9A06-64F3207F5F13}" srcOrd="0" destOrd="0" presId="urn:microsoft.com/office/officeart/2005/8/layout/default"/>
    <dgm:cxn modelId="{E2C66D80-BCF4-48D9-B795-733EEF3456E5}" type="presParOf" srcId="{C3821694-3CA4-48DA-8D54-DAE1087B179C}" destId="{F19D7F6E-B2A9-4704-8671-9AE651E93C85}" srcOrd="1" destOrd="0" presId="urn:microsoft.com/office/officeart/2005/8/layout/default"/>
    <dgm:cxn modelId="{9FBA8FA6-E698-41EF-8520-41050E67B055}" type="presParOf" srcId="{C3821694-3CA4-48DA-8D54-DAE1087B179C}" destId="{36F990DA-DF68-4A1B-8D33-02D7BCB1FA45}" srcOrd="2" destOrd="0" presId="urn:microsoft.com/office/officeart/2005/8/layout/default"/>
    <dgm:cxn modelId="{7B3D36E0-8557-4513-88B4-A6FDF2E7A5B0}" type="presParOf" srcId="{C3821694-3CA4-48DA-8D54-DAE1087B179C}" destId="{95FA7237-881A-45EB-B5BD-08798DAC7837}" srcOrd="3" destOrd="0" presId="urn:microsoft.com/office/officeart/2005/8/layout/default"/>
    <dgm:cxn modelId="{8667CFF8-534A-4FB8-8ABC-B4FE9DF8D3AF}" type="presParOf" srcId="{C3821694-3CA4-48DA-8D54-DAE1087B179C}" destId="{95A821DF-294F-4C13-B515-245C87C147CD}" srcOrd="4" destOrd="0" presId="urn:microsoft.com/office/officeart/2005/8/layout/default"/>
    <dgm:cxn modelId="{1448C80F-7140-4964-9C12-58EFFF14497F}" type="presParOf" srcId="{C3821694-3CA4-48DA-8D54-DAE1087B179C}" destId="{62D455B3-EE48-489A-A377-8654C7CCC4DA}" srcOrd="5" destOrd="0" presId="urn:microsoft.com/office/officeart/2005/8/layout/default"/>
    <dgm:cxn modelId="{7BEECE7F-5381-4ECA-BAB4-6182D743116E}" type="presParOf" srcId="{C3821694-3CA4-48DA-8D54-DAE1087B179C}" destId="{C8961D5C-0717-42D5-802C-88E6E3A32BDF}" srcOrd="6" destOrd="0" presId="urn:microsoft.com/office/officeart/2005/8/layout/default"/>
    <dgm:cxn modelId="{14B43F0F-51FE-4154-8B24-A0B78DF9961A}" type="presParOf" srcId="{C3821694-3CA4-48DA-8D54-DAE1087B179C}" destId="{50EB549C-F2C3-4BE2-991D-54A9B3862A00}" srcOrd="7" destOrd="0" presId="urn:microsoft.com/office/officeart/2005/8/layout/default"/>
    <dgm:cxn modelId="{0388B04F-CA80-4109-915A-3768C7EE1B44}" type="presParOf" srcId="{C3821694-3CA4-48DA-8D54-DAE1087B179C}" destId="{3E288207-34D5-4504-82A7-186FF5467DA9}" srcOrd="8" destOrd="0" presId="urn:microsoft.com/office/officeart/2005/8/layout/default"/>
    <dgm:cxn modelId="{6ED71A27-51FE-49AC-9605-64C5D93EE44E}" type="presParOf" srcId="{C3821694-3CA4-48DA-8D54-DAE1087B179C}" destId="{610BA566-0E91-4A08-BC24-51A37B53E355}" srcOrd="9" destOrd="0" presId="urn:microsoft.com/office/officeart/2005/8/layout/default"/>
    <dgm:cxn modelId="{B8F2262F-B27F-42B4-BE53-4144065A5832}" type="presParOf" srcId="{C3821694-3CA4-48DA-8D54-DAE1087B179C}" destId="{7923E171-E45E-474D-AF83-FBA139C73506}" srcOrd="10" destOrd="0" presId="urn:microsoft.com/office/officeart/2005/8/layout/default"/>
    <dgm:cxn modelId="{C95B14F3-6C56-401C-BC6F-6A78F2188034}" type="presParOf" srcId="{C3821694-3CA4-48DA-8D54-DAE1087B179C}" destId="{FBB2DBBD-CB68-43D1-96AD-C5C272410665}" srcOrd="11" destOrd="0" presId="urn:microsoft.com/office/officeart/2005/8/layout/default"/>
    <dgm:cxn modelId="{AF047614-24AB-48D4-A8D4-D853E00F230F}" type="presParOf" srcId="{C3821694-3CA4-48DA-8D54-DAE1087B179C}" destId="{4B2A9F50-DDBC-4FA1-868A-744E1F1F59C2}" srcOrd="1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8B47D7-A313-4CC6-BA5E-191A9D8E3723}">
      <dgm:prSet custT="1"/>
      <dgm:spPr/>
      <dgm:t>
        <a:bodyPr/>
        <a:lstStyle/>
        <a:p>
          <a:pPr>
            <a:buNone/>
          </a:pPr>
          <a:r>
            <a:rPr lang="en-GB" sz="1800" b="0" i="0"/>
            <a:t>Emergency &amp; justice services</a:t>
          </a:r>
        </a:p>
      </dgm:t>
    </dgm:pt>
    <dgm:pt modelId="{344C0CDC-33A4-410D-8B6E-94F440ADF160}" type="parTrans" cxnId="{6C9AE421-5B89-477F-9C1B-AE2CDE3872C4}">
      <dgm:prSet/>
      <dgm:spPr/>
      <dgm:t>
        <a:bodyPr/>
        <a:lstStyle/>
        <a:p>
          <a:endParaRPr lang="en-GB" sz="1400"/>
        </a:p>
      </dgm:t>
    </dgm:pt>
    <dgm:pt modelId="{7445FEE8-5006-4FA6-982C-FD22481C063B}" type="sibTrans" cxnId="{6C9AE421-5B89-477F-9C1B-AE2CDE3872C4}">
      <dgm:prSet/>
      <dgm:spPr/>
      <dgm:t>
        <a:bodyPr/>
        <a:lstStyle/>
        <a:p>
          <a:endParaRPr lang="en-GB" sz="1400"/>
        </a:p>
      </dgm:t>
    </dgm:pt>
    <dgm:pt modelId="{1D3EC455-E7C1-4153-A9DC-D915B81EA4F9}">
      <dgm:prSet custT="1"/>
      <dgm:spPr/>
      <dgm:t>
        <a:bodyPr/>
        <a:lstStyle/>
        <a:p>
          <a:pPr>
            <a:buNone/>
          </a:pPr>
          <a:r>
            <a:rPr lang="en-GB" sz="1800" b="0" i="0"/>
            <a:t>Local authority services</a:t>
          </a:r>
        </a:p>
      </dgm:t>
    </dgm:pt>
    <dgm:pt modelId="{0CC2DB22-BA14-4B55-BF00-68D344DEDCAF}" type="parTrans" cxnId="{F5A5BFE1-01A1-47D7-B5C1-6F3104AC8973}">
      <dgm:prSet/>
      <dgm:spPr/>
      <dgm:t>
        <a:bodyPr/>
        <a:lstStyle/>
        <a:p>
          <a:endParaRPr lang="en-GB"/>
        </a:p>
      </dgm:t>
    </dgm:pt>
    <dgm:pt modelId="{F313207E-107B-4DA1-9235-845F73EE11F3}" type="sibTrans" cxnId="{F5A5BFE1-01A1-47D7-B5C1-6F3104AC8973}">
      <dgm:prSet/>
      <dgm:spPr/>
      <dgm:t>
        <a:bodyPr/>
        <a:lstStyle/>
        <a:p>
          <a:endParaRPr lang="en-GB"/>
        </a:p>
      </dgm:t>
    </dgm:pt>
    <dgm:pt modelId="{383DF72E-3E55-42E1-878B-01EC1F1A74D7}">
      <dgm:prSet custT="1"/>
      <dgm:spPr/>
      <dgm:t>
        <a:bodyPr/>
        <a:lstStyle/>
        <a:p>
          <a:pPr>
            <a:buNone/>
          </a:pPr>
          <a:r>
            <a:rPr lang="en-GB" sz="1800" b="0" i="0"/>
            <a:t>Social care &amp; community services</a:t>
          </a:r>
        </a:p>
      </dgm:t>
    </dgm:pt>
    <dgm:pt modelId="{9DF806BF-8686-4DEF-B1FF-B3243C166262}" type="parTrans" cxnId="{7E997424-F1D0-4FDF-9FDC-1A7D7CA474BD}">
      <dgm:prSet/>
      <dgm:spPr/>
      <dgm:t>
        <a:bodyPr/>
        <a:lstStyle/>
        <a:p>
          <a:endParaRPr lang="en-GB"/>
        </a:p>
      </dgm:t>
    </dgm:pt>
    <dgm:pt modelId="{8E9853BC-1E25-4CA4-B372-DBC033213F42}" type="sibTrans" cxnId="{7E997424-F1D0-4FDF-9FDC-1A7D7CA474BD}">
      <dgm:prSet/>
      <dgm:spPr/>
      <dgm:t>
        <a:bodyPr/>
        <a:lstStyle/>
        <a:p>
          <a:endParaRPr lang="en-GB"/>
        </a:p>
      </dgm:t>
    </dgm:pt>
    <dgm:pt modelId="{0A3238CF-C0F4-454F-A7EE-8B529F085D98}">
      <dgm:prSet custT="1"/>
      <dgm:spPr/>
      <dgm:t>
        <a:bodyPr/>
        <a:lstStyle/>
        <a:p>
          <a:pPr>
            <a:buNone/>
          </a:pPr>
          <a:r>
            <a:rPr lang="en-GB" sz="1800" b="0" i="0"/>
            <a:t>Public service delivery organisations &amp; civic institutions</a:t>
          </a:r>
        </a:p>
      </dgm:t>
    </dgm:pt>
    <dgm:pt modelId="{A919A4C3-1DEB-47B8-877B-0B45A98FC200}" type="parTrans" cxnId="{785A7528-3DDE-4D73-A172-EDAC532B3F33}">
      <dgm:prSet/>
      <dgm:spPr/>
      <dgm:t>
        <a:bodyPr/>
        <a:lstStyle/>
        <a:p>
          <a:endParaRPr lang="en-GB"/>
        </a:p>
      </dgm:t>
    </dgm:pt>
    <dgm:pt modelId="{94DC5C61-CBA4-4ABA-861F-27CA7D77DA57}" type="sibTrans" cxnId="{785A7528-3DDE-4D73-A172-EDAC532B3F33}">
      <dgm:prSet/>
      <dgm:spPr/>
      <dgm:t>
        <a:bodyPr/>
        <a:lstStyle/>
        <a:p>
          <a:endParaRPr lang="en-GB"/>
        </a:p>
      </dgm:t>
    </dgm:pt>
    <dgm:pt modelId="{C3821694-3CA4-48DA-8D54-DAE1087B179C}" type="pres">
      <dgm:prSet presAssocID="{8A7100BF-464F-4C78-A775-FF14BEF4BAAD}" presName="diagram" presStyleCnt="0">
        <dgm:presLayoutVars>
          <dgm:dir/>
          <dgm:resizeHandles val="exact"/>
        </dgm:presLayoutVars>
      </dgm:prSet>
      <dgm:spPr/>
    </dgm:pt>
    <dgm:pt modelId="{92DD52F1-F554-4D86-AFB6-DCBD1AC78815}" type="pres">
      <dgm:prSet presAssocID="{6A8B47D7-A313-4CC6-BA5E-191A9D8E3723}" presName="node" presStyleLbl="node1" presStyleIdx="0" presStyleCnt="4">
        <dgm:presLayoutVars>
          <dgm:bulletEnabled val="1"/>
        </dgm:presLayoutVars>
      </dgm:prSet>
      <dgm:spPr/>
    </dgm:pt>
    <dgm:pt modelId="{E47EC1A6-5A3D-4565-8E63-CB1756C04D56}" type="pres">
      <dgm:prSet presAssocID="{7445FEE8-5006-4FA6-982C-FD22481C063B}" presName="sibTrans" presStyleCnt="0"/>
      <dgm:spPr/>
    </dgm:pt>
    <dgm:pt modelId="{8C5F6D31-9702-427A-B2A6-CB999E595DF5}" type="pres">
      <dgm:prSet presAssocID="{1D3EC455-E7C1-4153-A9DC-D915B81EA4F9}" presName="node" presStyleLbl="node1" presStyleIdx="1" presStyleCnt="4">
        <dgm:presLayoutVars>
          <dgm:bulletEnabled val="1"/>
        </dgm:presLayoutVars>
      </dgm:prSet>
      <dgm:spPr/>
    </dgm:pt>
    <dgm:pt modelId="{F52B0B0B-2972-449A-86C7-FF10144104DA}" type="pres">
      <dgm:prSet presAssocID="{F313207E-107B-4DA1-9235-845F73EE11F3}" presName="sibTrans" presStyleCnt="0"/>
      <dgm:spPr/>
    </dgm:pt>
    <dgm:pt modelId="{D3A2DEB3-6DC1-47B5-9DC1-8ED4DE2E25DF}" type="pres">
      <dgm:prSet presAssocID="{383DF72E-3E55-42E1-878B-01EC1F1A74D7}" presName="node" presStyleLbl="node1" presStyleIdx="2" presStyleCnt="4">
        <dgm:presLayoutVars>
          <dgm:bulletEnabled val="1"/>
        </dgm:presLayoutVars>
      </dgm:prSet>
      <dgm:spPr/>
    </dgm:pt>
    <dgm:pt modelId="{C758BB74-6947-416B-86F3-C19FB0B2869F}" type="pres">
      <dgm:prSet presAssocID="{8E9853BC-1E25-4CA4-B372-DBC033213F42}" presName="sibTrans" presStyleCnt="0"/>
      <dgm:spPr/>
    </dgm:pt>
    <dgm:pt modelId="{C8517067-561D-40B7-85DB-D423B7BD0899}" type="pres">
      <dgm:prSet presAssocID="{0A3238CF-C0F4-454F-A7EE-8B529F085D98}" presName="node" presStyleLbl="node1" presStyleIdx="3" presStyleCnt="4">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6C9AE421-5B89-477F-9C1B-AE2CDE3872C4}" srcId="{8A7100BF-464F-4C78-A775-FF14BEF4BAAD}" destId="{6A8B47D7-A313-4CC6-BA5E-191A9D8E3723}" srcOrd="0" destOrd="0" parTransId="{344C0CDC-33A4-410D-8B6E-94F440ADF160}" sibTransId="{7445FEE8-5006-4FA6-982C-FD22481C063B}"/>
    <dgm:cxn modelId="{7E997424-F1D0-4FDF-9FDC-1A7D7CA474BD}" srcId="{8A7100BF-464F-4C78-A775-FF14BEF4BAAD}" destId="{383DF72E-3E55-42E1-878B-01EC1F1A74D7}" srcOrd="2" destOrd="0" parTransId="{9DF806BF-8686-4DEF-B1FF-B3243C166262}" sibTransId="{8E9853BC-1E25-4CA4-B372-DBC033213F42}"/>
    <dgm:cxn modelId="{785A7528-3DDE-4D73-A172-EDAC532B3F33}" srcId="{8A7100BF-464F-4C78-A775-FF14BEF4BAAD}" destId="{0A3238CF-C0F4-454F-A7EE-8B529F085D98}" srcOrd="3" destOrd="0" parTransId="{A919A4C3-1DEB-47B8-877B-0B45A98FC200}" sibTransId="{94DC5C61-CBA4-4ABA-861F-27CA7D77DA57}"/>
    <dgm:cxn modelId="{B27D8F31-FFBA-4DBB-9761-219DF69437DE}" type="presOf" srcId="{1D3EC455-E7C1-4153-A9DC-D915B81EA4F9}" destId="{8C5F6D31-9702-427A-B2A6-CB999E595DF5}" srcOrd="0" destOrd="0" presId="urn:microsoft.com/office/officeart/2005/8/layout/default"/>
    <dgm:cxn modelId="{96475B3B-3A74-4714-80A2-5EE3BAF31571}" type="presOf" srcId="{0A3238CF-C0F4-454F-A7EE-8B529F085D98}" destId="{C8517067-561D-40B7-85DB-D423B7BD0899}" srcOrd="0" destOrd="0" presId="urn:microsoft.com/office/officeart/2005/8/layout/default"/>
    <dgm:cxn modelId="{BEAE3B8C-AC4D-4582-AEAC-2ABACF2739D8}" type="presOf" srcId="{383DF72E-3E55-42E1-878B-01EC1F1A74D7}" destId="{D3A2DEB3-6DC1-47B5-9DC1-8ED4DE2E25DF}" srcOrd="0" destOrd="0" presId="urn:microsoft.com/office/officeart/2005/8/layout/default"/>
    <dgm:cxn modelId="{30F892B6-3B09-43E9-AD1F-6C4162CAA412}" type="presOf" srcId="{6A8B47D7-A313-4CC6-BA5E-191A9D8E3723}" destId="{92DD52F1-F554-4D86-AFB6-DCBD1AC78815}" srcOrd="0" destOrd="0" presId="urn:microsoft.com/office/officeart/2005/8/layout/default"/>
    <dgm:cxn modelId="{F5A5BFE1-01A1-47D7-B5C1-6F3104AC8973}" srcId="{8A7100BF-464F-4C78-A775-FF14BEF4BAAD}" destId="{1D3EC455-E7C1-4153-A9DC-D915B81EA4F9}" srcOrd="1" destOrd="0" parTransId="{0CC2DB22-BA14-4B55-BF00-68D344DEDCAF}" sibTransId="{F313207E-107B-4DA1-9235-845F73EE11F3}"/>
    <dgm:cxn modelId="{256F5DAD-E3BA-45F0-B2A8-B954154B1F77}" type="presParOf" srcId="{C3821694-3CA4-48DA-8D54-DAE1087B179C}" destId="{92DD52F1-F554-4D86-AFB6-DCBD1AC78815}" srcOrd="0" destOrd="0" presId="urn:microsoft.com/office/officeart/2005/8/layout/default"/>
    <dgm:cxn modelId="{8F830A17-87A8-466C-9860-B9CA3EFA19EE}" type="presParOf" srcId="{C3821694-3CA4-48DA-8D54-DAE1087B179C}" destId="{E47EC1A6-5A3D-4565-8E63-CB1756C04D56}" srcOrd="1" destOrd="0" presId="urn:microsoft.com/office/officeart/2005/8/layout/default"/>
    <dgm:cxn modelId="{2DFA54F9-4642-4AA9-B2D9-1E50FCC1DC5A}" type="presParOf" srcId="{C3821694-3CA4-48DA-8D54-DAE1087B179C}" destId="{8C5F6D31-9702-427A-B2A6-CB999E595DF5}" srcOrd="2" destOrd="0" presId="urn:microsoft.com/office/officeart/2005/8/layout/default"/>
    <dgm:cxn modelId="{DBAE8982-4970-4D03-8809-3F795C822543}" type="presParOf" srcId="{C3821694-3CA4-48DA-8D54-DAE1087B179C}" destId="{F52B0B0B-2972-449A-86C7-FF10144104DA}" srcOrd="3" destOrd="0" presId="urn:microsoft.com/office/officeart/2005/8/layout/default"/>
    <dgm:cxn modelId="{6431FEA4-83F9-45B6-9408-B64168C4E11C}" type="presParOf" srcId="{C3821694-3CA4-48DA-8D54-DAE1087B179C}" destId="{D3A2DEB3-6DC1-47B5-9DC1-8ED4DE2E25DF}" srcOrd="4" destOrd="0" presId="urn:microsoft.com/office/officeart/2005/8/layout/default"/>
    <dgm:cxn modelId="{C754E193-C63B-4AF8-92E2-280A8577212A}" type="presParOf" srcId="{C3821694-3CA4-48DA-8D54-DAE1087B179C}" destId="{C758BB74-6947-416B-86F3-C19FB0B2869F}" srcOrd="5" destOrd="0" presId="urn:microsoft.com/office/officeart/2005/8/layout/default"/>
    <dgm:cxn modelId="{EC5F9F2A-1E19-4A12-8A4B-34230E1D5DA5}" type="presParOf" srcId="{C3821694-3CA4-48DA-8D54-DAE1087B179C}" destId="{C8517067-561D-40B7-85DB-D423B7BD0899}"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A7100BF-464F-4C78-A775-FF14BEF4BA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8B47D7-A313-4CC6-BA5E-191A9D8E3723}">
      <dgm:prSet custT="1"/>
      <dgm:spPr/>
      <dgm:t>
        <a:bodyPr/>
        <a:lstStyle/>
        <a:p>
          <a:pPr>
            <a:buNone/>
          </a:pPr>
          <a:r>
            <a:rPr lang="en-GB" sz="1400" b="0" i="0"/>
            <a:t>Consultancy &amp; design</a:t>
          </a:r>
        </a:p>
      </dgm:t>
    </dgm:pt>
    <dgm:pt modelId="{344C0CDC-33A4-410D-8B6E-94F440ADF160}" type="parTrans" cxnId="{6C9AE421-5B89-477F-9C1B-AE2CDE3872C4}">
      <dgm:prSet/>
      <dgm:spPr/>
      <dgm:t>
        <a:bodyPr/>
        <a:lstStyle/>
        <a:p>
          <a:endParaRPr lang="en-GB" sz="1200"/>
        </a:p>
      </dgm:t>
    </dgm:pt>
    <dgm:pt modelId="{7445FEE8-5006-4FA6-982C-FD22481C063B}" type="sibTrans" cxnId="{6C9AE421-5B89-477F-9C1B-AE2CDE3872C4}">
      <dgm:prSet/>
      <dgm:spPr/>
      <dgm:t>
        <a:bodyPr/>
        <a:lstStyle/>
        <a:p>
          <a:endParaRPr lang="en-GB" sz="1200"/>
        </a:p>
      </dgm:t>
    </dgm:pt>
    <dgm:pt modelId="{11A56FBA-84A6-4FE3-9A20-9030057AD293}">
      <dgm:prSet custT="1"/>
      <dgm:spPr/>
      <dgm:t>
        <a:bodyPr/>
        <a:lstStyle/>
        <a:p>
          <a:pPr>
            <a:buNone/>
          </a:pPr>
          <a:r>
            <a:rPr lang="en-GB" sz="1400" b="0" i="0"/>
            <a:t>Energy &amp; utilities</a:t>
          </a:r>
        </a:p>
      </dgm:t>
    </dgm:pt>
    <dgm:pt modelId="{0C68073D-789E-4C98-A780-C57D1D9EB709}" type="parTrans" cxnId="{30E78F54-7192-42CC-9664-E7E67AF168E3}">
      <dgm:prSet/>
      <dgm:spPr/>
      <dgm:t>
        <a:bodyPr/>
        <a:lstStyle/>
        <a:p>
          <a:endParaRPr lang="en-GB" sz="1200"/>
        </a:p>
      </dgm:t>
    </dgm:pt>
    <dgm:pt modelId="{4E297F3D-6C01-473A-88CB-21BA51A2D461}" type="sibTrans" cxnId="{30E78F54-7192-42CC-9664-E7E67AF168E3}">
      <dgm:prSet/>
      <dgm:spPr/>
      <dgm:t>
        <a:bodyPr/>
        <a:lstStyle/>
        <a:p>
          <a:endParaRPr lang="en-GB" sz="1200"/>
        </a:p>
      </dgm:t>
    </dgm:pt>
    <dgm:pt modelId="{5D1A427C-B3CD-435D-B048-10D001B7E3E8}">
      <dgm:prSet custT="1"/>
      <dgm:spPr/>
      <dgm:t>
        <a:bodyPr/>
        <a:lstStyle/>
        <a:p>
          <a:pPr>
            <a:buNone/>
          </a:pPr>
          <a:r>
            <a:rPr lang="en-GB" sz="1400" b="0" i="0"/>
            <a:t>Aerospace &amp; defence</a:t>
          </a:r>
        </a:p>
      </dgm:t>
    </dgm:pt>
    <dgm:pt modelId="{13ADF70A-5A29-4641-BEFC-604C3C16C268}" type="parTrans" cxnId="{9B6E13C9-9BD5-4150-A02F-BA02E3C67403}">
      <dgm:prSet/>
      <dgm:spPr/>
      <dgm:t>
        <a:bodyPr/>
        <a:lstStyle/>
        <a:p>
          <a:endParaRPr lang="en-GB" sz="1200"/>
        </a:p>
      </dgm:t>
    </dgm:pt>
    <dgm:pt modelId="{388F39A7-8819-4DC5-98BD-6CB61A172E66}" type="sibTrans" cxnId="{9B6E13C9-9BD5-4150-A02F-BA02E3C67403}">
      <dgm:prSet/>
      <dgm:spPr/>
      <dgm:t>
        <a:bodyPr/>
        <a:lstStyle/>
        <a:p>
          <a:endParaRPr lang="en-GB" sz="1200"/>
        </a:p>
      </dgm:t>
    </dgm:pt>
    <dgm:pt modelId="{3C4A4D61-F947-471B-8590-00744AC5DCFD}">
      <dgm:prSet custT="1"/>
      <dgm:spPr/>
      <dgm:t>
        <a:bodyPr/>
        <a:lstStyle/>
        <a:p>
          <a:pPr>
            <a:buNone/>
          </a:pPr>
          <a:r>
            <a:rPr lang="en-GB" sz="1400" b="0" i="0"/>
            <a:t>Transport systems</a:t>
          </a:r>
        </a:p>
      </dgm:t>
    </dgm:pt>
    <dgm:pt modelId="{DF5C69E2-851A-4496-A5F0-6D3250323A2B}" type="parTrans" cxnId="{B776F89F-07FE-4C6F-A995-CE892EB65043}">
      <dgm:prSet/>
      <dgm:spPr/>
      <dgm:t>
        <a:bodyPr/>
        <a:lstStyle/>
        <a:p>
          <a:endParaRPr lang="en-GB" sz="1200"/>
        </a:p>
      </dgm:t>
    </dgm:pt>
    <dgm:pt modelId="{7E02A1D7-2798-4D70-B2AF-460BE0983939}" type="sibTrans" cxnId="{B776F89F-07FE-4C6F-A995-CE892EB65043}">
      <dgm:prSet/>
      <dgm:spPr/>
      <dgm:t>
        <a:bodyPr/>
        <a:lstStyle/>
        <a:p>
          <a:endParaRPr lang="en-GB" sz="1200"/>
        </a:p>
      </dgm:t>
    </dgm:pt>
    <dgm:pt modelId="{99EBBF4D-D2A7-4602-87C5-D38597DCDD1D}">
      <dgm:prSet custT="1"/>
      <dgm:spPr/>
      <dgm:t>
        <a:bodyPr/>
        <a:lstStyle/>
        <a:p>
          <a:pPr>
            <a:buNone/>
          </a:pPr>
          <a:r>
            <a:rPr lang="en-GB" sz="1400" b="0" i="0"/>
            <a:t>Industrial &amp; process</a:t>
          </a:r>
        </a:p>
      </dgm:t>
    </dgm:pt>
    <dgm:pt modelId="{F4BCA280-6FD2-40FA-92E0-39A79192668F}" type="parTrans" cxnId="{F95A07DD-2442-4063-91E1-48B2B88A07D9}">
      <dgm:prSet/>
      <dgm:spPr/>
      <dgm:t>
        <a:bodyPr/>
        <a:lstStyle/>
        <a:p>
          <a:endParaRPr lang="en-GB" sz="1200"/>
        </a:p>
      </dgm:t>
    </dgm:pt>
    <dgm:pt modelId="{954AFDF6-2363-4E63-ABF0-A17AA24EF4A8}" type="sibTrans" cxnId="{F95A07DD-2442-4063-91E1-48B2B88A07D9}">
      <dgm:prSet/>
      <dgm:spPr/>
      <dgm:t>
        <a:bodyPr/>
        <a:lstStyle/>
        <a:p>
          <a:endParaRPr lang="en-GB" sz="1200"/>
        </a:p>
      </dgm:t>
    </dgm:pt>
    <dgm:pt modelId="{5DD9574B-0F0B-41B6-B488-C545F6A077A6}">
      <dgm:prSet custT="1"/>
      <dgm:spPr/>
      <dgm:t>
        <a:bodyPr/>
        <a:lstStyle/>
        <a:p>
          <a:pPr>
            <a:buNone/>
          </a:pPr>
          <a:r>
            <a:rPr lang="en-GB" sz="1400" b="0" i="0"/>
            <a:t>Systems &amp; digital engineering</a:t>
          </a:r>
        </a:p>
      </dgm:t>
    </dgm:pt>
    <dgm:pt modelId="{95245547-B750-45D0-9727-C94B146E3433}" type="parTrans" cxnId="{53F82C05-2E52-4379-B7D9-1D65D4BA81EB}">
      <dgm:prSet/>
      <dgm:spPr/>
      <dgm:t>
        <a:bodyPr/>
        <a:lstStyle/>
        <a:p>
          <a:endParaRPr lang="en-GB" sz="1200"/>
        </a:p>
      </dgm:t>
    </dgm:pt>
    <dgm:pt modelId="{C06E0B9D-4D26-464B-B301-1D18373EF8C1}" type="sibTrans" cxnId="{53F82C05-2E52-4379-B7D9-1D65D4BA81EB}">
      <dgm:prSet/>
      <dgm:spPr/>
      <dgm:t>
        <a:bodyPr/>
        <a:lstStyle/>
        <a:p>
          <a:endParaRPr lang="en-GB" sz="1200"/>
        </a:p>
      </dgm:t>
    </dgm:pt>
    <dgm:pt modelId="{C3821694-3CA4-48DA-8D54-DAE1087B179C}" type="pres">
      <dgm:prSet presAssocID="{8A7100BF-464F-4C78-A775-FF14BEF4BAAD}" presName="diagram" presStyleCnt="0">
        <dgm:presLayoutVars>
          <dgm:dir/>
          <dgm:resizeHandles val="exact"/>
        </dgm:presLayoutVars>
      </dgm:prSet>
      <dgm:spPr/>
    </dgm:pt>
    <dgm:pt modelId="{92DD52F1-F554-4D86-AFB6-DCBD1AC78815}" type="pres">
      <dgm:prSet presAssocID="{6A8B47D7-A313-4CC6-BA5E-191A9D8E3723}" presName="node" presStyleLbl="node1" presStyleIdx="0" presStyleCnt="6" custScaleX="131111">
        <dgm:presLayoutVars>
          <dgm:bulletEnabled val="1"/>
        </dgm:presLayoutVars>
      </dgm:prSet>
      <dgm:spPr/>
    </dgm:pt>
    <dgm:pt modelId="{C59D4E92-35E1-4E00-888F-22A5DE3F10C9}" type="pres">
      <dgm:prSet presAssocID="{7445FEE8-5006-4FA6-982C-FD22481C063B}" presName="sibTrans" presStyleCnt="0"/>
      <dgm:spPr/>
    </dgm:pt>
    <dgm:pt modelId="{783EF014-CD57-4BCB-8C36-A4F233378D58}" type="pres">
      <dgm:prSet presAssocID="{11A56FBA-84A6-4FE3-9A20-9030057AD293}" presName="node" presStyleLbl="node1" presStyleIdx="1" presStyleCnt="6" custScaleX="131111">
        <dgm:presLayoutVars>
          <dgm:bulletEnabled val="1"/>
        </dgm:presLayoutVars>
      </dgm:prSet>
      <dgm:spPr/>
    </dgm:pt>
    <dgm:pt modelId="{DA50E81F-7E18-488F-BA37-1E881F65732D}" type="pres">
      <dgm:prSet presAssocID="{4E297F3D-6C01-473A-88CB-21BA51A2D461}" presName="sibTrans" presStyleCnt="0"/>
      <dgm:spPr/>
    </dgm:pt>
    <dgm:pt modelId="{ED3C6554-5E51-4AC0-AA2C-69771758D687}" type="pres">
      <dgm:prSet presAssocID="{5D1A427C-B3CD-435D-B048-10D001B7E3E8}" presName="node" presStyleLbl="node1" presStyleIdx="2" presStyleCnt="6" custScaleX="131111">
        <dgm:presLayoutVars>
          <dgm:bulletEnabled val="1"/>
        </dgm:presLayoutVars>
      </dgm:prSet>
      <dgm:spPr/>
    </dgm:pt>
    <dgm:pt modelId="{C6EB6A22-E63C-47ED-B48A-6B42DE0BA7D3}" type="pres">
      <dgm:prSet presAssocID="{388F39A7-8819-4DC5-98BD-6CB61A172E66}" presName="sibTrans" presStyleCnt="0"/>
      <dgm:spPr/>
    </dgm:pt>
    <dgm:pt modelId="{25067F2B-185E-4C7F-A0F0-663686526CBA}" type="pres">
      <dgm:prSet presAssocID="{3C4A4D61-F947-471B-8590-00744AC5DCFD}" presName="node" presStyleLbl="node1" presStyleIdx="3" presStyleCnt="6" custScaleX="131111">
        <dgm:presLayoutVars>
          <dgm:bulletEnabled val="1"/>
        </dgm:presLayoutVars>
      </dgm:prSet>
      <dgm:spPr/>
    </dgm:pt>
    <dgm:pt modelId="{6FF1AFBF-9526-4257-BA08-F329DD8611F8}" type="pres">
      <dgm:prSet presAssocID="{7E02A1D7-2798-4D70-B2AF-460BE0983939}" presName="sibTrans" presStyleCnt="0"/>
      <dgm:spPr/>
    </dgm:pt>
    <dgm:pt modelId="{9AF0863B-1512-4035-91D0-1FE799997708}" type="pres">
      <dgm:prSet presAssocID="{99EBBF4D-D2A7-4602-87C5-D38597DCDD1D}" presName="node" presStyleLbl="node1" presStyleIdx="4" presStyleCnt="6" custScaleX="131111">
        <dgm:presLayoutVars>
          <dgm:bulletEnabled val="1"/>
        </dgm:presLayoutVars>
      </dgm:prSet>
      <dgm:spPr/>
    </dgm:pt>
    <dgm:pt modelId="{F9E3EDEA-D30E-4013-8F06-C68EA65437D6}" type="pres">
      <dgm:prSet presAssocID="{954AFDF6-2363-4E63-ABF0-A17AA24EF4A8}" presName="sibTrans" presStyleCnt="0"/>
      <dgm:spPr/>
    </dgm:pt>
    <dgm:pt modelId="{40792A81-2A04-42E0-8D69-2FE06E5ADE92}" type="pres">
      <dgm:prSet presAssocID="{5DD9574B-0F0B-41B6-B488-C545F6A077A6}" presName="node" presStyleLbl="node1" presStyleIdx="5" presStyleCnt="6" custScaleX="131111">
        <dgm:presLayoutVars>
          <dgm:bulletEnabled val="1"/>
        </dgm:presLayoutVars>
      </dgm:prSet>
      <dgm:spPr/>
    </dgm:pt>
  </dgm:ptLst>
  <dgm:cxnLst>
    <dgm:cxn modelId="{953F3800-01DC-4BEC-AAFE-A6087B67A259}" type="presOf" srcId="{8A7100BF-464F-4C78-A775-FF14BEF4BAAD}" destId="{C3821694-3CA4-48DA-8D54-DAE1087B179C}" srcOrd="0" destOrd="0" presId="urn:microsoft.com/office/officeart/2005/8/layout/default"/>
    <dgm:cxn modelId="{53F82C05-2E52-4379-B7D9-1D65D4BA81EB}" srcId="{8A7100BF-464F-4C78-A775-FF14BEF4BAAD}" destId="{5DD9574B-0F0B-41B6-B488-C545F6A077A6}" srcOrd="5" destOrd="0" parTransId="{95245547-B750-45D0-9727-C94B146E3433}" sibTransId="{C06E0B9D-4D26-464B-B301-1D18373EF8C1}"/>
    <dgm:cxn modelId="{81C73308-7EC0-4AA9-A878-C1D2633E93A9}" type="presOf" srcId="{11A56FBA-84A6-4FE3-9A20-9030057AD293}" destId="{783EF014-CD57-4BCB-8C36-A4F233378D58}" srcOrd="0" destOrd="0" presId="urn:microsoft.com/office/officeart/2005/8/layout/default"/>
    <dgm:cxn modelId="{6C9AE421-5B89-477F-9C1B-AE2CDE3872C4}" srcId="{8A7100BF-464F-4C78-A775-FF14BEF4BAAD}" destId="{6A8B47D7-A313-4CC6-BA5E-191A9D8E3723}" srcOrd="0" destOrd="0" parTransId="{344C0CDC-33A4-410D-8B6E-94F440ADF160}" sibTransId="{7445FEE8-5006-4FA6-982C-FD22481C063B}"/>
    <dgm:cxn modelId="{5230A146-46EA-4B93-852F-9F8F543FA466}" type="presOf" srcId="{3C4A4D61-F947-471B-8590-00744AC5DCFD}" destId="{25067F2B-185E-4C7F-A0F0-663686526CBA}" srcOrd="0" destOrd="0" presId="urn:microsoft.com/office/officeart/2005/8/layout/default"/>
    <dgm:cxn modelId="{BD464D4B-AE35-429B-A909-0AAF1A87D7AE}" type="presOf" srcId="{5D1A427C-B3CD-435D-B048-10D001B7E3E8}" destId="{ED3C6554-5E51-4AC0-AA2C-69771758D687}" srcOrd="0" destOrd="0" presId="urn:microsoft.com/office/officeart/2005/8/layout/default"/>
    <dgm:cxn modelId="{30E78F54-7192-42CC-9664-E7E67AF168E3}" srcId="{8A7100BF-464F-4C78-A775-FF14BEF4BAAD}" destId="{11A56FBA-84A6-4FE3-9A20-9030057AD293}" srcOrd="1" destOrd="0" parTransId="{0C68073D-789E-4C98-A780-C57D1D9EB709}" sibTransId="{4E297F3D-6C01-473A-88CB-21BA51A2D461}"/>
    <dgm:cxn modelId="{D1FC8B6D-09B5-47C1-AA91-23FABC44BC9D}" type="presOf" srcId="{5DD9574B-0F0B-41B6-B488-C545F6A077A6}" destId="{40792A81-2A04-42E0-8D69-2FE06E5ADE92}" srcOrd="0" destOrd="0" presId="urn:microsoft.com/office/officeart/2005/8/layout/default"/>
    <dgm:cxn modelId="{B776F89F-07FE-4C6F-A995-CE892EB65043}" srcId="{8A7100BF-464F-4C78-A775-FF14BEF4BAAD}" destId="{3C4A4D61-F947-471B-8590-00744AC5DCFD}" srcOrd="3" destOrd="0" parTransId="{DF5C69E2-851A-4496-A5F0-6D3250323A2B}" sibTransId="{7E02A1D7-2798-4D70-B2AF-460BE0983939}"/>
    <dgm:cxn modelId="{30F892B6-3B09-43E9-AD1F-6C4162CAA412}" type="presOf" srcId="{6A8B47D7-A313-4CC6-BA5E-191A9D8E3723}" destId="{92DD52F1-F554-4D86-AFB6-DCBD1AC78815}" srcOrd="0" destOrd="0" presId="urn:microsoft.com/office/officeart/2005/8/layout/default"/>
    <dgm:cxn modelId="{9B6E13C9-9BD5-4150-A02F-BA02E3C67403}" srcId="{8A7100BF-464F-4C78-A775-FF14BEF4BAAD}" destId="{5D1A427C-B3CD-435D-B048-10D001B7E3E8}" srcOrd="2" destOrd="0" parTransId="{13ADF70A-5A29-4641-BEFC-604C3C16C268}" sibTransId="{388F39A7-8819-4DC5-98BD-6CB61A172E66}"/>
    <dgm:cxn modelId="{F95A07DD-2442-4063-91E1-48B2B88A07D9}" srcId="{8A7100BF-464F-4C78-A775-FF14BEF4BAAD}" destId="{99EBBF4D-D2A7-4602-87C5-D38597DCDD1D}" srcOrd="4" destOrd="0" parTransId="{F4BCA280-6FD2-40FA-92E0-39A79192668F}" sibTransId="{954AFDF6-2363-4E63-ABF0-A17AA24EF4A8}"/>
    <dgm:cxn modelId="{20301BDD-A560-411F-91A9-123F48431514}" type="presOf" srcId="{99EBBF4D-D2A7-4602-87C5-D38597DCDD1D}" destId="{9AF0863B-1512-4035-91D0-1FE799997708}" srcOrd="0" destOrd="0" presId="urn:microsoft.com/office/officeart/2005/8/layout/default"/>
    <dgm:cxn modelId="{256F5DAD-E3BA-45F0-B2A8-B954154B1F77}" type="presParOf" srcId="{C3821694-3CA4-48DA-8D54-DAE1087B179C}" destId="{92DD52F1-F554-4D86-AFB6-DCBD1AC78815}" srcOrd="0" destOrd="0" presId="urn:microsoft.com/office/officeart/2005/8/layout/default"/>
    <dgm:cxn modelId="{9A796BBB-5B27-4414-86C0-E6B57245B22D}" type="presParOf" srcId="{C3821694-3CA4-48DA-8D54-DAE1087B179C}" destId="{C59D4E92-35E1-4E00-888F-22A5DE3F10C9}" srcOrd="1" destOrd="0" presId="urn:microsoft.com/office/officeart/2005/8/layout/default"/>
    <dgm:cxn modelId="{42760743-71B6-4390-98EC-B32DBDAD29D5}" type="presParOf" srcId="{C3821694-3CA4-48DA-8D54-DAE1087B179C}" destId="{783EF014-CD57-4BCB-8C36-A4F233378D58}" srcOrd="2" destOrd="0" presId="urn:microsoft.com/office/officeart/2005/8/layout/default"/>
    <dgm:cxn modelId="{8824861C-EE5F-40A9-95C7-8D473B955371}" type="presParOf" srcId="{C3821694-3CA4-48DA-8D54-DAE1087B179C}" destId="{DA50E81F-7E18-488F-BA37-1E881F65732D}" srcOrd="3" destOrd="0" presId="urn:microsoft.com/office/officeart/2005/8/layout/default"/>
    <dgm:cxn modelId="{B3171345-3455-4C04-906D-B3973FB8E0D8}" type="presParOf" srcId="{C3821694-3CA4-48DA-8D54-DAE1087B179C}" destId="{ED3C6554-5E51-4AC0-AA2C-69771758D687}" srcOrd="4" destOrd="0" presId="urn:microsoft.com/office/officeart/2005/8/layout/default"/>
    <dgm:cxn modelId="{409EC1F1-13A5-4665-ABF0-A5BE08F5E8B4}" type="presParOf" srcId="{C3821694-3CA4-48DA-8D54-DAE1087B179C}" destId="{C6EB6A22-E63C-47ED-B48A-6B42DE0BA7D3}" srcOrd="5" destOrd="0" presId="urn:microsoft.com/office/officeart/2005/8/layout/default"/>
    <dgm:cxn modelId="{A388648B-E83C-49FD-B6F1-EB392B9E8F6D}" type="presParOf" srcId="{C3821694-3CA4-48DA-8D54-DAE1087B179C}" destId="{25067F2B-185E-4C7F-A0F0-663686526CBA}" srcOrd="6" destOrd="0" presId="urn:microsoft.com/office/officeart/2005/8/layout/default"/>
    <dgm:cxn modelId="{31F24368-6981-41D7-B8D6-273B8CCFF028}" type="presParOf" srcId="{C3821694-3CA4-48DA-8D54-DAE1087B179C}" destId="{6FF1AFBF-9526-4257-BA08-F329DD8611F8}" srcOrd="7" destOrd="0" presId="urn:microsoft.com/office/officeart/2005/8/layout/default"/>
    <dgm:cxn modelId="{036CDC36-10A6-4DA6-AA83-311B2F3922AD}" type="presParOf" srcId="{C3821694-3CA4-48DA-8D54-DAE1087B179C}" destId="{9AF0863B-1512-4035-91D0-1FE799997708}" srcOrd="8" destOrd="0" presId="urn:microsoft.com/office/officeart/2005/8/layout/default"/>
    <dgm:cxn modelId="{241BDB1E-C83D-4383-9DBE-832510F87B48}" type="presParOf" srcId="{C3821694-3CA4-48DA-8D54-DAE1087B179C}" destId="{F9E3EDEA-D30E-4013-8F06-C68EA65437D6}" srcOrd="9" destOrd="0" presId="urn:microsoft.com/office/officeart/2005/8/layout/default"/>
    <dgm:cxn modelId="{2B1A9794-2C2E-467F-B9CA-F6DA32930B13}" type="presParOf" srcId="{C3821694-3CA4-48DA-8D54-DAE1087B179C}" destId="{40792A81-2A04-42E0-8D69-2FE06E5ADE92}" srcOrd="1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A179A-3B3D-44A7-9A06-64F3207F5F13}">
      <dsp:nvSpPr>
        <dsp:cNvPr id="0" name=""/>
        <dsp:cNvSpPr/>
      </dsp:nvSpPr>
      <dsp:spPr>
        <a:xfrm>
          <a:off x="567028" y="376"/>
          <a:ext cx="1237266" cy="7423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GB" sz="1100" kern="1200"/>
            <a:t>Further Education (colleges) </a:t>
          </a:r>
          <a:endParaRPr lang="en-GB" sz="1100" kern="1200">
            <a:latin typeface="+mn-lt"/>
          </a:endParaRPr>
        </a:p>
      </dsp:txBody>
      <dsp:txXfrm>
        <a:off x="567028" y="376"/>
        <a:ext cx="1237266" cy="742360"/>
      </dsp:txXfrm>
    </dsp:sp>
    <dsp:sp modelId="{E4F6639E-9422-453A-85C9-E760EF545017}">
      <dsp:nvSpPr>
        <dsp:cNvPr id="0" name=""/>
        <dsp:cNvSpPr/>
      </dsp:nvSpPr>
      <dsp:spPr>
        <a:xfrm>
          <a:off x="1928022" y="376"/>
          <a:ext cx="1237266" cy="7423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GB" sz="1100" kern="1200"/>
            <a:t>Higher Education (universities) </a:t>
          </a:r>
        </a:p>
      </dsp:txBody>
      <dsp:txXfrm>
        <a:off x="1928022" y="376"/>
        <a:ext cx="1237266" cy="742360"/>
      </dsp:txXfrm>
    </dsp:sp>
    <dsp:sp modelId="{26DA2C9B-D1AB-4C3D-AF9A-8EB52B0C6A12}">
      <dsp:nvSpPr>
        <dsp:cNvPr id="0" name=""/>
        <dsp:cNvSpPr/>
      </dsp:nvSpPr>
      <dsp:spPr>
        <a:xfrm>
          <a:off x="3289015" y="376"/>
          <a:ext cx="1237266" cy="7423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GB" sz="1100" kern="1200"/>
            <a:t>Adult &amp; community learning / skills providers </a:t>
          </a:r>
        </a:p>
      </dsp:txBody>
      <dsp:txXfrm>
        <a:off x="3289015" y="376"/>
        <a:ext cx="1237266" cy="742360"/>
      </dsp:txXfrm>
    </dsp:sp>
    <dsp:sp modelId="{B7FEBB08-82AD-4040-BF9E-E3FBEA2FF7AD}">
      <dsp:nvSpPr>
        <dsp:cNvPr id="0" name=""/>
        <dsp:cNvSpPr/>
      </dsp:nvSpPr>
      <dsp:spPr>
        <a:xfrm>
          <a:off x="567028" y="866463"/>
          <a:ext cx="1237266" cy="7423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GB" sz="1100" kern="1200"/>
            <a:t>Work-based learning (apprenticeships, training providers)</a:t>
          </a:r>
        </a:p>
      </dsp:txBody>
      <dsp:txXfrm>
        <a:off x="567028" y="866463"/>
        <a:ext cx="1237266" cy="742360"/>
      </dsp:txXfrm>
    </dsp:sp>
    <dsp:sp modelId="{5B1F1C89-6E7E-40E0-B52F-490125AD66A2}">
      <dsp:nvSpPr>
        <dsp:cNvPr id="0" name=""/>
        <dsp:cNvSpPr/>
      </dsp:nvSpPr>
      <dsp:spPr>
        <a:xfrm>
          <a:off x="1928022" y="866463"/>
          <a:ext cx="1237266" cy="742360"/>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GB" sz="1100" kern="1200"/>
            <a:t>Early years &amp; primary education </a:t>
          </a:r>
        </a:p>
      </dsp:txBody>
      <dsp:txXfrm>
        <a:off x="1928022" y="866463"/>
        <a:ext cx="1237266" cy="742360"/>
      </dsp:txXfrm>
    </dsp:sp>
    <dsp:sp modelId="{DC3575E6-B886-4D7A-A305-46E2C8CCD965}">
      <dsp:nvSpPr>
        <dsp:cNvPr id="0" name=""/>
        <dsp:cNvSpPr/>
      </dsp:nvSpPr>
      <dsp:spPr>
        <a:xfrm>
          <a:off x="3289015" y="866463"/>
          <a:ext cx="1237266" cy="742360"/>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GB" sz="1100" kern="1200"/>
            <a:t>Secondary schools </a:t>
          </a:r>
        </a:p>
      </dsp:txBody>
      <dsp:txXfrm>
        <a:off x="3289015" y="866463"/>
        <a:ext cx="1237266" cy="7423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D52F1-F554-4D86-AFB6-DCBD1AC78815}">
      <dsp:nvSpPr>
        <dsp:cNvPr id="0" name=""/>
        <dsp:cNvSpPr/>
      </dsp:nvSpPr>
      <dsp:spPr>
        <a:xfrm>
          <a:off x="492812" y="1053"/>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Hospitality &amp; leisure</a:t>
          </a:r>
        </a:p>
      </dsp:txBody>
      <dsp:txXfrm>
        <a:off x="492812" y="1053"/>
        <a:ext cx="1680414" cy="769003"/>
      </dsp:txXfrm>
    </dsp:sp>
    <dsp:sp modelId="{EC8C9E18-27DD-4B79-B7C0-E7568E071E16}">
      <dsp:nvSpPr>
        <dsp:cNvPr id="0" name=""/>
        <dsp:cNvSpPr/>
      </dsp:nvSpPr>
      <dsp:spPr>
        <a:xfrm>
          <a:off x="2301394" y="1053"/>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Travel &amp; transport services</a:t>
          </a:r>
        </a:p>
      </dsp:txBody>
      <dsp:txXfrm>
        <a:off x="2301394" y="1053"/>
        <a:ext cx="1281673" cy="769003"/>
      </dsp:txXfrm>
    </dsp:sp>
    <dsp:sp modelId="{B1AD22C7-827F-4214-A919-C471CA0C9D92}">
      <dsp:nvSpPr>
        <dsp:cNvPr id="0" name=""/>
        <dsp:cNvSpPr/>
      </dsp:nvSpPr>
      <dsp:spPr>
        <a:xfrm>
          <a:off x="692183" y="898225"/>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Professional &amp; business services</a:t>
          </a:r>
        </a:p>
      </dsp:txBody>
      <dsp:txXfrm>
        <a:off x="692183" y="898225"/>
        <a:ext cx="1281673" cy="769003"/>
      </dsp:txXfrm>
    </dsp:sp>
    <dsp:sp modelId="{BA8A5B3C-C748-4FE2-B230-8033A3F59B16}">
      <dsp:nvSpPr>
        <dsp:cNvPr id="0" name=""/>
        <dsp:cNvSpPr/>
      </dsp:nvSpPr>
      <dsp:spPr>
        <a:xfrm>
          <a:off x="2102023" y="898225"/>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Administrative &amp; support service</a:t>
          </a:r>
        </a:p>
      </dsp:txBody>
      <dsp:txXfrm>
        <a:off x="2102023" y="898225"/>
        <a:ext cx="1281673" cy="769003"/>
      </dsp:txXfrm>
    </dsp:sp>
    <dsp:sp modelId="{3F6B4F7E-033C-4F5A-8475-6C37512DB408}">
      <dsp:nvSpPr>
        <dsp:cNvPr id="0" name=""/>
        <dsp:cNvSpPr/>
      </dsp:nvSpPr>
      <dsp:spPr>
        <a:xfrm>
          <a:off x="1397103" y="1795396"/>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Personal services</a:t>
          </a:r>
        </a:p>
      </dsp:txBody>
      <dsp:txXfrm>
        <a:off x="1397103" y="1795396"/>
        <a:ext cx="1281673" cy="7690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E6E3B-9299-44E3-8EEC-E88D9AE484E6}">
      <dsp:nvSpPr>
        <dsp:cNvPr id="0" name=""/>
        <dsp:cNvSpPr/>
      </dsp:nvSpPr>
      <dsp:spPr>
        <a:xfrm>
          <a:off x="0" y="9014"/>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Food &amp; beverage</a:t>
          </a:r>
        </a:p>
      </dsp:txBody>
      <dsp:txXfrm>
        <a:off x="0" y="9014"/>
        <a:ext cx="1273712" cy="764227"/>
      </dsp:txXfrm>
    </dsp:sp>
    <dsp:sp modelId="{A6C62970-F384-44B8-9ABA-011D7A928A56}">
      <dsp:nvSpPr>
        <dsp:cNvPr id="0" name=""/>
        <dsp:cNvSpPr/>
      </dsp:nvSpPr>
      <dsp:spPr>
        <a:xfrm>
          <a:off x="1401083" y="9014"/>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Automotive &amp; transport equipment</a:t>
          </a:r>
        </a:p>
      </dsp:txBody>
      <dsp:txXfrm>
        <a:off x="1401083" y="9014"/>
        <a:ext cx="1273712" cy="764227"/>
      </dsp:txXfrm>
    </dsp:sp>
    <dsp:sp modelId="{6D41490E-2193-4868-AA20-7811340B8923}">
      <dsp:nvSpPr>
        <dsp:cNvPr id="0" name=""/>
        <dsp:cNvSpPr/>
      </dsp:nvSpPr>
      <dsp:spPr>
        <a:xfrm>
          <a:off x="2802167" y="9014"/>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Chemicals &amp; life sciences</a:t>
          </a:r>
        </a:p>
      </dsp:txBody>
      <dsp:txXfrm>
        <a:off x="2802167" y="9014"/>
        <a:ext cx="1273712" cy="764227"/>
      </dsp:txXfrm>
    </dsp:sp>
    <dsp:sp modelId="{CE6360FA-4FAF-4DD9-A9AB-EEDC00E76AA1}">
      <dsp:nvSpPr>
        <dsp:cNvPr id="0" name=""/>
        <dsp:cNvSpPr/>
      </dsp:nvSpPr>
      <dsp:spPr>
        <a:xfrm>
          <a:off x="0" y="900613"/>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Electronics &amp; electrical</a:t>
          </a:r>
        </a:p>
      </dsp:txBody>
      <dsp:txXfrm>
        <a:off x="0" y="900613"/>
        <a:ext cx="1273712" cy="764227"/>
      </dsp:txXfrm>
    </dsp:sp>
    <dsp:sp modelId="{FE34954D-8DC2-40EF-A419-C62DF737A154}">
      <dsp:nvSpPr>
        <dsp:cNvPr id="0" name=""/>
        <dsp:cNvSpPr/>
      </dsp:nvSpPr>
      <dsp:spPr>
        <a:xfrm>
          <a:off x="1401083" y="900613"/>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Metals and machinery</a:t>
          </a:r>
        </a:p>
      </dsp:txBody>
      <dsp:txXfrm>
        <a:off x="1401083" y="900613"/>
        <a:ext cx="1273712" cy="764227"/>
      </dsp:txXfrm>
    </dsp:sp>
    <dsp:sp modelId="{6C3FFA08-B998-4E26-80BA-E13A3BD3D364}">
      <dsp:nvSpPr>
        <dsp:cNvPr id="0" name=""/>
        <dsp:cNvSpPr/>
      </dsp:nvSpPr>
      <dsp:spPr>
        <a:xfrm>
          <a:off x="2802167" y="900613"/>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Consumer goods</a:t>
          </a:r>
        </a:p>
      </dsp:txBody>
      <dsp:txXfrm>
        <a:off x="2802167" y="900613"/>
        <a:ext cx="1273712" cy="764227"/>
      </dsp:txXfrm>
    </dsp:sp>
    <dsp:sp modelId="{C3FC24D0-3015-483B-A823-174091F1FBE6}">
      <dsp:nvSpPr>
        <dsp:cNvPr id="0" name=""/>
        <dsp:cNvSpPr/>
      </dsp:nvSpPr>
      <dsp:spPr>
        <a:xfrm>
          <a:off x="1401083" y="1792212"/>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t>Advanced manufacturing (including aerospace and defence)</a:t>
          </a:r>
        </a:p>
      </dsp:txBody>
      <dsp:txXfrm>
        <a:off x="1401083" y="1792212"/>
        <a:ext cx="1273712" cy="7642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C24D0-3015-483B-A823-174091F1FBE6}">
      <dsp:nvSpPr>
        <dsp:cNvPr id="0" name=""/>
        <dsp:cNvSpPr/>
      </dsp:nvSpPr>
      <dsp:spPr>
        <a:xfrm>
          <a:off x="692183" y="1053"/>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Service delivery charities</a:t>
          </a:r>
        </a:p>
      </dsp:txBody>
      <dsp:txXfrm>
        <a:off x="692183" y="1053"/>
        <a:ext cx="1281673" cy="769003"/>
      </dsp:txXfrm>
    </dsp:sp>
    <dsp:sp modelId="{11BBD211-CEBA-4945-93D2-5B167D07F1EA}">
      <dsp:nvSpPr>
        <dsp:cNvPr id="0" name=""/>
        <dsp:cNvSpPr/>
      </dsp:nvSpPr>
      <dsp:spPr>
        <a:xfrm>
          <a:off x="2102023" y="1053"/>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Social enterprises</a:t>
          </a:r>
        </a:p>
      </dsp:txBody>
      <dsp:txXfrm>
        <a:off x="2102023" y="1053"/>
        <a:ext cx="1281673" cy="769003"/>
      </dsp:txXfrm>
    </dsp:sp>
    <dsp:sp modelId="{E827A99F-F0BE-478D-B17F-476722F3C8A6}">
      <dsp:nvSpPr>
        <dsp:cNvPr id="0" name=""/>
        <dsp:cNvSpPr/>
      </dsp:nvSpPr>
      <dsp:spPr>
        <a:xfrm>
          <a:off x="692183" y="898225"/>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Funders &amp; foundations</a:t>
          </a:r>
        </a:p>
      </dsp:txBody>
      <dsp:txXfrm>
        <a:off x="692183" y="898225"/>
        <a:ext cx="1281673" cy="769003"/>
      </dsp:txXfrm>
    </dsp:sp>
    <dsp:sp modelId="{A2EC444D-383B-4B6F-8AAE-0D1F8ED5FF32}">
      <dsp:nvSpPr>
        <dsp:cNvPr id="0" name=""/>
        <dsp:cNvSpPr/>
      </dsp:nvSpPr>
      <dsp:spPr>
        <a:xfrm>
          <a:off x="2102023" y="898225"/>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Advocacy &amp; campaigning organisations</a:t>
          </a:r>
        </a:p>
      </dsp:txBody>
      <dsp:txXfrm>
        <a:off x="2102023" y="898225"/>
        <a:ext cx="1281673" cy="769003"/>
      </dsp:txXfrm>
    </dsp:sp>
    <dsp:sp modelId="{5A97DBA6-3531-4D68-9F17-604D9653B479}">
      <dsp:nvSpPr>
        <dsp:cNvPr id="0" name=""/>
        <dsp:cNvSpPr/>
      </dsp:nvSpPr>
      <dsp:spPr>
        <a:xfrm>
          <a:off x="692183" y="1795396"/>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International NGOs</a:t>
          </a:r>
        </a:p>
      </dsp:txBody>
      <dsp:txXfrm>
        <a:off x="692183" y="1795396"/>
        <a:ext cx="1281673" cy="769003"/>
      </dsp:txXfrm>
    </dsp:sp>
    <dsp:sp modelId="{551D7F4D-0DC2-4553-BF36-4D97EC520786}">
      <dsp:nvSpPr>
        <dsp:cNvPr id="0" name=""/>
        <dsp:cNvSpPr/>
      </dsp:nvSpPr>
      <dsp:spPr>
        <a:xfrm>
          <a:off x="2102023" y="1795396"/>
          <a:ext cx="1281673"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Sector support bodies</a:t>
          </a:r>
        </a:p>
      </dsp:txBody>
      <dsp:txXfrm>
        <a:off x="2102023" y="1795396"/>
        <a:ext cx="1281673" cy="7690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8FC01-2122-49D8-A0FD-F6E6F2B4CAC8}">
      <dsp:nvSpPr>
        <dsp:cNvPr id="0" name=""/>
        <dsp:cNvSpPr/>
      </dsp:nvSpPr>
      <dsp:spPr>
        <a:xfrm>
          <a:off x="0" y="105501"/>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Banking &amp; lending</a:t>
          </a:r>
        </a:p>
      </dsp:txBody>
      <dsp:txXfrm>
        <a:off x="0" y="105501"/>
        <a:ext cx="1177224" cy="706335"/>
      </dsp:txXfrm>
    </dsp:sp>
    <dsp:sp modelId="{6F3057E9-6B1C-4904-8A3A-DE27B1A9DFA0}">
      <dsp:nvSpPr>
        <dsp:cNvPr id="0" name=""/>
        <dsp:cNvSpPr/>
      </dsp:nvSpPr>
      <dsp:spPr>
        <a:xfrm>
          <a:off x="1294947" y="105501"/>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Payments &amp; infrastructure</a:t>
          </a:r>
        </a:p>
      </dsp:txBody>
      <dsp:txXfrm>
        <a:off x="1294947" y="105501"/>
        <a:ext cx="1177224" cy="706335"/>
      </dsp:txXfrm>
    </dsp:sp>
    <dsp:sp modelId="{F099FED0-9D8A-4862-9474-555316EF7E15}">
      <dsp:nvSpPr>
        <dsp:cNvPr id="0" name=""/>
        <dsp:cNvSpPr/>
      </dsp:nvSpPr>
      <dsp:spPr>
        <a:xfrm>
          <a:off x="2589894" y="105501"/>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Insurance</a:t>
          </a:r>
        </a:p>
      </dsp:txBody>
      <dsp:txXfrm>
        <a:off x="2589894" y="105501"/>
        <a:ext cx="1177224" cy="706335"/>
      </dsp:txXfrm>
    </dsp:sp>
    <dsp:sp modelId="{D92317CC-0B52-4187-97C3-FE24F05EDEEB}">
      <dsp:nvSpPr>
        <dsp:cNvPr id="0" name=""/>
        <dsp:cNvSpPr/>
      </dsp:nvSpPr>
      <dsp:spPr>
        <a:xfrm>
          <a:off x="0" y="929559"/>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Investment &amp; asset management</a:t>
          </a:r>
        </a:p>
      </dsp:txBody>
      <dsp:txXfrm>
        <a:off x="0" y="929559"/>
        <a:ext cx="1177224" cy="706335"/>
      </dsp:txXfrm>
    </dsp:sp>
    <dsp:sp modelId="{6258A1D7-E19D-4145-86B9-DC0E7130C239}">
      <dsp:nvSpPr>
        <dsp:cNvPr id="0" name=""/>
        <dsp:cNvSpPr/>
      </dsp:nvSpPr>
      <dsp:spPr>
        <a:xfrm>
          <a:off x="1294947" y="929559"/>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Capital markets</a:t>
          </a:r>
        </a:p>
      </dsp:txBody>
      <dsp:txXfrm>
        <a:off x="1294947" y="929559"/>
        <a:ext cx="1177224" cy="706335"/>
      </dsp:txXfrm>
    </dsp:sp>
    <dsp:sp modelId="{E2C5015E-93F0-45C0-93E5-8F97C759157E}">
      <dsp:nvSpPr>
        <dsp:cNvPr id="0" name=""/>
        <dsp:cNvSpPr/>
      </dsp:nvSpPr>
      <dsp:spPr>
        <a:xfrm>
          <a:off x="2589894" y="929559"/>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Fintech</a:t>
          </a:r>
        </a:p>
      </dsp:txBody>
      <dsp:txXfrm>
        <a:off x="2589894" y="929559"/>
        <a:ext cx="1177224" cy="706335"/>
      </dsp:txXfrm>
    </dsp:sp>
    <dsp:sp modelId="{78BD8377-692D-4EF2-8692-5AD519DE7CA4}">
      <dsp:nvSpPr>
        <dsp:cNvPr id="0" name=""/>
        <dsp:cNvSpPr/>
      </dsp:nvSpPr>
      <dsp:spPr>
        <a:xfrm>
          <a:off x="1294947" y="1753616"/>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Financial advisory</a:t>
          </a:r>
        </a:p>
      </dsp:txBody>
      <dsp:txXfrm>
        <a:off x="1294947" y="1753616"/>
        <a:ext cx="1177224" cy="70633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D86F6-F2BA-4824-9B37-344B3BF6612D}">
      <dsp:nvSpPr>
        <dsp:cNvPr id="0" name=""/>
        <dsp:cNvSpPr/>
      </dsp:nvSpPr>
      <dsp:spPr>
        <a:xfrm>
          <a:off x="0" y="9014"/>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Software &amp; platforms</a:t>
          </a:r>
        </a:p>
      </dsp:txBody>
      <dsp:txXfrm>
        <a:off x="0" y="9014"/>
        <a:ext cx="1273712" cy="764227"/>
      </dsp:txXfrm>
    </dsp:sp>
    <dsp:sp modelId="{BE332913-6AA8-4D27-9832-0917FFB9DF38}">
      <dsp:nvSpPr>
        <dsp:cNvPr id="0" name=""/>
        <dsp:cNvSpPr/>
      </dsp:nvSpPr>
      <dsp:spPr>
        <a:xfrm>
          <a:off x="1401083" y="9014"/>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IT services &amp; consulting</a:t>
          </a:r>
        </a:p>
      </dsp:txBody>
      <dsp:txXfrm>
        <a:off x="1401083" y="9014"/>
        <a:ext cx="1273712" cy="764227"/>
      </dsp:txXfrm>
    </dsp:sp>
    <dsp:sp modelId="{1D98ABA7-49AB-4DB3-A8CC-7B55795A5788}">
      <dsp:nvSpPr>
        <dsp:cNvPr id="0" name=""/>
        <dsp:cNvSpPr/>
      </dsp:nvSpPr>
      <dsp:spPr>
        <a:xfrm>
          <a:off x="2802167" y="9014"/>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Cloud &amp; infrastructure</a:t>
          </a:r>
        </a:p>
      </dsp:txBody>
      <dsp:txXfrm>
        <a:off x="2802167" y="9014"/>
        <a:ext cx="1273712" cy="764227"/>
      </dsp:txXfrm>
    </dsp:sp>
    <dsp:sp modelId="{BDD73B95-1F5D-4B85-8387-70A1AAA3C2F5}">
      <dsp:nvSpPr>
        <dsp:cNvPr id="0" name=""/>
        <dsp:cNvSpPr/>
      </dsp:nvSpPr>
      <dsp:spPr>
        <a:xfrm>
          <a:off x="0" y="900613"/>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Hardware &amp; devices</a:t>
          </a:r>
        </a:p>
      </dsp:txBody>
      <dsp:txXfrm>
        <a:off x="0" y="900613"/>
        <a:ext cx="1273712" cy="764227"/>
      </dsp:txXfrm>
    </dsp:sp>
    <dsp:sp modelId="{F14F250D-62DF-422D-9A8B-122531E80246}">
      <dsp:nvSpPr>
        <dsp:cNvPr id="0" name=""/>
        <dsp:cNvSpPr/>
      </dsp:nvSpPr>
      <dsp:spPr>
        <a:xfrm>
          <a:off x="1401083" y="900613"/>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Semiconductors &amp; components</a:t>
          </a:r>
        </a:p>
      </dsp:txBody>
      <dsp:txXfrm>
        <a:off x="1401083" y="900613"/>
        <a:ext cx="1273712" cy="764227"/>
      </dsp:txXfrm>
    </dsp:sp>
    <dsp:sp modelId="{87C01832-24B7-43D8-84BD-FC4F90E5BF8A}">
      <dsp:nvSpPr>
        <dsp:cNvPr id="0" name=""/>
        <dsp:cNvSpPr/>
      </dsp:nvSpPr>
      <dsp:spPr>
        <a:xfrm>
          <a:off x="2802167" y="900613"/>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Telecoms &amp; connectivity</a:t>
          </a:r>
        </a:p>
      </dsp:txBody>
      <dsp:txXfrm>
        <a:off x="2802167" y="900613"/>
        <a:ext cx="1273712" cy="764227"/>
      </dsp:txXfrm>
    </dsp:sp>
    <dsp:sp modelId="{7342A1A2-CF39-4693-8AF1-3985C1824B17}">
      <dsp:nvSpPr>
        <dsp:cNvPr id="0" name=""/>
        <dsp:cNvSpPr/>
      </dsp:nvSpPr>
      <dsp:spPr>
        <a:xfrm>
          <a:off x="700541" y="1792212"/>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&amp; AI</a:t>
          </a:r>
        </a:p>
      </dsp:txBody>
      <dsp:txXfrm>
        <a:off x="700541" y="1792212"/>
        <a:ext cx="1273712" cy="764227"/>
      </dsp:txXfrm>
    </dsp:sp>
    <dsp:sp modelId="{2736B662-1CEA-421A-B7A3-6487F943816F}">
      <dsp:nvSpPr>
        <dsp:cNvPr id="0" name=""/>
        <dsp:cNvSpPr/>
      </dsp:nvSpPr>
      <dsp:spPr>
        <a:xfrm>
          <a:off x="2101625" y="1792212"/>
          <a:ext cx="1273712" cy="764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Cybersecurity</a:t>
          </a:r>
        </a:p>
      </dsp:txBody>
      <dsp:txXfrm>
        <a:off x="2101625" y="1792212"/>
        <a:ext cx="1273712" cy="76422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D8377-692D-4EF2-8692-5AD519DE7CA4}">
      <dsp:nvSpPr>
        <dsp:cNvPr id="0" name=""/>
        <dsp:cNvSpPr/>
      </dsp:nvSpPr>
      <dsp:spPr>
        <a:xfrm>
          <a:off x="537384" y="654"/>
          <a:ext cx="1282071" cy="769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Content production</a:t>
          </a:r>
        </a:p>
      </dsp:txBody>
      <dsp:txXfrm>
        <a:off x="537384" y="654"/>
        <a:ext cx="1282071" cy="769242"/>
      </dsp:txXfrm>
    </dsp:sp>
    <dsp:sp modelId="{F3C99D84-6734-47EF-B47A-B3D88540EA61}">
      <dsp:nvSpPr>
        <dsp:cNvPr id="0" name=""/>
        <dsp:cNvSpPr/>
      </dsp:nvSpPr>
      <dsp:spPr>
        <a:xfrm>
          <a:off x="1947663" y="654"/>
          <a:ext cx="1282071" cy="769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Broadcasting &amp; distribution</a:t>
          </a:r>
        </a:p>
      </dsp:txBody>
      <dsp:txXfrm>
        <a:off x="1947663" y="654"/>
        <a:ext cx="1282071" cy="769242"/>
      </dsp:txXfrm>
    </dsp:sp>
    <dsp:sp modelId="{23745B3D-2BF9-40B4-B923-963AAD6A130F}">
      <dsp:nvSpPr>
        <dsp:cNvPr id="0" name=""/>
        <dsp:cNvSpPr/>
      </dsp:nvSpPr>
      <dsp:spPr>
        <a:xfrm>
          <a:off x="537384" y="898105"/>
          <a:ext cx="1282071" cy="769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Advertising &amp; marketing agencies</a:t>
          </a:r>
        </a:p>
      </dsp:txBody>
      <dsp:txXfrm>
        <a:off x="537384" y="898105"/>
        <a:ext cx="1282071" cy="769242"/>
      </dsp:txXfrm>
    </dsp:sp>
    <dsp:sp modelId="{9A8D269B-A243-42D4-B6A9-076E8F5FCDFC}">
      <dsp:nvSpPr>
        <dsp:cNvPr id="0" name=""/>
        <dsp:cNvSpPr/>
      </dsp:nvSpPr>
      <dsp:spPr>
        <a:xfrm>
          <a:off x="1947663" y="898105"/>
          <a:ext cx="1282071" cy="769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Media platforms</a:t>
          </a:r>
        </a:p>
      </dsp:txBody>
      <dsp:txXfrm>
        <a:off x="1947663" y="898105"/>
        <a:ext cx="1282071" cy="769242"/>
      </dsp:txXfrm>
    </dsp:sp>
    <dsp:sp modelId="{BBB4E4C4-101C-4931-AC3C-F3217AF3EC84}">
      <dsp:nvSpPr>
        <dsp:cNvPr id="0" name=""/>
        <dsp:cNvSpPr/>
      </dsp:nvSpPr>
      <dsp:spPr>
        <a:xfrm>
          <a:off x="537384" y="1795555"/>
          <a:ext cx="1282071" cy="769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Market research &amp; insights</a:t>
          </a:r>
        </a:p>
      </dsp:txBody>
      <dsp:txXfrm>
        <a:off x="537384" y="1795555"/>
        <a:ext cx="1282071" cy="769242"/>
      </dsp:txXfrm>
    </dsp:sp>
    <dsp:sp modelId="{C4B6DEE4-7242-4C1B-B106-928D3DF85640}">
      <dsp:nvSpPr>
        <dsp:cNvPr id="0" name=""/>
        <dsp:cNvSpPr/>
      </dsp:nvSpPr>
      <dsp:spPr>
        <a:xfrm>
          <a:off x="1947663" y="1795555"/>
          <a:ext cx="1282071" cy="7692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Creative &amp; production services</a:t>
          </a:r>
        </a:p>
      </dsp:txBody>
      <dsp:txXfrm>
        <a:off x="1947663" y="1795555"/>
        <a:ext cx="1282071" cy="769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A179A-3B3D-44A7-9A06-64F3207F5F13}">
      <dsp:nvSpPr>
        <dsp:cNvPr id="0" name=""/>
        <dsp:cNvSpPr/>
      </dsp:nvSpPr>
      <dsp:spPr>
        <a:xfrm>
          <a:off x="457285" y="1354"/>
          <a:ext cx="1225884" cy="7355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kern="1200"/>
            <a:t>Contracting</a:t>
          </a:r>
          <a:endParaRPr lang="en-GB" sz="1400" kern="1200">
            <a:latin typeface="+mn-lt"/>
          </a:endParaRPr>
        </a:p>
      </dsp:txBody>
      <dsp:txXfrm>
        <a:off x="457285" y="1354"/>
        <a:ext cx="1225884" cy="735530"/>
      </dsp:txXfrm>
    </dsp:sp>
    <dsp:sp modelId="{97B3BB09-9758-4244-BAD7-B079CD6E1E0A}">
      <dsp:nvSpPr>
        <dsp:cNvPr id="0" name=""/>
        <dsp:cNvSpPr/>
      </dsp:nvSpPr>
      <dsp:spPr>
        <a:xfrm>
          <a:off x="1805758" y="1354"/>
          <a:ext cx="1225884" cy="7355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kern="1200"/>
            <a:t>Infrastructure</a:t>
          </a:r>
        </a:p>
      </dsp:txBody>
      <dsp:txXfrm>
        <a:off x="1805758" y="1354"/>
        <a:ext cx="1225884" cy="735530"/>
      </dsp:txXfrm>
    </dsp:sp>
    <dsp:sp modelId="{3B694EF1-CC51-47C2-8FA6-F270A456C2E3}">
      <dsp:nvSpPr>
        <dsp:cNvPr id="0" name=""/>
        <dsp:cNvSpPr/>
      </dsp:nvSpPr>
      <dsp:spPr>
        <a:xfrm>
          <a:off x="3154231" y="1354"/>
          <a:ext cx="1225884" cy="7355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kern="1200"/>
            <a:t>Property</a:t>
          </a:r>
        </a:p>
      </dsp:txBody>
      <dsp:txXfrm>
        <a:off x="3154231" y="1354"/>
        <a:ext cx="1225884" cy="735530"/>
      </dsp:txXfrm>
    </dsp:sp>
    <dsp:sp modelId="{F3F1C8CB-871E-4435-9BAF-6625A9655BF8}">
      <dsp:nvSpPr>
        <dsp:cNvPr id="0" name=""/>
        <dsp:cNvSpPr/>
      </dsp:nvSpPr>
      <dsp:spPr>
        <a:xfrm>
          <a:off x="457285" y="859473"/>
          <a:ext cx="1225884" cy="7355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kern="1200"/>
            <a:t>Operations</a:t>
          </a:r>
        </a:p>
      </dsp:txBody>
      <dsp:txXfrm>
        <a:off x="457285" y="859473"/>
        <a:ext cx="1225884" cy="735530"/>
      </dsp:txXfrm>
    </dsp:sp>
    <dsp:sp modelId="{438279C1-A4FB-4846-982B-AB4B6A7F41B2}">
      <dsp:nvSpPr>
        <dsp:cNvPr id="0" name=""/>
        <dsp:cNvSpPr/>
      </dsp:nvSpPr>
      <dsp:spPr>
        <a:xfrm>
          <a:off x="1805758" y="859473"/>
          <a:ext cx="1225884" cy="7355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kern="1200"/>
            <a:t>Trades</a:t>
          </a:r>
        </a:p>
      </dsp:txBody>
      <dsp:txXfrm>
        <a:off x="1805758" y="859473"/>
        <a:ext cx="1225884" cy="735530"/>
      </dsp:txXfrm>
    </dsp:sp>
    <dsp:sp modelId="{557D9224-CF32-4BBC-98ED-2DF11E95FAFF}">
      <dsp:nvSpPr>
        <dsp:cNvPr id="0" name=""/>
        <dsp:cNvSpPr/>
      </dsp:nvSpPr>
      <dsp:spPr>
        <a:xfrm>
          <a:off x="3154231" y="859473"/>
          <a:ext cx="1225884" cy="7355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kern="1200"/>
            <a:t>Materials</a:t>
          </a:r>
        </a:p>
      </dsp:txBody>
      <dsp:txXfrm>
        <a:off x="3154231" y="859473"/>
        <a:ext cx="1225884" cy="7355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C32AAE-6B1B-4BAA-AB5C-47051F41A28B}">
      <dsp:nvSpPr>
        <dsp:cNvPr id="0" name=""/>
        <dsp:cNvSpPr/>
      </dsp:nvSpPr>
      <dsp:spPr>
        <a:xfrm>
          <a:off x="1492" y="410623"/>
          <a:ext cx="1183796" cy="7102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NHS</a:t>
          </a:r>
        </a:p>
      </dsp:txBody>
      <dsp:txXfrm>
        <a:off x="1492" y="410623"/>
        <a:ext cx="1183796" cy="710278"/>
      </dsp:txXfrm>
    </dsp:sp>
    <dsp:sp modelId="{F6CFC37F-AA1A-4A35-B502-EDAF51406FEB}">
      <dsp:nvSpPr>
        <dsp:cNvPr id="0" name=""/>
        <dsp:cNvSpPr/>
      </dsp:nvSpPr>
      <dsp:spPr>
        <a:xfrm>
          <a:off x="1303668" y="410623"/>
          <a:ext cx="1183796" cy="7102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Adult Social Care</a:t>
          </a:r>
        </a:p>
      </dsp:txBody>
      <dsp:txXfrm>
        <a:off x="1303668" y="410623"/>
        <a:ext cx="1183796" cy="710278"/>
      </dsp:txXfrm>
    </dsp:sp>
    <dsp:sp modelId="{E8EB1FCF-327F-416A-B856-EE88BE3CBD00}">
      <dsp:nvSpPr>
        <dsp:cNvPr id="0" name=""/>
        <dsp:cNvSpPr/>
      </dsp:nvSpPr>
      <dsp:spPr>
        <a:xfrm>
          <a:off x="2605845" y="410623"/>
          <a:ext cx="1183796" cy="7102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Independent healthcare</a:t>
          </a:r>
        </a:p>
      </dsp:txBody>
      <dsp:txXfrm>
        <a:off x="2605845" y="410623"/>
        <a:ext cx="1183796" cy="710278"/>
      </dsp:txXfrm>
    </dsp:sp>
    <dsp:sp modelId="{6051F27E-FFDD-4FC2-8F31-7C25B8DCD121}">
      <dsp:nvSpPr>
        <dsp:cNvPr id="0" name=""/>
        <dsp:cNvSpPr/>
      </dsp:nvSpPr>
      <dsp:spPr>
        <a:xfrm>
          <a:off x="3908021" y="410623"/>
          <a:ext cx="1183796" cy="71027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Future workforce</a:t>
          </a:r>
        </a:p>
      </dsp:txBody>
      <dsp:txXfrm>
        <a:off x="3908021" y="410623"/>
        <a:ext cx="1183796" cy="7102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A179A-3B3D-44A7-9A06-64F3207F5F13}">
      <dsp:nvSpPr>
        <dsp:cNvPr id="0" name=""/>
        <dsp:cNvSpPr/>
      </dsp:nvSpPr>
      <dsp:spPr>
        <a:xfrm>
          <a:off x="2430" y="403650"/>
          <a:ext cx="1878482" cy="9625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kern="1200"/>
            <a:t>Central government  departments and arms-lengths bodies</a:t>
          </a:r>
          <a:endParaRPr lang="en-GB" sz="1200" kern="1200">
            <a:latin typeface="+mn-lt"/>
          </a:endParaRPr>
        </a:p>
      </dsp:txBody>
      <dsp:txXfrm>
        <a:off x="2430" y="403650"/>
        <a:ext cx="1878482" cy="962551"/>
      </dsp:txXfrm>
    </dsp:sp>
    <dsp:sp modelId="{71B4780B-857F-444E-9273-7FEFDDED8770}">
      <dsp:nvSpPr>
        <dsp:cNvPr id="0" name=""/>
        <dsp:cNvSpPr/>
      </dsp:nvSpPr>
      <dsp:spPr>
        <a:xfrm>
          <a:off x="2041338" y="403650"/>
          <a:ext cx="1604251" cy="9625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kern="1200"/>
            <a:t>Local government</a:t>
          </a:r>
        </a:p>
      </dsp:txBody>
      <dsp:txXfrm>
        <a:off x="2041338" y="403650"/>
        <a:ext cx="1604251" cy="962551"/>
      </dsp:txXfrm>
    </dsp:sp>
    <dsp:sp modelId="{C5C0A0FF-7D1A-4662-895F-E89B2AADD54A}">
      <dsp:nvSpPr>
        <dsp:cNvPr id="0" name=""/>
        <dsp:cNvSpPr/>
      </dsp:nvSpPr>
      <dsp:spPr>
        <a:xfrm>
          <a:off x="3806015" y="403650"/>
          <a:ext cx="1604251" cy="9625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kern="1200"/>
            <a:t>Justice, defence &amp; public safety</a:t>
          </a:r>
        </a:p>
      </dsp:txBody>
      <dsp:txXfrm>
        <a:off x="3806015" y="403650"/>
        <a:ext cx="1604251" cy="9625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C694A-7142-4820-AFB8-D738F7EE7419}">
      <dsp:nvSpPr>
        <dsp:cNvPr id="0" name=""/>
        <dsp:cNvSpPr/>
      </dsp:nvSpPr>
      <dsp:spPr>
        <a:xfrm>
          <a:off x="499603" y="1283"/>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ClrTx/>
            <a:buSzTx/>
            <a:buFont typeface="Arial" panose="020B0604020202020204" pitchFamily="34" charset="0"/>
            <a:buNone/>
          </a:pPr>
          <a:r>
            <a:rPr kumimoji="0" lang="en-GB" sz="1400" b="1"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Workforce Digital Skills Summit</a:t>
          </a:r>
          <a:endParaRPr lang="en-GB" sz="1400" kern="1200"/>
        </a:p>
      </dsp:txBody>
      <dsp:txXfrm>
        <a:off x="499603" y="1283"/>
        <a:ext cx="1957180" cy="1174308"/>
      </dsp:txXfrm>
    </dsp:sp>
    <dsp:sp modelId="{0EF4B40C-3425-4816-BCAC-FF0D1F8769B6}">
      <dsp:nvSpPr>
        <dsp:cNvPr id="0" name=""/>
        <dsp:cNvSpPr/>
      </dsp:nvSpPr>
      <dsp:spPr>
        <a:xfrm>
          <a:off x="2652501" y="1283"/>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en-GB" sz="1400" b="1"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Employability pilot MP engagement</a:t>
          </a:r>
          <a:r>
            <a:rPr lang="en-GB" sz="1400" b="1" kern="1200">
              <a:latin typeface="Inter 18pt 18pt" panose="02000503000000020004" pitchFamily="2" charset="0"/>
              <a:ea typeface="Inter 18pt 18pt" panose="02000503000000020004" pitchFamily="2" charset="0"/>
            </a:rPr>
            <a:t>  </a:t>
          </a:r>
          <a:br>
            <a:rPr lang="en-GB" sz="1400" b="1" kern="1200">
              <a:latin typeface="Inter 18pt 18pt" panose="02000503000000020004" pitchFamily="2" charset="0"/>
              <a:ea typeface="Inter 18pt 18pt" panose="02000503000000020004" pitchFamily="2" charset="0"/>
            </a:rPr>
          </a:br>
          <a:r>
            <a:rPr lang="en-GB" sz="1400" b="0" kern="1200">
              <a:latin typeface="Inter 18pt 18pt" panose="02000503000000020004" pitchFamily="2" charset="0"/>
              <a:ea typeface="Inter 18pt 18pt" panose="02000503000000020004" pitchFamily="2" charset="0"/>
            </a:rPr>
            <a:t>Co-creating plan to </a:t>
          </a:r>
          <a:r>
            <a:rPr kumimoji="0" lang="en-GB" sz="1400" b="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socialise learnings  with policy makers</a:t>
          </a:r>
        </a:p>
      </dsp:txBody>
      <dsp:txXfrm>
        <a:off x="2652501" y="1283"/>
        <a:ext cx="1957180" cy="1174308"/>
      </dsp:txXfrm>
    </dsp:sp>
    <dsp:sp modelId="{C70C1335-9A68-47BC-BAEA-246AE6C93CF2}">
      <dsp:nvSpPr>
        <dsp:cNvPr id="0" name=""/>
        <dsp:cNvSpPr/>
      </dsp:nvSpPr>
      <dsp:spPr>
        <a:xfrm>
          <a:off x="4805399" y="1283"/>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en-GB" sz="1400" b="1"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Business and Trade Select Committee on AI and the Future of Work </a:t>
          </a:r>
          <a:br>
            <a:rPr kumimoji="0" lang="en-GB" sz="1400" b="1"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br>
          <a:r>
            <a:rPr kumimoji="0" lang="en-GB" sz="1400" b="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(available from website)</a:t>
          </a:r>
        </a:p>
      </dsp:txBody>
      <dsp:txXfrm>
        <a:off x="4805399" y="1283"/>
        <a:ext cx="1957180" cy="1174308"/>
      </dsp:txXfrm>
    </dsp:sp>
    <dsp:sp modelId="{A9C11DF3-3CD9-46EB-A175-0C7DE4A6BF97}">
      <dsp:nvSpPr>
        <dsp:cNvPr id="0" name=""/>
        <dsp:cNvSpPr/>
      </dsp:nvSpPr>
      <dsp:spPr>
        <a:xfrm>
          <a:off x="6958297" y="1283"/>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GB" sz="1400" b="1" kern="1200">
              <a:latin typeface="Inter 18pt 18pt" panose="02000503000000020004" pitchFamily="2" charset="0"/>
              <a:ea typeface="Inter 18pt 18pt" panose="02000503000000020004" pitchFamily="2" charset="0"/>
            </a:rPr>
            <a:t>Ofcom media literacy</a:t>
          </a:r>
        </a:p>
      </dsp:txBody>
      <dsp:txXfrm>
        <a:off x="6958297" y="1283"/>
        <a:ext cx="1957180" cy="1174308"/>
      </dsp:txXfrm>
    </dsp:sp>
    <dsp:sp modelId="{BDB662B5-1988-4D1C-A435-7C615BEC0A40}">
      <dsp:nvSpPr>
        <dsp:cNvPr id="0" name=""/>
        <dsp:cNvSpPr/>
      </dsp:nvSpPr>
      <dsp:spPr>
        <a:xfrm>
          <a:off x="9111195" y="1283"/>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GB" sz="1400" b="1" kern="1200">
              <a:latin typeface="Inter 18pt 18pt" panose="02000503000000020004" pitchFamily="2" charset="0"/>
              <a:ea typeface="Inter 18pt 18pt" panose="02000503000000020004" pitchFamily="2" charset="0"/>
            </a:rPr>
            <a:t>Essential Digital Skills Framework DSIT ownership</a:t>
          </a:r>
        </a:p>
      </dsp:txBody>
      <dsp:txXfrm>
        <a:off x="9111195" y="1283"/>
        <a:ext cx="1957180" cy="1174308"/>
      </dsp:txXfrm>
    </dsp:sp>
    <dsp:sp modelId="{8353041B-C81D-4921-A85A-55976B39FFD7}">
      <dsp:nvSpPr>
        <dsp:cNvPr id="0" name=""/>
        <dsp:cNvSpPr/>
      </dsp:nvSpPr>
      <dsp:spPr>
        <a:xfrm>
          <a:off x="2652501" y="1371310"/>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en-GB" sz="1400" b="1"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Skills England Standard Skills Classification (SSC) </a:t>
          </a:r>
          <a:r>
            <a:rPr kumimoji="0" lang="en-GB" sz="1400" b="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to include essential digital skills for work</a:t>
          </a:r>
        </a:p>
      </dsp:txBody>
      <dsp:txXfrm>
        <a:off x="2652501" y="1371310"/>
        <a:ext cx="1957180" cy="1174308"/>
      </dsp:txXfrm>
    </dsp:sp>
    <dsp:sp modelId="{AEC2BD49-E78D-4B67-806D-A959B1F8FFCD}">
      <dsp:nvSpPr>
        <dsp:cNvPr id="0" name=""/>
        <dsp:cNvSpPr/>
      </dsp:nvSpPr>
      <dsp:spPr>
        <a:xfrm>
          <a:off x="4805399" y="1371310"/>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kumimoji="0" lang="en-GB" sz="1400" b="1"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DfE Essential Digital Skills Standards consultation</a:t>
          </a:r>
        </a:p>
      </dsp:txBody>
      <dsp:txXfrm>
        <a:off x="4805399" y="1371310"/>
        <a:ext cx="1957180" cy="1174308"/>
      </dsp:txXfrm>
    </dsp:sp>
    <dsp:sp modelId="{AD8AD3BF-16BE-46E0-BB1A-1C48A8B7CB85}">
      <dsp:nvSpPr>
        <dsp:cNvPr id="0" name=""/>
        <dsp:cNvSpPr/>
      </dsp:nvSpPr>
      <dsp:spPr>
        <a:xfrm>
          <a:off x="6958297" y="1371310"/>
          <a:ext cx="1957180" cy="11743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ctr" defTabSz="622300">
            <a:lnSpc>
              <a:spcPct val="90000"/>
            </a:lnSpc>
            <a:spcBef>
              <a:spcPct val="0"/>
            </a:spcBef>
            <a:spcAft>
              <a:spcPct val="35000"/>
            </a:spcAft>
            <a:buNone/>
          </a:pPr>
          <a:r>
            <a:rPr lang="en-GB" sz="1400" b="1" kern="1200">
              <a:latin typeface="Inter 18pt 18pt" panose="02000503000000020004" pitchFamily="2" charset="0"/>
              <a:ea typeface="Inter 18pt 18pt" panose="02000503000000020004" pitchFamily="2" charset="0"/>
            </a:rPr>
            <a:t>Engaging the HR community with CIPD</a:t>
          </a:r>
        </a:p>
      </dsp:txBody>
      <dsp:txXfrm>
        <a:off x="6958297" y="1371310"/>
        <a:ext cx="1957180" cy="11743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2CDC7-90C9-470C-B967-5EC0612E7526}">
      <dsp:nvSpPr>
        <dsp:cNvPr id="0" name=""/>
        <dsp:cNvSpPr/>
      </dsp:nvSpPr>
      <dsp:spPr>
        <a:xfrm>
          <a:off x="9707"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Work ready in age of AI Report - Thursday</a:t>
          </a:r>
        </a:p>
      </dsp:txBody>
      <dsp:txXfrm>
        <a:off x="9707" y="360653"/>
        <a:ext cx="1450697" cy="870418"/>
      </dsp:txXfrm>
    </dsp:sp>
    <dsp:sp modelId="{C0AAC688-89B3-4BCB-829C-1C473480A31F}">
      <dsp:nvSpPr>
        <dsp:cNvPr id="0" name=""/>
        <dsp:cNvSpPr/>
      </dsp:nvSpPr>
      <dsp:spPr>
        <a:xfrm>
          <a:off x="1605474"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London Tech Week partner briefing - this week</a:t>
          </a:r>
        </a:p>
      </dsp:txBody>
      <dsp:txXfrm>
        <a:off x="1605474" y="360653"/>
        <a:ext cx="1450697" cy="870418"/>
      </dsp:txXfrm>
    </dsp:sp>
    <dsp:sp modelId="{25DBA032-7539-4D1F-A02F-3C89D20D2E4A}">
      <dsp:nvSpPr>
        <dsp:cNvPr id="0" name=""/>
        <dsp:cNvSpPr/>
      </dsp:nvSpPr>
      <dsp:spPr>
        <a:xfrm>
          <a:off x="3201242"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Arial"/>
            </a:rPr>
            <a:t>Employability learning socialisation with policy makers</a:t>
          </a:r>
          <a:endPar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endParaRPr>
        </a:p>
      </dsp:txBody>
      <dsp:txXfrm>
        <a:off x="3201242" y="360653"/>
        <a:ext cx="1450697" cy="870418"/>
      </dsp:txXfrm>
    </dsp:sp>
    <dsp:sp modelId="{2E053FE1-85F2-4E63-BEF2-84E478ED4828}">
      <dsp:nvSpPr>
        <dsp:cNvPr id="0" name=""/>
        <dsp:cNvSpPr/>
      </dsp:nvSpPr>
      <dsp:spPr>
        <a:xfrm>
          <a:off x="4797010"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Chatham House </a:t>
          </a:r>
          <a:r>
            <a:rPr kumimoji="0" lang="en-GB" altLang="en-US"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closed roundtable on AI, work and the future of global competitiveness</a:t>
          </a:r>
          <a:endPar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endParaRPr>
        </a:p>
      </dsp:txBody>
      <dsp:txXfrm>
        <a:off x="4797010" y="360653"/>
        <a:ext cx="1450697" cy="870418"/>
      </dsp:txXfrm>
    </dsp:sp>
    <dsp:sp modelId="{828ACD88-6397-442B-B316-49D9848AAD11}">
      <dsp:nvSpPr>
        <dsp:cNvPr id="0" name=""/>
        <dsp:cNvSpPr/>
      </dsp:nvSpPr>
      <dsp:spPr>
        <a:xfrm>
          <a:off x="6392777"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mn-cs"/>
            </a:rPr>
            <a:t>Digital Skills Council: </a:t>
          </a:r>
          <a:r>
            <a:rPr lang="en-GB" sz="1100" kern="1200">
              <a:latin typeface="Inter 18pt 18pt" panose="02000503000000020004" pitchFamily="2" charset="0"/>
              <a:ea typeface="Inter 18pt 18pt" panose="02000503000000020004" pitchFamily="2" charset="0"/>
            </a:rPr>
            <a:t>Input to Digital jobs plan </a:t>
          </a:r>
        </a:p>
      </dsp:txBody>
      <dsp:txXfrm>
        <a:off x="6392777" y="360653"/>
        <a:ext cx="1450697" cy="870418"/>
      </dsp:txXfrm>
    </dsp:sp>
    <dsp:sp modelId="{4CF7CDDD-7C4A-4520-BB9F-8E5DE00236F2}">
      <dsp:nvSpPr>
        <dsp:cNvPr id="0" name=""/>
        <dsp:cNvSpPr/>
      </dsp:nvSpPr>
      <dsp:spPr>
        <a:xfrm>
          <a:off x="7988545"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latin typeface="Inter 18pt 18pt" panose="02000503000000020004" pitchFamily="2" charset="0"/>
              <a:ea typeface="Inter 18pt 18pt" panose="02000503000000020004" pitchFamily="2" charset="0"/>
            </a:rPr>
            <a:t>DSIT engagement on </a:t>
          </a:r>
          <a:r>
            <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Arial"/>
            </a:rPr>
            <a:t>EDS framework next steps</a:t>
          </a:r>
        </a:p>
      </dsp:txBody>
      <dsp:txXfrm>
        <a:off x="7988545" y="360653"/>
        <a:ext cx="1450697" cy="870418"/>
      </dsp:txXfrm>
    </dsp:sp>
    <dsp:sp modelId="{53C91F9A-B5D4-4479-B3D7-B72A505486E4}">
      <dsp:nvSpPr>
        <dsp:cNvPr id="0" name=""/>
        <dsp:cNvSpPr/>
      </dsp:nvSpPr>
      <dsp:spPr>
        <a:xfrm>
          <a:off x="9584312" y="360653"/>
          <a:ext cx="1450697" cy="8704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a:latin typeface="Inter 18pt 18pt" panose="02000503000000020004" pitchFamily="2" charset="0"/>
              <a:ea typeface="Inter 18pt 18pt" panose="02000503000000020004" pitchFamily="2" charset="0"/>
              <a:cs typeface="Arial"/>
            </a:rPr>
            <a:t>Potential white paper on whole workforce digital upskilling</a:t>
          </a:r>
          <a:endParaRPr kumimoji="0" lang="en-GB" sz="1100" i="0" u="none" strike="noStrike" kern="1200" cap="none" spc="0" normalizeH="0" baseline="0" noProof="0">
            <a:ln/>
            <a:effectLst/>
            <a:uLnTx/>
            <a:uFillTx/>
            <a:latin typeface="Inter 18pt 18pt" panose="02000503000000020004" pitchFamily="2" charset="0"/>
            <a:ea typeface="Inter 18pt 18pt" panose="02000503000000020004" pitchFamily="2" charset="0"/>
            <a:cs typeface="Arial"/>
          </a:endParaRPr>
        </a:p>
      </dsp:txBody>
      <dsp:txXfrm>
        <a:off x="9584312" y="360653"/>
        <a:ext cx="1450697" cy="8704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A179A-3B3D-44A7-9A06-64F3207F5F13}">
      <dsp:nvSpPr>
        <dsp:cNvPr id="0" name=""/>
        <dsp:cNvSpPr/>
      </dsp:nvSpPr>
      <dsp:spPr>
        <a:xfrm>
          <a:off x="0" y="105501"/>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kern="1200">
              <a:latin typeface="+mn-lt"/>
            </a:rPr>
            <a:t>Food stores</a:t>
          </a:r>
        </a:p>
      </dsp:txBody>
      <dsp:txXfrm>
        <a:off x="0" y="105501"/>
        <a:ext cx="1177224" cy="706335"/>
      </dsp:txXfrm>
    </dsp:sp>
    <dsp:sp modelId="{36F990DA-DF68-4A1B-8D33-02D7BCB1FA45}">
      <dsp:nvSpPr>
        <dsp:cNvPr id="0" name=""/>
        <dsp:cNvSpPr/>
      </dsp:nvSpPr>
      <dsp:spPr>
        <a:xfrm>
          <a:off x="1294947" y="105501"/>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latin typeface="+mn-lt"/>
            </a:rPr>
            <a:t>Department stores</a:t>
          </a:r>
        </a:p>
      </dsp:txBody>
      <dsp:txXfrm>
        <a:off x="1294947" y="105501"/>
        <a:ext cx="1177224" cy="706335"/>
      </dsp:txXfrm>
    </dsp:sp>
    <dsp:sp modelId="{95A821DF-294F-4C13-B515-245C87C147CD}">
      <dsp:nvSpPr>
        <dsp:cNvPr id="0" name=""/>
        <dsp:cNvSpPr/>
      </dsp:nvSpPr>
      <dsp:spPr>
        <a:xfrm>
          <a:off x="2589894" y="105501"/>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latin typeface="+mn-lt"/>
            </a:rPr>
            <a:t>Other non-food stores</a:t>
          </a:r>
        </a:p>
      </dsp:txBody>
      <dsp:txXfrm>
        <a:off x="2589894" y="105501"/>
        <a:ext cx="1177224" cy="706335"/>
      </dsp:txXfrm>
    </dsp:sp>
    <dsp:sp modelId="{C8961D5C-0717-42D5-802C-88E6E3A32BDF}">
      <dsp:nvSpPr>
        <dsp:cNvPr id="0" name=""/>
        <dsp:cNvSpPr/>
      </dsp:nvSpPr>
      <dsp:spPr>
        <a:xfrm>
          <a:off x="0" y="929559"/>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latin typeface="+mn-lt"/>
            </a:rPr>
            <a:t>Textile, clothing and footwear stores</a:t>
          </a:r>
        </a:p>
      </dsp:txBody>
      <dsp:txXfrm>
        <a:off x="0" y="929559"/>
        <a:ext cx="1177224" cy="706335"/>
      </dsp:txXfrm>
    </dsp:sp>
    <dsp:sp modelId="{3E288207-34D5-4504-82A7-186FF5467DA9}">
      <dsp:nvSpPr>
        <dsp:cNvPr id="0" name=""/>
        <dsp:cNvSpPr/>
      </dsp:nvSpPr>
      <dsp:spPr>
        <a:xfrm>
          <a:off x="1294947" y="929559"/>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latin typeface="+mn-lt"/>
            </a:rPr>
            <a:t>Household goods stores</a:t>
          </a:r>
        </a:p>
      </dsp:txBody>
      <dsp:txXfrm>
        <a:off x="1294947" y="929559"/>
        <a:ext cx="1177224" cy="706335"/>
      </dsp:txXfrm>
    </dsp:sp>
    <dsp:sp modelId="{7923E171-E45E-474D-AF83-FBA139C73506}">
      <dsp:nvSpPr>
        <dsp:cNvPr id="0" name=""/>
        <dsp:cNvSpPr/>
      </dsp:nvSpPr>
      <dsp:spPr>
        <a:xfrm>
          <a:off x="2589894" y="929559"/>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latin typeface="+mn-lt"/>
            </a:rPr>
            <a:t>Non-store retailing</a:t>
          </a:r>
        </a:p>
      </dsp:txBody>
      <dsp:txXfrm>
        <a:off x="2589894" y="929559"/>
        <a:ext cx="1177224" cy="706335"/>
      </dsp:txXfrm>
    </dsp:sp>
    <dsp:sp modelId="{4B2A9F50-DDBC-4FA1-868A-744E1F1F59C2}">
      <dsp:nvSpPr>
        <dsp:cNvPr id="0" name=""/>
        <dsp:cNvSpPr/>
      </dsp:nvSpPr>
      <dsp:spPr>
        <a:xfrm>
          <a:off x="1294947" y="1753616"/>
          <a:ext cx="1177224" cy="70633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latin typeface="+mn-lt"/>
            </a:rPr>
            <a:t>Automotive</a:t>
          </a:r>
          <a:br>
            <a:rPr lang="en-GB" sz="1200" kern="1200">
              <a:latin typeface="+mn-lt"/>
            </a:rPr>
          </a:br>
          <a:r>
            <a:rPr lang="en-GB" sz="1200" kern="1200">
              <a:latin typeface="+mn-lt"/>
            </a:rPr>
            <a:t>fuel</a:t>
          </a:r>
        </a:p>
      </dsp:txBody>
      <dsp:txXfrm>
        <a:off x="1294947" y="1753616"/>
        <a:ext cx="1177224" cy="7063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D52F1-F554-4D86-AFB6-DCBD1AC78815}">
      <dsp:nvSpPr>
        <dsp:cNvPr id="0" name=""/>
        <dsp:cNvSpPr/>
      </dsp:nvSpPr>
      <dsp:spPr>
        <a:xfrm>
          <a:off x="459" y="116997"/>
          <a:ext cx="1793428" cy="1076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Emergency &amp; justice services</a:t>
          </a:r>
        </a:p>
      </dsp:txBody>
      <dsp:txXfrm>
        <a:off x="459" y="116997"/>
        <a:ext cx="1793428" cy="1076057"/>
      </dsp:txXfrm>
    </dsp:sp>
    <dsp:sp modelId="{8C5F6D31-9702-427A-B2A6-CB999E595DF5}">
      <dsp:nvSpPr>
        <dsp:cNvPr id="0" name=""/>
        <dsp:cNvSpPr/>
      </dsp:nvSpPr>
      <dsp:spPr>
        <a:xfrm>
          <a:off x="1973231" y="116997"/>
          <a:ext cx="1793428" cy="1076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Local authority services</a:t>
          </a:r>
        </a:p>
      </dsp:txBody>
      <dsp:txXfrm>
        <a:off x="1973231" y="116997"/>
        <a:ext cx="1793428" cy="1076057"/>
      </dsp:txXfrm>
    </dsp:sp>
    <dsp:sp modelId="{D3A2DEB3-6DC1-47B5-9DC1-8ED4DE2E25DF}">
      <dsp:nvSpPr>
        <dsp:cNvPr id="0" name=""/>
        <dsp:cNvSpPr/>
      </dsp:nvSpPr>
      <dsp:spPr>
        <a:xfrm>
          <a:off x="459" y="1372397"/>
          <a:ext cx="1793428" cy="1076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Social care &amp; community services</a:t>
          </a:r>
        </a:p>
      </dsp:txBody>
      <dsp:txXfrm>
        <a:off x="459" y="1372397"/>
        <a:ext cx="1793428" cy="1076057"/>
      </dsp:txXfrm>
    </dsp:sp>
    <dsp:sp modelId="{C8517067-561D-40B7-85DB-D423B7BD0899}">
      <dsp:nvSpPr>
        <dsp:cNvPr id="0" name=""/>
        <dsp:cNvSpPr/>
      </dsp:nvSpPr>
      <dsp:spPr>
        <a:xfrm>
          <a:off x="1973231" y="1372397"/>
          <a:ext cx="1793428" cy="107605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0" i="0" kern="1200"/>
            <a:t>Public service delivery organisations &amp; civic institutions</a:t>
          </a:r>
        </a:p>
      </dsp:txBody>
      <dsp:txXfrm>
        <a:off x="1973231" y="1372397"/>
        <a:ext cx="1793428" cy="10760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D52F1-F554-4D86-AFB6-DCBD1AC78815}">
      <dsp:nvSpPr>
        <dsp:cNvPr id="0" name=""/>
        <dsp:cNvSpPr/>
      </dsp:nvSpPr>
      <dsp:spPr>
        <a:xfrm>
          <a:off x="293441" y="1053"/>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Consultancy &amp; design</a:t>
          </a:r>
        </a:p>
      </dsp:txBody>
      <dsp:txXfrm>
        <a:off x="293441" y="1053"/>
        <a:ext cx="1680414" cy="769003"/>
      </dsp:txXfrm>
    </dsp:sp>
    <dsp:sp modelId="{783EF014-CD57-4BCB-8C36-A4F233378D58}">
      <dsp:nvSpPr>
        <dsp:cNvPr id="0" name=""/>
        <dsp:cNvSpPr/>
      </dsp:nvSpPr>
      <dsp:spPr>
        <a:xfrm>
          <a:off x="2102023" y="1053"/>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Energy &amp; utilities</a:t>
          </a:r>
        </a:p>
      </dsp:txBody>
      <dsp:txXfrm>
        <a:off x="2102023" y="1053"/>
        <a:ext cx="1680414" cy="769003"/>
      </dsp:txXfrm>
    </dsp:sp>
    <dsp:sp modelId="{ED3C6554-5E51-4AC0-AA2C-69771758D687}">
      <dsp:nvSpPr>
        <dsp:cNvPr id="0" name=""/>
        <dsp:cNvSpPr/>
      </dsp:nvSpPr>
      <dsp:spPr>
        <a:xfrm>
          <a:off x="293441" y="898225"/>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Aerospace &amp; defence</a:t>
          </a:r>
        </a:p>
      </dsp:txBody>
      <dsp:txXfrm>
        <a:off x="293441" y="898225"/>
        <a:ext cx="1680414" cy="769003"/>
      </dsp:txXfrm>
    </dsp:sp>
    <dsp:sp modelId="{25067F2B-185E-4C7F-A0F0-663686526CBA}">
      <dsp:nvSpPr>
        <dsp:cNvPr id="0" name=""/>
        <dsp:cNvSpPr/>
      </dsp:nvSpPr>
      <dsp:spPr>
        <a:xfrm>
          <a:off x="2102023" y="898225"/>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Transport systems</a:t>
          </a:r>
        </a:p>
      </dsp:txBody>
      <dsp:txXfrm>
        <a:off x="2102023" y="898225"/>
        <a:ext cx="1680414" cy="769003"/>
      </dsp:txXfrm>
    </dsp:sp>
    <dsp:sp modelId="{9AF0863B-1512-4035-91D0-1FE799997708}">
      <dsp:nvSpPr>
        <dsp:cNvPr id="0" name=""/>
        <dsp:cNvSpPr/>
      </dsp:nvSpPr>
      <dsp:spPr>
        <a:xfrm>
          <a:off x="293441" y="1795396"/>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Industrial &amp; process</a:t>
          </a:r>
        </a:p>
      </dsp:txBody>
      <dsp:txXfrm>
        <a:off x="293441" y="1795396"/>
        <a:ext cx="1680414" cy="769003"/>
      </dsp:txXfrm>
    </dsp:sp>
    <dsp:sp modelId="{40792A81-2A04-42E0-8D69-2FE06E5ADE92}">
      <dsp:nvSpPr>
        <dsp:cNvPr id="0" name=""/>
        <dsp:cNvSpPr/>
      </dsp:nvSpPr>
      <dsp:spPr>
        <a:xfrm>
          <a:off x="2102023" y="1795396"/>
          <a:ext cx="1680414" cy="76900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kern="1200"/>
            <a:t>Systems &amp; digital engineering</a:t>
          </a:r>
        </a:p>
      </dsp:txBody>
      <dsp:txXfrm>
        <a:off x="2102023" y="1795396"/>
        <a:ext cx="1680414" cy="76900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A6D0ED-0987-4678-49AC-5C90A852F029}"/>
              </a:ext>
            </a:extLst>
          </p:cNvPr>
          <p:cNvSpPr>
            <a:spLocks noGrp="1"/>
          </p:cNvSpPr>
          <p:nvPr>
            <p:ph type="hdr" sz="quarter"/>
          </p:nvPr>
        </p:nvSpPr>
        <p:spPr>
          <a:xfrm>
            <a:off x="0" y="0"/>
            <a:ext cx="2972327" cy="49793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27E34C4-23DB-4714-CB3A-CAFB0BFC1244}"/>
              </a:ext>
            </a:extLst>
          </p:cNvPr>
          <p:cNvSpPr>
            <a:spLocks noGrp="1"/>
          </p:cNvSpPr>
          <p:nvPr>
            <p:ph type="dt" sz="quarter" idx="1"/>
          </p:nvPr>
        </p:nvSpPr>
        <p:spPr>
          <a:xfrm>
            <a:off x="3884093" y="0"/>
            <a:ext cx="2972327" cy="497938"/>
          </a:xfrm>
          <a:prstGeom prst="rect">
            <a:avLst/>
          </a:prstGeom>
        </p:spPr>
        <p:txBody>
          <a:bodyPr vert="horz" lIns="91440" tIns="45720" rIns="91440" bIns="45720" rtlCol="0"/>
          <a:lstStyle>
            <a:lvl1pPr algn="r">
              <a:defRPr sz="1200"/>
            </a:lvl1pPr>
          </a:lstStyle>
          <a:p>
            <a:fld id="{78901AB9-73A8-E448-A321-1123D05A9B2D}" type="datetimeFigureOut">
              <a:rPr lang="en-US" smtClean="0"/>
              <a:t>5/27/26</a:t>
            </a:fld>
            <a:endParaRPr lang="en-US"/>
          </a:p>
        </p:txBody>
      </p:sp>
      <p:sp>
        <p:nvSpPr>
          <p:cNvPr id="4" name="Footer Placeholder 3">
            <a:extLst>
              <a:ext uri="{FF2B5EF4-FFF2-40B4-BE49-F238E27FC236}">
                <a16:creationId xmlns:a16="http://schemas.microsoft.com/office/drawing/2014/main" id="{E7087344-BBEE-FA08-B74C-115CECA6CD3E}"/>
              </a:ext>
            </a:extLst>
          </p:cNvPr>
          <p:cNvSpPr>
            <a:spLocks noGrp="1"/>
          </p:cNvSpPr>
          <p:nvPr>
            <p:ph type="ftr" sz="quarter" idx="2"/>
          </p:nvPr>
        </p:nvSpPr>
        <p:spPr>
          <a:xfrm>
            <a:off x="0" y="9447752"/>
            <a:ext cx="2972327" cy="49793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79153F-B0FF-3BF8-A704-D8076D36B12C}"/>
              </a:ext>
            </a:extLst>
          </p:cNvPr>
          <p:cNvSpPr>
            <a:spLocks noGrp="1"/>
          </p:cNvSpPr>
          <p:nvPr>
            <p:ph type="sldNum" sz="quarter" idx="3"/>
          </p:nvPr>
        </p:nvSpPr>
        <p:spPr>
          <a:xfrm>
            <a:off x="3884093" y="9447752"/>
            <a:ext cx="2972327" cy="497937"/>
          </a:xfrm>
          <a:prstGeom prst="rect">
            <a:avLst/>
          </a:prstGeom>
        </p:spPr>
        <p:txBody>
          <a:bodyPr vert="horz" lIns="91440" tIns="45720" rIns="91440" bIns="45720" rtlCol="0" anchor="b"/>
          <a:lstStyle>
            <a:lvl1pPr algn="r">
              <a:defRPr sz="1200"/>
            </a:lvl1pPr>
          </a:lstStyle>
          <a:p>
            <a:fld id="{C655B9F9-6A09-0546-A23F-28E2E62F0D55}" type="slidenum">
              <a:rPr lang="en-US" smtClean="0"/>
              <a:t>‹#›</a:t>
            </a:fld>
            <a:endParaRPr lang="en-US"/>
          </a:p>
        </p:txBody>
      </p:sp>
    </p:spTree>
    <p:extLst>
      <p:ext uri="{BB962C8B-B14F-4D97-AF65-F5344CB8AC3E}">
        <p14:creationId xmlns:p14="http://schemas.microsoft.com/office/powerpoint/2010/main" val="137118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71800" cy="499012"/>
          </a:xfrm>
          <a:prstGeom prst="rect">
            <a:avLst/>
          </a:prstGeom>
        </p:spPr>
        <p:txBody>
          <a:bodyPr vert="horz" lIns="92281" tIns="46141" rIns="92281" bIns="46141" rtlCol="0"/>
          <a:lstStyle>
            <a:lvl1pPr algn="l">
              <a:defRPr sz="1200"/>
            </a:lvl1pPr>
          </a:lstStyle>
          <a:p>
            <a:endParaRPr lang="en-GB"/>
          </a:p>
        </p:txBody>
      </p:sp>
      <p:sp>
        <p:nvSpPr>
          <p:cNvPr id="3" name="Date Placeholder 2"/>
          <p:cNvSpPr>
            <a:spLocks noGrp="1"/>
          </p:cNvSpPr>
          <p:nvPr>
            <p:ph type="dt" idx="1"/>
          </p:nvPr>
        </p:nvSpPr>
        <p:spPr>
          <a:xfrm>
            <a:off x="3884614" y="0"/>
            <a:ext cx="2971800" cy="499012"/>
          </a:xfrm>
          <a:prstGeom prst="rect">
            <a:avLst/>
          </a:prstGeom>
        </p:spPr>
        <p:txBody>
          <a:bodyPr vert="horz" lIns="92281" tIns="46141" rIns="92281" bIns="46141" rtlCol="0"/>
          <a:lstStyle>
            <a:lvl1pPr algn="r">
              <a:defRPr sz="1200"/>
            </a:lvl1pPr>
          </a:lstStyle>
          <a:p>
            <a:fld id="{A90A69A5-BBB9-476A-B0BD-D0DD3A0ED956}" type="datetimeFigureOut">
              <a:rPr lang="en-GB" smtClean="0"/>
              <a:t>27/05/2026</a:t>
            </a:fld>
            <a:endParaRPr lang="en-GB"/>
          </a:p>
        </p:txBody>
      </p:sp>
      <p:sp>
        <p:nvSpPr>
          <p:cNvPr id="4" name="Slide Image Placeholder 3"/>
          <p:cNvSpPr>
            <a:spLocks noGrp="1" noRot="1" noChangeAspect="1"/>
          </p:cNvSpPr>
          <p:nvPr>
            <p:ph type="sldImg" idx="2"/>
          </p:nvPr>
        </p:nvSpPr>
        <p:spPr>
          <a:xfrm>
            <a:off x="447675" y="1244600"/>
            <a:ext cx="5962650" cy="3354388"/>
          </a:xfrm>
          <a:prstGeom prst="rect">
            <a:avLst/>
          </a:prstGeom>
          <a:noFill/>
          <a:ln w="12700">
            <a:solidFill>
              <a:prstClr val="black"/>
            </a:solidFill>
          </a:ln>
        </p:spPr>
        <p:txBody>
          <a:bodyPr vert="horz" lIns="92281" tIns="46141" rIns="92281" bIns="46141" rtlCol="0" anchor="ctr"/>
          <a:lstStyle/>
          <a:p>
            <a:endParaRPr lang="en-GB"/>
          </a:p>
        </p:txBody>
      </p:sp>
      <p:sp>
        <p:nvSpPr>
          <p:cNvPr id="5" name="Notes Placeholder 4"/>
          <p:cNvSpPr>
            <a:spLocks noGrp="1"/>
          </p:cNvSpPr>
          <p:nvPr>
            <p:ph type="body" sz="quarter" idx="3"/>
          </p:nvPr>
        </p:nvSpPr>
        <p:spPr>
          <a:xfrm>
            <a:off x="685801" y="4786361"/>
            <a:ext cx="5486400" cy="3916115"/>
          </a:xfrm>
          <a:prstGeom prst="rect">
            <a:avLst/>
          </a:prstGeom>
        </p:spPr>
        <p:txBody>
          <a:bodyPr vert="horz" lIns="92281" tIns="46141" rIns="92281" bIns="4614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4" y="9446681"/>
            <a:ext cx="2971800" cy="499011"/>
          </a:xfrm>
          <a:prstGeom prst="rect">
            <a:avLst/>
          </a:prstGeom>
        </p:spPr>
        <p:txBody>
          <a:bodyPr vert="horz" lIns="92281" tIns="46141" rIns="92281" bIns="46141"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9446681"/>
            <a:ext cx="2971800" cy="499011"/>
          </a:xfrm>
          <a:prstGeom prst="rect">
            <a:avLst/>
          </a:prstGeom>
        </p:spPr>
        <p:txBody>
          <a:bodyPr vert="horz" lIns="92281" tIns="46141" rIns="92281" bIns="46141" rtlCol="0" anchor="b"/>
          <a:lstStyle>
            <a:lvl1pPr algn="r">
              <a:defRPr sz="1200"/>
            </a:lvl1pPr>
          </a:lstStyle>
          <a:p>
            <a:fld id="{5F2F2908-77AB-4B7E-A9C2-1CC4E80FC6D1}" type="slidenum">
              <a:rPr lang="en-GB" smtClean="0"/>
              <a:t>‹#›</a:t>
            </a:fld>
            <a:endParaRPr lang="en-GB"/>
          </a:p>
        </p:txBody>
      </p:sp>
    </p:spTree>
    <p:extLst>
      <p:ext uri="{BB962C8B-B14F-4D97-AF65-F5344CB8AC3E}">
        <p14:creationId xmlns:p14="http://schemas.microsoft.com/office/powerpoint/2010/main" val="1951813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30625"/>
          </a:xfrm>
        </p:spPr>
        <p:txBody>
          <a:bodyPr/>
          <a:lstStyle/>
          <a:p>
            <a:endParaRPr lang="en-GB"/>
          </a:p>
        </p:txBody>
      </p:sp>
      <p:sp>
        <p:nvSpPr>
          <p:cNvPr id="3" name="Notes Placeholder 2"/>
          <p:cNvSpPr>
            <a:spLocks noGrp="1"/>
          </p:cNvSpPr>
          <p:nvPr>
            <p:ph type="body" idx="1"/>
          </p:nvPr>
        </p:nvSpPr>
        <p:spPr/>
        <p:txBody>
          <a:bodyPr/>
          <a:lstStyle/>
          <a:p>
            <a:r>
              <a:rPr lang="pl-PL"/>
              <a:t>PAUL</a:t>
            </a:r>
            <a:endParaRPr lang="en-GB"/>
          </a:p>
        </p:txBody>
      </p:sp>
      <p:sp>
        <p:nvSpPr>
          <p:cNvPr id="4" name="Slide Number Placeholder 3"/>
          <p:cNvSpPr>
            <a:spLocks noGrp="1"/>
          </p:cNvSpPr>
          <p:nvPr>
            <p:ph type="sldNum" sz="quarter" idx="5"/>
          </p:nvPr>
        </p:nvSpPr>
        <p:spPr/>
        <p:txBody>
          <a:bodyPr/>
          <a:lstStyle/>
          <a:p>
            <a:fld id="{06C196C8-99C9-D940-82D1-811F2834A38E}" type="slidenum">
              <a:rPr lang="en-GB" smtClean="0"/>
              <a:pPr/>
              <a:t>1</a:t>
            </a:fld>
            <a:endParaRPr lang="en-GB"/>
          </a:p>
        </p:txBody>
      </p:sp>
    </p:spTree>
    <p:extLst>
      <p:ext uri="{BB962C8B-B14F-4D97-AF65-F5344CB8AC3E}">
        <p14:creationId xmlns:p14="http://schemas.microsoft.com/office/powerpoint/2010/main" val="2696381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0176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951AB-973D-9E0F-AC2E-8C1F3E1E96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B5C6C-0BC0-CCDA-E859-9E6139423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3031E-277F-71DF-D76B-19C86A9AC0A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147BD2F-C960-4336-FCB4-4CB44A518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89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02930-A527-AF1A-23D5-13AFB54A4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52798-9D26-3E60-CE73-577774828A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4931E8-FC7F-D4A3-67B1-E611F1C9E0F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9696566-E9C1-8CE6-900C-6B023AFCB2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31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594A3-2C0C-CE9B-188D-D156976BD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13FA7-E92C-52CA-2BA7-559B092964F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7A323C-386D-382B-8057-2EAA8855ED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442E139-4B25-C336-0279-42D16FC57D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969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38C7C-80BE-4004-85CC-9B2F13F59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D3ECC7-6E2D-22EF-2687-18E304FE3F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E488BD9-F612-46AF-9575-DA727ADEE7E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F2E259A-C310-D58A-2008-500DBF6182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71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2F2908-77AB-4B7E-A9C2-1CC4E80FC6D1}" type="slidenum">
              <a:rPr lang="en-GB" smtClean="0"/>
              <a:t>22</a:t>
            </a:fld>
            <a:endParaRPr lang="en-GB"/>
          </a:p>
        </p:txBody>
      </p:sp>
    </p:spTree>
    <p:extLst>
      <p:ext uri="{BB962C8B-B14F-4D97-AF65-F5344CB8AC3E}">
        <p14:creationId xmlns:p14="http://schemas.microsoft.com/office/powerpoint/2010/main" val="11412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9EB0F-7379-D957-0123-A2FF91D2A2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495C79-F65C-7D47-4B5F-832897FA768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7214C89-3D50-5863-536D-830A538FDD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2E552C0-A156-F515-B308-D294C20730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9749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2F2908-77AB-4B7E-A9C2-1CC4E80FC6D1}" type="slidenum">
              <a:rPr lang="en-GB" smtClean="0"/>
              <a:t>25</a:t>
            </a:fld>
            <a:endParaRPr lang="en-GB"/>
          </a:p>
        </p:txBody>
      </p:sp>
    </p:spTree>
    <p:extLst>
      <p:ext uri="{BB962C8B-B14F-4D97-AF65-F5344CB8AC3E}">
        <p14:creationId xmlns:p14="http://schemas.microsoft.com/office/powerpoint/2010/main" val="37521156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4B668-7557-2CA7-2FAD-AF71F5E59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F5CF4-BC16-9282-9D83-3A38FD52AE1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57AC5C-CFCC-C072-D010-583132880C1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FFFFFF"/>
                </a:solidFill>
                <a:effectLst/>
                <a:uLnTx/>
                <a:uFillTx/>
                <a:latin typeface="Graphik Light" panose="020B0403030202060203" pitchFamily="34" charset="77"/>
                <a:ea typeface="+mn-ea"/>
                <a:cs typeface="Arial"/>
              </a:rPr>
              <a:t>Tools and solutions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FFFFFF"/>
                </a:solidFill>
                <a:effectLst/>
                <a:uLnTx/>
                <a:uFillTx/>
                <a:latin typeface="Graphik Light" panose="020B0403030202060203" pitchFamily="34" charset="77"/>
                <a:ea typeface="+mn-ea"/>
                <a:cs typeface="Arial"/>
              </a:rPr>
              <a:t>Solving systemic issues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FFFFFF"/>
                </a:solidFill>
                <a:effectLst/>
                <a:uLnTx/>
                <a:uFillTx/>
                <a:latin typeface="Graphik Light" panose="020B0403030202060203" pitchFamily="34" charset="77"/>
                <a:ea typeface="+mn-ea"/>
                <a:cs typeface="Arial"/>
              </a:rPr>
              <a:t>Test and learn projects</a:t>
            </a:r>
          </a:p>
        </p:txBody>
      </p:sp>
      <p:sp>
        <p:nvSpPr>
          <p:cNvPr id="4" name="Slide Number Placeholder 3">
            <a:extLst>
              <a:ext uri="{FF2B5EF4-FFF2-40B4-BE49-F238E27FC236}">
                <a16:creationId xmlns:a16="http://schemas.microsoft.com/office/drawing/2014/main" id="{06A02CCA-BBCA-51D6-3F52-7CD4A6633C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536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C0B7B-E35D-CC62-97E8-13EE4BFD8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AD981-C532-52DC-8E54-60946C9FC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11228F-20A2-1010-2D5D-8C6EA6D92A86}"/>
              </a:ext>
            </a:extLst>
          </p:cNvPr>
          <p:cNvSpPr>
            <a:spLocks noGrp="1"/>
          </p:cNvSpPr>
          <p:nvPr>
            <p:ph type="body" idx="1"/>
          </p:nvPr>
        </p:nvSpPr>
        <p:spPr/>
        <p:txBody>
          <a:bodyPr/>
          <a:lstStyle/>
          <a:p>
            <a:r>
              <a:rPr lang="pl-PL"/>
              <a:t>HOLLY</a:t>
            </a:r>
          </a:p>
        </p:txBody>
      </p:sp>
      <p:sp>
        <p:nvSpPr>
          <p:cNvPr id="4" name="Slide Number Placeholder 3">
            <a:extLst>
              <a:ext uri="{FF2B5EF4-FFF2-40B4-BE49-F238E27FC236}">
                <a16:creationId xmlns:a16="http://schemas.microsoft.com/office/drawing/2014/main" id="{1B435999-3A90-279E-1F9B-B3B2DFF19E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920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Today is the getting the teams already live – sharing </a:t>
            </a:r>
            <a:r>
              <a:rPr lang="en-GB" sz="1200" err="1"/>
              <a:t>prioritiyes</a:t>
            </a:r>
            <a:r>
              <a:rPr lang="en-GB" sz="1200"/>
              <a:t> and reminding priorities for the next 10</a:t>
            </a:r>
          </a:p>
          <a:p>
            <a:endParaRPr lang="en-GB"/>
          </a:p>
        </p:txBody>
      </p:sp>
      <p:sp>
        <p:nvSpPr>
          <p:cNvPr id="4" name="Slide Number Placeholder 3"/>
          <p:cNvSpPr>
            <a:spLocks noGrp="1"/>
          </p:cNvSpPr>
          <p:nvPr>
            <p:ph type="sldNum" sz="quarter" idx="5"/>
          </p:nvPr>
        </p:nvSpPr>
        <p:spPr/>
        <p:txBody>
          <a:bodyPr/>
          <a:lstStyle/>
          <a:p>
            <a:fld id="{5F2F2908-77AB-4B7E-A9C2-1CC4E80FC6D1}" type="slidenum">
              <a:rPr lang="en-GB" smtClean="0"/>
              <a:t>2</a:t>
            </a:fld>
            <a:endParaRPr lang="en-GB"/>
          </a:p>
        </p:txBody>
      </p:sp>
    </p:spTree>
    <p:extLst>
      <p:ext uri="{BB962C8B-B14F-4D97-AF65-F5344CB8AC3E}">
        <p14:creationId xmlns:p14="http://schemas.microsoft.com/office/powerpoint/2010/main" val="2134238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5CF85-99D8-7850-AA51-4475810F0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B534B-70C2-32FD-4E34-C6038929B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882BD-C354-DB10-53C9-CDD4EAE45F74}"/>
              </a:ext>
            </a:extLst>
          </p:cNvPr>
          <p:cNvSpPr>
            <a:spLocks noGrp="1"/>
          </p:cNvSpPr>
          <p:nvPr>
            <p:ph type="body" idx="1"/>
          </p:nvPr>
        </p:nvSpPr>
        <p:spPr/>
        <p:txBody>
          <a:bodyPr/>
          <a:lstStyle/>
          <a:p>
            <a:r>
              <a:rPr lang="pl-PL"/>
              <a:t>HOLLY</a:t>
            </a:r>
          </a:p>
        </p:txBody>
      </p:sp>
      <p:sp>
        <p:nvSpPr>
          <p:cNvPr id="4" name="Slide Number Placeholder 3">
            <a:extLst>
              <a:ext uri="{FF2B5EF4-FFF2-40B4-BE49-F238E27FC236}">
                <a16:creationId xmlns:a16="http://schemas.microsoft.com/office/drawing/2014/main" id="{8287BE02-0617-97C4-1EC6-0C78D508F2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257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F4CEB-A509-286E-132E-C05FB05EF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9512FE-829E-4E05-3E60-60E52C031F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09E1B-66D3-1A9D-F99F-7772FA581611}"/>
              </a:ext>
            </a:extLst>
          </p:cNvPr>
          <p:cNvSpPr>
            <a:spLocks noGrp="1"/>
          </p:cNvSpPr>
          <p:nvPr>
            <p:ph type="body" idx="1"/>
          </p:nvPr>
        </p:nvSpPr>
        <p:spPr/>
        <p:txBody>
          <a:bodyPr/>
          <a:lstStyle/>
          <a:p>
            <a:r>
              <a:rPr lang="pl-PL"/>
              <a:t>JON</a:t>
            </a:r>
            <a:endParaRPr lang="en-GB"/>
          </a:p>
        </p:txBody>
      </p:sp>
      <p:sp>
        <p:nvSpPr>
          <p:cNvPr id="4" name="Slide Number Placeholder 3">
            <a:extLst>
              <a:ext uri="{FF2B5EF4-FFF2-40B4-BE49-F238E27FC236}">
                <a16:creationId xmlns:a16="http://schemas.microsoft.com/office/drawing/2014/main" id="{E3B3DC3F-5BD2-A316-D912-4654CA1E30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1069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41449-C19F-1BCF-3892-9D6F3BE58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8BECE-9CEF-A610-E7FD-E703816A9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C8F0B-5910-2BE8-BD99-900005A40F62}"/>
              </a:ext>
            </a:extLst>
          </p:cNvPr>
          <p:cNvSpPr>
            <a:spLocks noGrp="1"/>
          </p:cNvSpPr>
          <p:nvPr>
            <p:ph type="body" idx="1"/>
          </p:nvPr>
        </p:nvSpPr>
        <p:spPr/>
        <p:txBody>
          <a:bodyPr/>
          <a:lstStyle/>
          <a:p>
            <a:r>
              <a:rPr lang="pl-PL"/>
              <a:t>PAUL</a:t>
            </a:r>
            <a:endParaRPr lang="en-GB"/>
          </a:p>
        </p:txBody>
      </p:sp>
      <p:sp>
        <p:nvSpPr>
          <p:cNvPr id="4" name="Slide Number Placeholder 3">
            <a:extLst>
              <a:ext uri="{FF2B5EF4-FFF2-40B4-BE49-F238E27FC236}">
                <a16:creationId xmlns:a16="http://schemas.microsoft.com/office/drawing/2014/main" id="{458F2825-B1A9-99ED-9468-FF08F0E2A6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4162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103BE-4239-D45F-6CAE-F14D5919D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B96EB-6B53-A69A-04FB-28A6EB9683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405BF1B-3999-BA06-A43C-2F27D3D533EA}"/>
              </a:ext>
            </a:extLst>
          </p:cNvPr>
          <p:cNvSpPr>
            <a:spLocks noGrp="1"/>
          </p:cNvSpPr>
          <p:nvPr>
            <p:ph type="body" idx="1"/>
          </p:nvPr>
        </p:nvSpPr>
        <p:spPr/>
        <p:txBody>
          <a:bodyPr/>
          <a:lstStyle/>
          <a:p>
            <a:r>
              <a:rPr lang="pl-PL"/>
              <a:t>HOLLY</a:t>
            </a:r>
            <a:endParaRPr lang="en-GB"/>
          </a:p>
        </p:txBody>
      </p:sp>
      <p:sp>
        <p:nvSpPr>
          <p:cNvPr id="4" name="Slide Number Placeholder 3">
            <a:extLst>
              <a:ext uri="{FF2B5EF4-FFF2-40B4-BE49-F238E27FC236}">
                <a16:creationId xmlns:a16="http://schemas.microsoft.com/office/drawing/2014/main" id="{117EDCE6-F4A5-3BE5-BE59-02291EF635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4496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pl-PL"/>
              <a:t>PAUL</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26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E5A47-4AD0-B59D-8877-AB9C15B01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A8F90-29DD-9058-1495-BC33488A4DB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E234F7A-EE36-BA63-79D0-03054B123E72}"/>
              </a:ext>
            </a:extLst>
          </p:cNvPr>
          <p:cNvSpPr>
            <a:spLocks noGrp="1"/>
          </p:cNvSpPr>
          <p:nvPr>
            <p:ph type="body" idx="1"/>
          </p:nvPr>
        </p:nvSpPr>
        <p:spPr/>
        <p:txBody>
          <a:bodyPr/>
          <a:lstStyle/>
          <a:p>
            <a:r>
              <a:rPr lang="en-GB"/>
              <a:t>Liz</a:t>
            </a:r>
          </a:p>
        </p:txBody>
      </p:sp>
      <p:sp>
        <p:nvSpPr>
          <p:cNvPr id="4" name="Slide Number Placeholder 3">
            <a:extLst>
              <a:ext uri="{FF2B5EF4-FFF2-40B4-BE49-F238E27FC236}">
                <a16:creationId xmlns:a16="http://schemas.microsoft.com/office/drawing/2014/main" id="{2CAEF8A1-DA66-9DD6-44C0-0AFE4D4E26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7920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17D81-B3C6-FCE8-D260-2D0B0A730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86A87-574A-0D04-A813-5AB10B90C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BAB6B-9EFE-A5EE-98C0-A144510EABE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EF93CB9-4E35-5DBF-E7B4-CC318D369F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678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4DEC3-F6A4-6F94-C833-FF5CB7529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4146D-3DC5-3C8E-6D38-ECD6DE2DBFC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79FC67-4AA7-BC70-AB0C-97C22C0A7B4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0963A2-DB5B-1F7D-D75E-663183DDB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9667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CDD4D-911A-82A9-FE78-9CE6F5873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58086-22EA-B75C-EF4E-43D9A0278A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53A624-5D9E-D373-4465-4B567C0D405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C30CAEC-D00D-CF82-5CE3-518349B909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2933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5780E-E676-B5CE-7E04-9DB50BB5B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BD428-BEC5-CA4B-029D-9BADBE5AEB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F69EF3-F10B-3CE6-D309-4573A2744CB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3708C1-1B39-8D33-5447-5663F4329C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0658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055E9-8A9D-3A89-7B78-CBF25D871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0471F-0AF7-FC76-C46A-8A9B549AFD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29878CF-8F10-D868-AEC6-3DEB018D877D}"/>
              </a:ext>
            </a:extLst>
          </p:cNvPr>
          <p:cNvSpPr>
            <a:spLocks noGrp="1"/>
          </p:cNvSpPr>
          <p:nvPr>
            <p:ph type="body" idx="1"/>
          </p:nvPr>
        </p:nvSpPr>
        <p:spPr/>
        <p:txBody>
          <a:bodyPr/>
          <a:lstStyle/>
          <a:p>
            <a:r>
              <a:rPr lang="pl-PL"/>
              <a:t>PAUL</a:t>
            </a:r>
            <a:endParaRPr lang="en-GB"/>
          </a:p>
        </p:txBody>
      </p:sp>
      <p:sp>
        <p:nvSpPr>
          <p:cNvPr id="4" name="Slide Number Placeholder 3">
            <a:extLst>
              <a:ext uri="{FF2B5EF4-FFF2-40B4-BE49-F238E27FC236}">
                <a16:creationId xmlns:a16="http://schemas.microsoft.com/office/drawing/2014/main" id="{3DFB6424-DBEE-A5C3-A114-33989E49E3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222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466B9-3964-A8FC-6BB3-4A4831CD8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9DE0A-C8D6-F124-13C4-B4EBAD152CB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6A630E9-59C3-BC68-B19F-8DAD2AD0C8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347B865-665F-E815-6B2F-55B1BC87B5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840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9BBEC-4FFC-801D-F282-6A99A7F57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78E27-73CD-8964-5112-87A2148C701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C8E9C8C-BE0A-1E8F-6EE2-2F4FCF11A4F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4D642BC-15DE-AA8E-57A5-F179EE165E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8735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26B2C-B3C2-6980-FBFB-FE01FEF91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E7B6FD-8179-289B-18BE-BF3313FA308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903DC9E-E4D5-36EF-4855-ABCFC06AC2D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4410B4D-B9DD-7DD5-7229-5CA4F579F1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6032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AD83C-378E-F8F2-38B0-70441EE1F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2D4578-5FC2-A368-FFBB-1FD82DBBCCD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C7189F-E71E-22B0-F62D-5ECC53B2AB1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89F3E2D-C39F-5030-2181-AB48409F9F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07831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16FB2-F4A8-429B-6E64-78E18579A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9ABA8-DCCB-B942-0697-ACB538336FE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A859DB-6D47-09A0-85B1-B71E30B6581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270E1C2-B7EF-1E98-C056-98E1614A75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68268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4688B-91F5-AF25-D82C-430EC89E74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3FBC0-BC6F-5E89-79DF-A46E00C1DA7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365207-03F5-8F57-A432-F3703C2B272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77F4C7E-95EA-9118-8E58-9A18EB14B1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351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168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5BF80-1BEC-7C4F-F025-94F76779D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35A04-509B-9B73-FEA0-816A600967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A896628-CC72-6D1B-C1AA-91A8B57CE0AD}"/>
              </a:ext>
            </a:extLst>
          </p:cNvPr>
          <p:cNvSpPr>
            <a:spLocks noGrp="1"/>
          </p:cNvSpPr>
          <p:nvPr>
            <p:ph type="body" idx="1"/>
          </p:nvPr>
        </p:nvSpPr>
        <p:spPr/>
        <p:txBody>
          <a:bodyPr/>
          <a:lstStyle/>
          <a:p>
            <a:r>
              <a:rPr lang="en-GB"/>
              <a:t>We’re over a third of the way through the year.  Sprint 1 completed, Summit delivered, with two more sprints to deliver this year to make impact on essential digital and AI skills.</a:t>
            </a:r>
          </a:p>
          <a:p>
            <a:r>
              <a:rPr lang="en-GB"/>
              <a:t>Lots of progress – we’ll remind you of some today – lots more to do, which is where most of today will be focused as we look across the 2026 delivery plan and individual workstream priorities for sprints 2 and 3.</a:t>
            </a:r>
          </a:p>
          <a:p>
            <a:r>
              <a:rPr lang="en-GB"/>
              <a:t>Let’s start with a whistle stop review of where we are now….</a:t>
            </a:r>
          </a:p>
        </p:txBody>
      </p:sp>
      <p:sp>
        <p:nvSpPr>
          <p:cNvPr id="4" name="Slide Number Placeholder 3">
            <a:extLst>
              <a:ext uri="{FF2B5EF4-FFF2-40B4-BE49-F238E27FC236}">
                <a16:creationId xmlns:a16="http://schemas.microsoft.com/office/drawing/2014/main" id="{F09D2B72-F03F-1DF4-D0BB-749E1EF171DC}"/>
              </a:ext>
            </a:extLst>
          </p:cNvPr>
          <p:cNvSpPr>
            <a:spLocks noGrp="1"/>
          </p:cNvSpPr>
          <p:nvPr>
            <p:ph type="sldNum" sz="quarter" idx="5"/>
          </p:nvPr>
        </p:nvSpPr>
        <p:spPr/>
        <p:txBody>
          <a:bodyPr/>
          <a:lstStyle/>
          <a:p>
            <a:fld id="{5F2F2908-77AB-4B7E-A9C2-1CC4E80FC6D1}" type="slidenum">
              <a:rPr lang="en-GB" smtClean="0"/>
              <a:t>5</a:t>
            </a:fld>
            <a:endParaRPr lang="en-GB"/>
          </a:p>
        </p:txBody>
      </p:sp>
    </p:spTree>
    <p:extLst>
      <p:ext uri="{BB962C8B-B14F-4D97-AF65-F5344CB8AC3E}">
        <p14:creationId xmlns:p14="http://schemas.microsoft.com/office/powerpoint/2010/main" val="185011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Liz</a:t>
            </a:r>
          </a:p>
        </p:txBody>
      </p:sp>
      <p:sp>
        <p:nvSpPr>
          <p:cNvPr id="4" name="Slide Number Placeholder 3"/>
          <p:cNvSpPr>
            <a:spLocks noGrp="1"/>
          </p:cNvSpPr>
          <p:nvPr>
            <p:ph type="sldNum" sz="quarter" idx="5"/>
          </p:nvPr>
        </p:nvSpPr>
        <p:spPr/>
        <p:txBody>
          <a:bodyPr/>
          <a:lstStyle/>
          <a:p>
            <a:fld id="{5F2F2908-77AB-4B7E-A9C2-1CC4E80FC6D1}" type="slidenum">
              <a:rPr lang="en-GB" smtClean="0"/>
              <a:t>6</a:t>
            </a:fld>
            <a:endParaRPr lang="en-GB"/>
          </a:p>
        </p:txBody>
      </p:sp>
    </p:spTree>
    <p:extLst>
      <p:ext uri="{BB962C8B-B14F-4D97-AF65-F5344CB8AC3E}">
        <p14:creationId xmlns:p14="http://schemas.microsoft.com/office/powerpoint/2010/main" val="3350782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pl-PL"/>
              <a:t>HOLLY</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443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2DA95-A8A0-DCCD-595A-9B420E537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1DB480-AFBD-3B7C-1D45-57871EA84C6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576271-2175-8BE7-E601-98FCD89F7A01}"/>
              </a:ext>
            </a:extLst>
          </p:cNvPr>
          <p:cNvSpPr>
            <a:spLocks noGrp="1"/>
          </p:cNvSpPr>
          <p:nvPr>
            <p:ph type="body" idx="1"/>
          </p:nvPr>
        </p:nvSpPr>
        <p:spPr/>
        <p:txBody>
          <a:bodyPr/>
          <a:lstStyle/>
          <a:p>
            <a:pPr>
              <a:spcBef>
                <a:spcPts val="1200"/>
              </a:spcBef>
            </a:pPr>
            <a:r>
              <a:rPr lang="en-GB"/>
              <a:t>w</a:t>
            </a:r>
            <a:r>
              <a:rPr lang="en-GB">
                <a:latin typeface="Calibri" panose="020F0502020204030204" pitchFamily="34" charset="0"/>
                <a:ea typeface="Calibri" panose="020F0502020204030204" pitchFamily="34" charset="0"/>
                <a:cs typeface="Calibri" panose="020F0502020204030204" pitchFamily="34" charset="0"/>
              </a:rPr>
              <a:t>e open sprint 2 with 5 (of 13) sectors active with leaders in place owning development and delivery of the sector action plan or in a scoping phase.  </a:t>
            </a:r>
          </a:p>
          <a:p>
            <a:pPr marL="285750" indent="-285750">
              <a:spcBef>
                <a:spcPts val="1200"/>
              </a:spcBef>
              <a:buFont typeface="Arial" panose="020B0604020202020204" pitchFamily="34" charset="0"/>
              <a:buChar char="•"/>
            </a:pPr>
            <a:r>
              <a:rPr lang="en-GB" err="1">
                <a:latin typeface="Calibri" panose="020F0502020204030204" pitchFamily="34" charset="0"/>
                <a:ea typeface="Calibri" panose="020F0502020204030204" pitchFamily="34" charset="0"/>
                <a:cs typeface="Calibri" panose="020F0502020204030204" pitchFamily="34" charset="0"/>
              </a:rPr>
              <a:t>TechUK</a:t>
            </a:r>
            <a:r>
              <a:rPr lang="en-GB">
                <a:latin typeface="Calibri" panose="020F0502020204030204" pitchFamily="34" charset="0"/>
                <a:ea typeface="Calibri" panose="020F0502020204030204" pitchFamily="34" charset="0"/>
                <a:cs typeface="Calibri" panose="020F0502020204030204" pitchFamily="34" charset="0"/>
              </a:rPr>
              <a:t> confirmed for sprint 2 to start to stand up the tech sector action plan.  </a:t>
            </a:r>
          </a:p>
          <a:p>
            <a:pPr marL="285750" indent="-285750">
              <a:spcBef>
                <a:spcPts val="1200"/>
              </a:spcBef>
              <a:buFont typeface="Arial" panose="020B0604020202020204" pitchFamily="34" charset="0"/>
              <a:buChar char="•"/>
            </a:pPr>
            <a:r>
              <a:rPr lang="en-GB">
                <a:latin typeface="Calibri" panose="020F0502020204030204" pitchFamily="34" charset="0"/>
                <a:ea typeface="Calibri" panose="020F0502020204030204" pitchFamily="34" charset="0"/>
                <a:cs typeface="Calibri" panose="020F0502020204030204" pitchFamily="34" charset="0"/>
              </a:rPr>
              <a:t>The sector mobilisation strategy workstream also made progress in sprint 1 with the development of the mobilisation best practise guide with work to do in sprint 2 to refine this and confirm resourcing from Marsh. </a:t>
            </a:r>
          </a:p>
        </p:txBody>
      </p:sp>
      <p:sp>
        <p:nvSpPr>
          <p:cNvPr id="4" name="Slide Number Placeholder 3">
            <a:extLst>
              <a:ext uri="{FF2B5EF4-FFF2-40B4-BE49-F238E27FC236}">
                <a16:creationId xmlns:a16="http://schemas.microsoft.com/office/drawing/2014/main" id="{338A4171-573F-D99E-0A0C-FF13543799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0002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F2908-77AB-4B7E-A9C2-1CC4E80FC6D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8783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ubtitle with colour hex">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E4B13429-469A-26E6-8C6E-B29980A64A6B}"/>
              </a:ext>
            </a:extLst>
          </p:cNvPr>
          <p:cNvGrpSpPr>
            <a:grpSpLocks noChangeAspect="1"/>
          </p:cNvGrpSpPr>
          <p:nvPr userDrawn="1"/>
        </p:nvGrpSpPr>
        <p:grpSpPr>
          <a:xfrm>
            <a:off x="8232892" y="0"/>
            <a:ext cx="7918215" cy="6854400"/>
            <a:chOff x="8280966" y="333375"/>
            <a:chExt cx="7152143" cy="6191250"/>
          </a:xfrm>
        </p:grpSpPr>
        <p:sp>
          <p:nvSpPr>
            <p:cNvPr id="29" name="Graphic 8">
              <a:extLst>
                <a:ext uri="{FF2B5EF4-FFF2-40B4-BE49-F238E27FC236}">
                  <a16:creationId xmlns:a16="http://schemas.microsoft.com/office/drawing/2014/main" id="{5727C92E-CEBC-A274-5252-31D493F2DE7A}"/>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30" name="Graphic 8">
              <a:extLst>
                <a:ext uri="{FF2B5EF4-FFF2-40B4-BE49-F238E27FC236}">
                  <a16:creationId xmlns:a16="http://schemas.microsoft.com/office/drawing/2014/main" id="{91B55914-E653-48E2-8739-724DAA7FBDE0}"/>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31" name="Graphic 8">
              <a:extLst>
                <a:ext uri="{FF2B5EF4-FFF2-40B4-BE49-F238E27FC236}">
                  <a16:creationId xmlns:a16="http://schemas.microsoft.com/office/drawing/2014/main" id="{821A4408-0C1F-A48D-3A6C-3B6CD8F1065C}"/>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32" name="Graphic 8">
              <a:extLst>
                <a:ext uri="{FF2B5EF4-FFF2-40B4-BE49-F238E27FC236}">
                  <a16:creationId xmlns:a16="http://schemas.microsoft.com/office/drawing/2014/main" id="{0B9B653F-3621-E7D3-E753-CAE49A249B6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33" name="Graphic 8">
              <a:extLst>
                <a:ext uri="{FF2B5EF4-FFF2-40B4-BE49-F238E27FC236}">
                  <a16:creationId xmlns:a16="http://schemas.microsoft.com/office/drawing/2014/main" id="{FF864484-ED20-7DB1-26E2-EAD68720621B}"/>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4" y="333375"/>
            <a:ext cx="2009156"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7" name="Text Placeholder 25">
            <a:extLst>
              <a:ext uri="{FF2B5EF4-FFF2-40B4-BE49-F238E27FC236}">
                <a16:creationId xmlns:a16="http://schemas.microsoft.com/office/drawing/2014/main" id="{CB58253C-FD99-EF1F-D190-8C99F62982F6}"/>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sp>
        <p:nvSpPr>
          <p:cNvPr id="2" name="Content Placeholder 11">
            <a:extLst>
              <a:ext uri="{FF2B5EF4-FFF2-40B4-BE49-F238E27FC236}">
                <a16:creationId xmlns:a16="http://schemas.microsoft.com/office/drawing/2014/main" id="{ADF7DE92-687E-7107-6CD5-EEEC95B0F655}"/>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cxnSp>
        <p:nvCxnSpPr>
          <p:cNvPr id="4" name="Straight Connector 3">
            <a:extLst>
              <a:ext uri="{FF2B5EF4-FFF2-40B4-BE49-F238E27FC236}">
                <a16:creationId xmlns:a16="http://schemas.microsoft.com/office/drawing/2014/main" id="{C0881089-9EA8-1483-1460-F451FB63B115}"/>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Freeform 4">
            <a:extLst>
              <a:ext uri="{FF2B5EF4-FFF2-40B4-BE49-F238E27FC236}">
                <a16:creationId xmlns:a16="http://schemas.microsoft.com/office/drawing/2014/main" id="{E7AA0C12-84A7-4A41-39A0-6D7DABA2B26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36246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with colour hex 2">
    <p:bg>
      <p:bgPr>
        <a:solidFill>
          <a:schemeClr val="bg1"/>
        </a:solid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E4B13429-469A-26E6-8C6E-B29980A64A6B}"/>
              </a:ext>
            </a:extLst>
          </p:cNvPr>
          <p:cNvGrpSpPr>
            <a:grpSpLocks noChangeAspect="1"/>
          </p:cNvGrpSpPr>
          <p:nvPr userDrawn="1"/>
        </p:nvGrpSpPr>
        <p:grpSpPr>
          <a:xfrm>
            <a:off x="8232892" y="0"/>
            <a:ext cx="7918215" cy="6854400"/>
            <a:chOff x="8280966" y="333375"/>
            <a:chExt cx="7152143" cy="6191250"/>
          </a:xfrm>
        </p:grpSpPr>
        <p:sp>
          <p:nvSpPr>
            <p:cNvPr id="29" name="Graphic 8">
              <a:extLst>
                <a:ext uri="{FF2B5EF4-FFF2-40B4-BE49-F238E27FC236}">
                  <a16:creationId xmlns:a16="http://schemas.microsoft.com/office/drawing/2014/main" id="{5727C92E-CEBC-A274-5252-31D493F2DE7A}"/>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4"/>
            </a:solidFill>
            <a:ln w="8755" cap="flat">
              <a:noFill/>
              <a:prstDash val="solid"/>
              <a:miter/>
            </a:ln>
          </p:spPr>
          <p:txBody>
            <a:bodyPr rtlCol="0" anchor="ctr"/>
            <a:lstStyle/>
            <a:p>
              <a:endParaRPr lang="en-US"/>
            </a:p>
          </p:txBody>
        </p:sp>
        <p:sp>
          <p:nvSpPr>
            <p:cNvPr id="30" name="Graphic 8">
              <a:extLst>
                <a:ext uri="{FF2B5EF4-FFF2-40B4-BE49-F238E27FC236}">
                  <a16:creationId xmlns:a16="http://schemas.microsoft.com/office/drawing/2014/main" id="{91B55914-E653-48E2-8739-724DAA7FBDE0}"/>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31" name="Graphic 8">
              <a:extLst>
                <a:ext uri="{FF2B5EF4-FFF2-40B4-BE49-F238E27FC236}">
                  <a16:creationId xmlns:a16="http://schemas.microsoft.com/office/drawing/2014/main" id="{821A4408-0C1F-A48D-3A6C-3B6CD8F1065C}"/>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32" name="Graphic 8">
              <a:extLst>
                <a:ext uri="{FF2B5EF4-FFF2-40B4-BE49-F238E27FC236}">
                  <a16:creationId xmlns:a16="http://schemas.microsoft.com/office/drawing/2014/main" id="{0B9B653F-3621-E7D3-E753-CAE49A249B6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33" name="Graphic 8">
              <a:extLst>
                <a:ext uri="{FF2B5EF4-FFF2-40B4-BE49-F238E27FC236}">
                  <a16:creationId xmlns:a16="http://schemas.microsoft.com/office/drawing/2014/main" id="{FF864484-ED20-7DB1-26E2-EAD68720621B}"/>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rcRect l="593" r="593"/>
          <a:stretch/>
        </p:blipFill>
        <p:spPr>
          <a:xfrm>
            <a:off x="334963" y="333375"/>
            <a:ext cx="2008838"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3"/>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tx2"/>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 name="Content Placeholder 11">
            <a:extLst>
              <a:ext uri="{FF2B5EF4-FFF2-40B4-BE49-F238E27FC236}">
                <a16:creationId xmlns:a16="http://schemas.microsoft.com/office/drawing/2014/main" id="{E3E4C941-A035-A3A5-D37B-85009F551C13}"/>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tx2"/>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4" name="Text Placeholder 25">
            <a:extLst>
              <a:ext uri="{FF2B5EF4-FFF2-40B4-BE49-F238E27FC236}">
                <a16:creationId xmlns:a16="http://schemas.microsoft.com/office/drawing/2014/main" id="{7B5A5F8E-C5C6-9A50-4CD4-2771B08FB559}"/>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tx2"/>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5" name="Straight Connector 4">
            <a:extLst>
              <a:ext uri="{FF2B5EF4-FFF2-40B4-BE49-F238E27FC236}">
                <a16:creationId xmlns:a16="http://schemas.microsoft.com/office/drawing/2014/main" id="{00ECD968-927F-EB79-A8F8-F427099643DA}"/>
              </a:ext>
            </a:extLst>
          </p:cNvPr>
          <p:cNvCxnSpPr/>
          <p:nvPr userDrawn="1"/>
        </p:nvCxnSpPr>
        <p:spPr>
          <a:xfrm>
            <a:off x="334963" y="4512185"/>
            <a:ext cx="746068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Freeform 5">
            <a:extLst>
              <a:ext uri="{FF2B5EF4-FFF2-40B4-BE49-F238E27FC236}">
                <a16:creationId xmlns:a16="http://schemas.microsoft.com/office/drawing/2014/main" id="{97B5D0D0-7B99-703A-DFA2-BE576463BFD0}"/>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00812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with image 2">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rcRect l="593" r="593"/>
          <a:stretch/>
        </p:blipFill>
        <p:spPr>
          <a:xfrm>
            <a:off x="334963" y="333375"/>
            <a:ext cx="2008838"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3"/>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tx2"/>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 name="Content Placeholder 11">
            <a:extLst>
              <a:ext uri="{FF2B5EF4-FFF2-40B4-BE49-F238E27FC236}">
                <a16:creationId xmlns:a16="http://schemas.microsoft.com/office/drawing/2014/main" id="{E3E4C941-A035-A3A5-D37B-85009F551C13}"/>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tx2"/>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4" name="Text Placeholder 25">
            <a:extLst>
              <a:ext uri="{FF2B5EF4-FFF2-40B4-BE49-F238E27FC236}">
                <a16:creationId xmlns:a16="http://schemas.microsoft.com/office/drawing/2014/main" id="{7B5A5F8E-C5C6-9A50-4CD4-2771B08FB559}"/>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tx2"/>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5" name="Straight Connector 4">
            <a:extLst>
              <a:ext uri="{FF2B5EF4-FFF2-40B4-BE49-F238E27FC236}">
                <a16:creationId xmlns:a16="http://schemas.microsoft.com/office/drawing/2014/main" id="{00ECD968-927F-EB79-A8F8-F427099643DA}"/>
              </a:ext>
            </a:extLst>
          </p:cNvPr>
          <p:cNvCxnSpPr/>
          <p:nvPr userDrawn="1"/>
        </p:nvCxnSpPr>
        <p:spPr>
          <a:xfrm>
            <a:off x="334963" y="4512185"/>
            <a:ext cx="746068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Picture Placeholder 2">
            <a:extLst>
              <a:ext uri="{FF2B5EF4-FFF2-40B4-BE49-F238E27FC236}">
                <a16:creationId xmlns:a16="http://schemas.microsoft.com/office/drawing/2014/main" id="{F6D55CCE-1713-4656-6753-B6FC8FC3BDE9}"/>
              </a:ext>
            </a:extLst>
          </p:cNvPr>
          <p:cNvSpPr>
            <a:spLocks noGrp="1"/>
          </p:cNvSpPr>
          <p:nvPr>
            <p:ph type="pic" sz="quarter" idx="16"/>
          </p:nvPr>
        </p:nvSpPr>
        <p:spPr>
          <a:xfrm>
            <a:off x="812800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2367771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ver 3 lines with colour hex 2">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sp>
        <p:nvSpPr>
          <p:cNvPr id="4" name="Text Placeholder 25">
            <a:extLst>
              <a:ext uri="{FF2B5EF4-FFF2-40B4-BE49-F238E27FC236}">
                <a16:creationId xmlns:a16="http://schemas.microsoft.com/office/drawing/2014/main" id="{4C5BD97B-5C01-70B9-7D7F-C7549FB17A3F}"/>
              </a:ext>
            </a:extLst>
          </p:cNvPr>
          <p:cNvSpPr>
            <a:spLocks noGrp="1"/>
          </p:cNvSpPr>
          <p:nvPr>
            <p:ph type="body" sz="quarter" idx="13" hasCustomPrompt="1"/>
          </p:nvPr>
        </p:nvSpPr>
        <p:spPr>
          <a:xfrm>
            <a:off x="334963" y="3007328"/>
            <a:ext cx="7952076" cy="2055790"/>
          </a:xfrm>
          <a:prstGeom prst="rect">
            <a:avLst/>
          </a:prstGeom>
        </p:spPr>
        <p:txBody>
          <a:bodyPr lIns="0" tIns="0" rIns="0" bIns="0"/>
          <a:lstStyle>
            <a:lvl1pPr marL="0" indent="0">
              <a:lnSpc>
                <a:spcPts val="5200"/>
              </a:lnSpc>
              <a:buNone/>
              <a:defRPr lang="en-GB" sz="6000" b="1" i="0" kern="1200" dirty="0" smtClean="0">
                <a:solidFill>
                  <a:schemeClr val="tx2"/>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2" name="Text Placeholder 25">
            <a:extLst>
              <a:ext uri="{FF2B5EF4-FFF2-40B4-BE49-F238E27FC236}">
                <a16:creationId xmlns:a16="http://schemas.microsoft.com/office/drawing/2014/main" id="{0BDF334D-5F38-7333-F083-B07BE95FE585}"/>
              </a:ext>
            </a:extLst>
          </p:cNvPr>
          <p:cNvSpPr>
            <a:spLocks noGrp="1"/>
          </p:cNvSpPr>
          <p:nvPr>
            <p:ph type="body" sz="quarter" idx="14" hasCustomPrompt="1"/>
          </p:nvPr>
        </p:nvSpPr>
        <p:spPr>
          <a:xfrm>
            <a:off x="334963" y="5410200"/>
            <a:ext cx="7952076" cy="664249"/>
          </a:xfrm>
          <a:prstGeom prst="rect">
            <a:avLst/>
          </a:prstGeom>
        </p:spPr>
        <p:txBody>
          <a:bodyPr lIns="0" tIns="0" rIns="0" bIns="0"/>
          <a:lstStyle>
            <a:lvl1pPr marL="0" indent="0">
              <a:lnSpc>
                <a:spcPts val="2400"/>
              </a:lnSpc>
              <a:buNone/>
              <a:defRPr lang="en-GB" sz="2400" b="1" i="0" kern="1200" dirty="0" smtClean="0">
                <a:solidFill>
                  <a:schemeClr val="tx2"/>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7" name="Straight Connector 6">
            <a:extLst>
              <a:ext uri="{FF2B5EF4-FFF2-40B4-BE49-F238E27FC236}">
                <a16:creationId xmlns:a16="http://schemas.microsoft.com/office/drawing/2014/main" id="{4206F8C1-1CF0-4DBF-8ACD-645AFD5C4514}"/>
              </a:ext>
            </a:extLst>
          </p:cNvPr>
          <p:cNvCxnSpPr/>
          <p:nvPr userDrawn="1"/>
        </p:nvCxnSpPr>
        <p:spPr>
          <a:xfrm>
            <a:off x="334963" y="5111138"/>
            <a:ext cx="746068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6842B187-1123-B242-B216-ACBFD0DE5C9E}"/>
              </a:ext>
            </a:extLst>
          </p:cNvPr>
          <p:cNvGrpSpPr>
            <a:grpSpLocks noChangeAspect="1"/>
          </p:cNvGrpSpPr>
          <p:nvPr userDrawn="1"/>
        </p:nvGrpSpPr>
        <p:grpSpPr>
          <a:xfrm>
            <a:off x="8232892" y="0"/>
            <a:ext cx="7918215" cy="6854400"/>
            <a:chOff x="8280966" y="333375"/>
            <a:chExt cx="7152143" cy="6191250"/>
          </a:xfrm>
        </p:grpSpPr>
        <p:sp>
          <p:nvSpPr>
            <p:cNvPr id="9" name="Graphic 8">
              <a:extLst>
                <a:ext uri="{FF2B5EF4-FFF2-40B4-BE49-F238E27FC236}">
                  <a16:creationId xmlns:a16="http://schemas.microsoft.com/office/drawing/2014/main" id="{BD136640-2FC5-7689-FC53-2CA36752B310}"/>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4"/>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1BB38038-F326-05BA-A002-B51347254A09}"/>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F112D6FB-AD71-3E4F-F400-AB26DCF88F1A}"/>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6FA669A1-5E2E-AD94-E3B0-1ED392E03D2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ECD3B2DD-10FB-8EF6-E855-C38930F33261}"/>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grpSp>
      <p:pic>
        <p:nvPicPr>
          <p:cNvPr id="17" name="Picture 16">
            <a:extLst>
              <a:ext uri="{FF2B5EF4-FFF2-40B4-BE49-F238E27FC236}">
                <a16:creationId xmlns:a16="http://schemas.microsoft.com/office/drawing/2014/main" id="{2A1B03B8-3C1F-88FA-BF74-618CCF2FCF99}"/>
              </a:ext>
            </a:extLst>
          </p:cNvPr>
          <p:cNvPicPr>
            <a:picLocks noChangeAspect="1"/>
          </p:cNvPicPr>
          <p:nvPr userDrawn="1"/>
        </p:nvPicPr>
        <p:blipFill>
          <a:blip r:embed="rId2">
            <a:extLst>
              <a:ext uri="{28A0092B-C50C-407E-A947-70E740481C1C}">
                <a14:useLocalDpi xmlns:a14="http://schemas.microsoft.com/office/drawing/2010/main" val="0"/>
              </a:ext>
            </a:extLst>
          </a:blip>
          <a:srcRect l="593" r="593"/>
          <a:stretch/>
        </p:blipFill>
        <p:spPr>
          <a:xfrm>
            <a:off x="334963" y="333375"/>
            <a:ext cx="2008838" cy="900000"/>
          </a:xfrm>
          <a:prstGeom prst="rect">
            <a:avLst/>
          </a:prstGeom>
        </p:spPr>
      </p:pic>
      <p:sp>
        <p:nvSpPr>
          <p:cNvPr id="6" name="Freeform 5">
            <a:extLst>
              <a:ext uri="{FF2B5EF4-FFF2-40B4-BE49-F238E27FC236}">
                <a16:creationId xmlns:a16="http://schemas.microsoft.com/office/drawing/2014/main" id="{52F95AB3-4F68-47D7-D2F4-B4C3AFD8D5FD}"/>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73015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with content over 2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3380510"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1371135"/>
            <a:ext cx="7911771" cy="4774025"/>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560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ubtitle with colour hex">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E4B13429-469A-26E6-8C6E-B29980A64A6B}"/>
              </a:ext>
            </a:extLst>
          </p:cNvPr>
          <p:cNvGrpSpPr>
            <a:grpSpLocks noChangeAspect="1"/>
          </p:cNvGrpSpPr>
          <p:nvPr userDrawn="1"/>
        </p:nvGrpSpPr>
        <p:grpSpPr>
          <a:xfrm>
            <a:off x="8232892" y="0"/>
            <a:ext cx="7918215" cy="6854400"/>
            <a:chOff x="8280966" y="333375"/>
            <a:chExt cx="7152143" cy="6191250"/>
          </a:xfrm>
        </p:grpSpPr>
        <p:sp>
          <p:nvSpPr>
            <p:cNvPr id="29" name="Graphic 8">
              <a:extLst>
                <a:ext uri="{FF2B5EF4-FFF2-40B4-BE49-F238E27FC236}">
                  <a16:creationId xmlns:a16="http://schemas.microsoft.com/office/drawing/2014/main" id="{5727C92E-CEBC-A274-5252-31D493F2DE7A}"/>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30" name="Graphic 8">
              <a:extLst>
                <a:ext uri="{FF2B5EF4-FFF2-40B4-BE49-F238E27FC236}">
                  <a16:creationId xmlns:a16="http://schemas.microsoft.com/office/drawing/2014/main" id="{91B55914-E653-48E2-8739-724DAA7FBDE0}"/>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31" name="Graphic 8">
              <a:extLst>
                <a:ext uri="{FF2B5EF4-FFF2-40B4-BE49-F238E27FC236}">
                  <a16:creationId xmlns:a16="http://schemas.microsoft.com/office/drawing/2014/main" id="{821A4408-0C1F-A48D-3A6C-3B6CD8F1065C}"/>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32" name="Graphic 8">
              <a:extLst>
                <a:ext uri="{FF2B5EF4-FFF2-40B4-BE49-F238E27FC236}">
                  <a16:creationId xmlns:a16="http://schemas.microsoft.com/office/drawing/2014/main" id="{0B9B653F-3621-E7D3-E753-CAE49A249B6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33" name="Graphic 8">
              <a:extLst>
                <a:ext uri="{FF2B5EF4-FFF2-40B4-BE49-F238E27FC236}">
                  <a16:creationId xmlns:a16="http://schemas.microsoft.com/office/drawing/2014/main" id="{FF864484-ED20-7DB1-26E2-EAD68720621B}"/>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4" y="333375"/>
            <a:ext cx="2009156"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7" name="Text Placeholder 25">
            <a:extLst>
              <a:ext uri="{FF2B5EF4-FFF2-40B4-BE49-F238E27FC236}">
                <a16:creationId xmlns:a16="http://schemas.microsoft.com/office/drawing/2014/main" id="{CB58253C-FD99-EF1F-D190-8C99F62982F6}"/>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sp>
        <p:nvSpPr>
          <p:cNvPr id="2" name="Content Placeholder 11">
            <a:extLst>
              <a:ext uri="{FF2B5EF4-FFF2-40B4-BE49-F238E27FC236}">
                <a16:creationId xmlns:a16="http://schemas.microsoft.com/office/drawing/2014/main" id="{ADF7DE92-687E-7107-6CD5-EEEC95B0F655}"/>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cxnSp>
        <p:nvCxnSpPr>
          <p:cNvPr id="4" name="Straight Connector 3">
            <a:extLst>
              <a:ext uri="{FF2B5EF4-FFF2-40B4-BE49-F238E27FC236}">
                <a16:creationId xmlns:a16="http://schemas.microsoft.com/office/drawing/2014/main" id="{C0881089-9EA8-1483-1460-F451FB63B115}"/>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Freeform 4">
            <a:extLst>
              <a:ext uri="{FF2B5EF4-FFF2-40B4-BE49-F238E27FC236}">
                <a16:creationId xmlns:a16="http://schemas.microsoft.com/office/drawing/2014/main" id="{E7AA0C12-84A7-4A41-39A0-6D7DABA2B26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01057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ver 3 lines with colour hex">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A71C511-77B8-AE1A-2DED-7B6ABAE01F52}"/>
              </a:ext>
            </a:extLst>
          </p:cNvPr>
          <p:cNvGrpSpPr>
            <a:grpSpLocks noChangeAspect="1"/>
          </p:cNvGrpSpPr>
          <p:nvPr userDrawn="1"/>
        </p:nvGrpSpPr>
        <p:grpSpPr>
          <a:xfrm>
            <a:off x="8232892" y="0"/>
            <a:ext cx="7918215" cy="6854400"/>
            <a:chOff x="8280966" y="333375"/>
            <a:chExt cx="7152143" cy="6191250"/>
          </a:xfrm>
        </p:grpSpPr>
        <p:sp>
          <p:nvSpPr>
            <p:cNvPr id="10" name="Graphic 8">
              <a:extLst>
                <a:ext uri="{FF2B5EF4-FFF2-40B4-BE49-F238E27FC236}">
                  <a16:creationId xmlns:a16="http://schemas.microsoft.com/office/drawing/2014/main" id="{77B370F8-4033-F8A5-957F-5CCA48A31606}"/>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EC7D342E-731F-1B80-C627-6B0FDB14FCF7}"/>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16" name="Graphic 8">
              <a:extLst>
                <a:ext uri="{FF2B5EF4-FFF2-40B4-BE49-F238E27FC236}">
                  <a16:creationId xmlns:a16="http://schemas.microsoft.com/office/drawing/2014/main" id="{2ADE24A0-BC16-CC04-FA01-6DEDD4D78C96}"/>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41EE4FAF-A398-5785-5AA7-20822AB2863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21" name="Graphic 8">
              <a:extLst>
                <a:ext uri="{FF2B5EF4-FFF2-40B4-BE49-F238E27FC236}">
                  <a16:creationId xmlns:a16="http://schemas.microsoft.com/office/drawing/2014/main" id="{16E8CD6F-2560-0DC7-082F-7206E5AC3554}"/>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4" name="Text Placeholder 25">
            <a:extLst>
              <a:ext uri="{FF2B5EF4-FFF2-40B4-BE49-F238E27FC236}">
                <a16:creationId xmlns:a16="http://schemas.microsoft.com/office/drawing/2014/main" id="{4C5BD97B-5C01-70B9-7D7F-C7549FB17A3F}"/>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2" name="Text Placeholder 25">
            <a:extLst>
              <a:ext uri="{FF2B5EF4-FFF2-40B4-BE49-F238E27FC236}">
                <a16:creationId xmlns:a16="http://schemas.microsoft.com/office/drawing/2014/main" id="{0BDF334D-5F38-7333-F083-B07BE95FE585}"/>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7" name="Straight Connector 6">
            <a:extLst>
              <a:ext uri="{FF2B5EF4-FFF2-40B4-BE49-F238E27FC236}">
                <a16:creationId xmlns:a16="http://schemas.microsoft.com/office/drawing/2014/main" id="{4206F8C1-1CF0-4DBF-8ACD-645AFD5C4514}"/>
              </a:ext>
            </a:extLst>
          </p:cNvPr>
          <p:cNvCxnSpPr>
            <a:cxnSpLocks/>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Freeform 4">
            <a:extLst>
              <a:ext uri="{FF2B5EF4-FFF2-40B4-BE49-F238E27FC236}">
                <a16:creationId xmlns:a16="http://schemas.microsoft.com/office/drawing/2014/main" id="{5FBADED3-4897-1369-BE0D-51810DD3E43E}"/>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51164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ubtitle with hex">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35DC119-11BF-6C45-792D-1E65F64BF357}"/>
              </a:ext>
            </a:extLst>
          </p:cNvPr>
          <p:cNvGrpSpPr>
            <a:grpSpLocks noChangeAspect="1"/>
          </p:cNvGrpSpPr>
          <p:nvPr userDrawn="1"/>
        </p:nvGrpSpPr>
        <p:grpSpPr>
          <a:xfrm>
            <a:off x="8232892" y="3600"/>
            <a:ext cx="7918215" cy="6854400"/>
            <a:chOff x="8280966" y="333375"/>
            <a:chExt cx="7153009" cy="6192000"/>
          </a:xfrm>
        </p:grpSpPr>
        <p:sp>
          <p:nvSpPr>
            <p:cNvPr id="6" name="Graphic 8">
              <a:extLst>
                <a:ext uri="{FF2B5EF4-FFF2-40B4-BE49-F238E27FC236}">
                  <a16:creationId xmlns:a16="http://schemas.microsoft.com/office/drawing/2014/main" id="{DEFF6E71-D3F6-45E8-E04A-33036FA744A7}"/>
                </a:ext>
              </a:extLst>
            </p:cNvPr>
            <p:cNvSpPr>
              <a:spLocks noChangeAspect="1"/>
            </p:cNvSpPr>
            <p:nvPr userDrawn="1"/>
          </p:nvSpPr>
          <p:spPr>
            <a:xfrm>
              <a:off x="8280966" y="333375"/>
              <a:ext cx="7153009" cy="619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6ACADAF7-90C6-924B-A709-69E6A105C65A}"/>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D407EB20-0F06-9AB1-60B8-08BBB8F6A4DD}"/>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F974EBA3-CF4A-AB26-71B9-269D2B1B58C3}"/>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3C386CBB-97DA-0827-DF91-CD55D7FAB68A}"/>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5">
                    <a:lumMod val="20000"/>
                    <a:lumOff val="80000"/>
                  </a:schemeClr>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 name="Text Placeholder 25">
            <a:extLst>
              <a:ext uri="{FF2B5EF4-FFF2-40B4-BE49-F238E27FC236}">
                <a16:creationId xmlns:a16="http://schemas.microsoft.com/office/drawing/2014/main" id="{EDD1B2AE-515B-D27E-5BDA-17B8EF164115}"/>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10" name="Content Placeholder 11">
            <a:extLst>
              <a:ext uri="{FF2B5EF4-FFF2-40B4-BE49-F238E27FC236}">
                <a16:creationId xmlns:a16="http://schemas.microsoft.com/office/drawing/2014/main" id="{F7082C70-D2BF-4DE1-8C4C-781CDE36F730}"/>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12" name="Text Placeholder 25">
            <a:extLst>
              <a:ext uri="{FF2B5EF4-FFF2-40B4-BE49-F238E27FC236}">
                <a16:creationId xmlns:a16="http://schemas.microsoft.com/office/drawing/2014/main" id="{3ECA021D-95B9-DE3C-D876-8DD4A7093972}"/>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3" name="Straight Connector 12">
            <a:extLst>
              <a:ext uri="{FF2B5EF4-FFF2-40B4-BE49-F238E27FC236}">
                <a16:creationId xmlns:a16="http://schemas.microsoft.com/office/drawing/2014/main" id="{D2359470-45FC-D8C1-CD0B-0DBA7DCB5271}"/>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264521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urple title over 3 lines with hex">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13F21E7-371A-DD29-C91B-E63CA76CE506}"/>
              </a:ext>
            </a:extLst>
          </p:cNvPr>
          <p:cNvGrpSpPr>
            <a:grpSpLocks noChangeAspect="1"/>
          </p:cNvGrpSpPr>
          <p:nvPr userDrawn="1"/>
        </p:nvGrpSpPr>
        <p:grpSpPr>
          <a:xfrm>
            <a:off x="8232892" y="3600"/>
            <a:ext cx="7918215" cy="6854400"/>
            <a:chOff x="8280966" y="333375"/>
            <a:chExt cx="7153009" cy="6192000"/>
          </a:xfrm>
        </p:grpSpPr>
        <p:sp>
          <p:nvSpPr>
            <p:cNvPr id="4" name="Graphic 8">
              <a:extLst>
                <a:ext uri="{FF2B5EF4-FFF2-40B4-BE49-F238E27FC236}">
                  <a16:creationId xmlns:a16="http://schemas.microsoft.com/office/drawing/2014/main" id="{06B0EEAF-C8F8-B6A2-F24A-36D6DDD9080D}"/>
                </a:ext>
              </a:extLst>
            </p:cNvPr>
            <p:cNvSpPr>
              <a:spLocks noChangeAspect="1"/>
            </p:cNvSpPr>
            <p:nvPr userDrawn="1"/>
          </p:nvSpPr>
          <p:spPr>
            <a:xfrm>
              <a:off x="8280966" y="333375"/>
              <a:ext cx="7153009" cy="619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1DE7740A-EAB0-2663-B9BA-6DCDE8E753F8}"/>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B8ACE2CC-B511-B7B8-A876-FF9CBD2B1951}"/>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59D2C153-74CE-D8B9-9771-C0770F25ED43}"/>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93322FF7-3BA1-D86E-1393-F2AF30846006}"/>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 name="Text Placeholder 25">
            <a:extLst>
              <a:ext uri="{FF2B5EF4-FFF2-40B4-BE49-F238E27FC236}">
                <a16:creationId xmlns:a16="http://schemas.microsoft.com/office/drawing/2014/main" id="{E8ECCED4-4798-848C-8BBD-A03C166BE37F}"/>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10" name="Text Placeholder 25">
            <a:extLst>
              <a:ext uri="{FF2B5EF4-FFF2-40B4-BE49-F238E27FC236}">
                <a16:creationId xmlns:a16="http://schemas.microsoft.com/office/drawing/2014/main" id="{03956CDF-9838-6995-42F6-576EFB334CAE}"/>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2" name="Straight Connector 11">
            <a:extLst>
              <a:ext uri="{FF2B5EF4-FFF2-40B4-BE49-F238E27FC236}">
                <a16:creationId xmlns:a16="http://schemas.microsoft.com/office/drawing/2014/main" id="{E2092247-1E0E-7705-5295-9FCF6B35CC38}"/>
              </a:ext>
            </a:extLst>
          </p:cNvPr>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Freeform 10">
            <a:extLst>
              <a:ext uri="{FF2B5EF4-FFF2-40B4-BE49-F238E27FC236}">
                <a16:creationId xmlns:a16="http://schemas.microsoft.com/office/drawing/2014/main" id="{E10E7BB8-BE33-3197-B716-FE48BFDAD4B5}"/>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9312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Green title, subtitle with hex">
    <p:bg>
      <p:bgPr>
        <a:solidFill>
          <a:schemeClr val="accent3"/>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8748D0A-90F9-BA6C-4B90-FA065EDA0FFB}"/>
              </a:ext>
            </a:extLst>
          </p:cNvPr>
          <p:cNvGrpSpPr>
            <a:grpSpLocks noChangeAspect="1"/>
          </p:cNvGrpSpPr>
          <p:nvPr userDrawn="1"/>
        </p:nvGrpSpPr>
        <p:grpSpPr>
          <a:xfrm>
            <a:off x="8233052" y="-1"/>
            <a:ext cx="7917895" cy="6854400"/>
            <a:chOff x="8280966" y="333375"/>
            <a:chExt cx="7152143" cy="6191250"/>
          </a:xfrm>
          <a:effectLst/>
        </p:grpSpPr>
        <p:sp>
          <p:nvSpPr>
            <p:cNvPr id="16" name="Graphic 8">
              <a:extLst>
                <a:ext uri="{FF2B5EF4-FFF2-40B4-BE49-F238E27FC236}">
                  <a16:creationId xmlns:a16="http://schemas.microsoft.com/office/drawing/2014/main" id="{4232FB5B-F3A5-9D17-C5EE-159204B924FD}"/>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2B85D989-6091-9414-8550-09BB8232ACDD}"/>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18" name="Graphic 8">
              <a:extLst>
                <a:ext uri="{FF2B5EF4-FFF2-40B4-BE49-F238E27FC236}">
                  <a16:creationId xmlns:a16="http://schemas.microsoft.com/office/drawing/2014/main" id="{D7982C61-AE30-87B2-D6F7-1CB77BD10839}"/>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B634718C-882F-A7ED-130B-F30C414525A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EA9DF5AB-4095-B185-673D-BADCD83CCAEE}"/>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 name="Text Placeholder 25">
            <a:extLst>
              <a:ext uri="{FF2B5EF4-FFF2-40B4-BE49-F238E27FC236}">
                <a16:creationId xmlns:a16="http://schemas.microsoft.com/office/drawing/2014/main" id="{EDD1B2AE-515B-D27E-5BDA-17B8EF164115}"/>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10" name="Content Placeholder 11">
            <a:extLst>
              <a:ext uri="{FF2B5EF4-FFF2-40B4-BE49-F238E27FC236}">
                <a16:creationId xmlns:a16="http://schemas.microsoft.com/office/drawing/2014/main" id="{F7082C70-D2BF-4DE1-8C4C-781CDE36F730}"/>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12" name="Text Placeholder 25">
            <a:extLst>
              <a:ext uri="{FF2B5EF4-FFF2-40B4-BE49-F238E27FC236}">
                <a16:creationId xmlns:a16="http://schemas.microsoft.com/office/drawing/2014/main" id="{3ECA021D-95B9-DE3C-D876-8DD4A7093972}"/>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3" name="Straight Connector 12">
            <a:extLst>
              <a:ext uri="{FF2B5EF4-FFF2-40B4-BE49-F238E27FC236}">
                <a16:creationId xmlns:a16="http://schemas.microsoft.com/office/drawing/2014/main" id="{D2359470-45FC-D8C1-CD0B-0DBA7DCB5271}"/>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53852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Green title over 3 lines with hex">
    <p:bg>
      <p:bgPr>
        <a:solidFill>
          <a:schemeClr val="accent3"/>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8748D0A-90F9-BA6C-4B90-FA065EDA0FFB}"/>
              </a:ext>
            </a:extLst>
          </p:cNvPr>
          <p:cNvGrpSpPr>
            <a:grpSpLocks noChangeAspect="1"/>
          </p:cNvGrpSpPr>
          <p:nvPr userDrawn="1"/>
        </p:nvGrpSpPr>
        <p:grpSpPr>
          <a:xfrm>
            <a:off x="8233052" y="-1"/>
            <a:ext cx="7917895" cy="6854400"/>
            <a:chOff x="8280966" y="333375"/>
            <a:chExt cx="7152143" cy="6191250"/>
          </a:xfrm>
          <a:effectLst/>
        </p:grpSpPr>
        <p:sp>
          <p:nvSpPr>
            <p:cNvPr id="16" name="Graphic 8">
              <a:extLst>
                <a:ext uri="{FF2B5EF4-FFF2-40B4-BE49-F238E27FC236}">
                  <a16:creationId xmlns:a16="http://schemas.microsoft.com/office/drawing/2014/main" id="{4232FB5B-F3A5-9D17-C5EE-159204B924FD}"/>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2B85D989-6091-9414-8550-09BB8232ACDD}"/>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18" name="Graphic 8">
              <a:extLst>
                <a:ext uri="{FF2B5EF4-FFF2-40B4-BE49-F238E27FC236}">
                  <a16:creationId xmlns:a16="http://schemas.microsoft.com/office/drawing/2014/main" id="{D7982C61-AE30-87B2-D6F7-1CB77BD10839}"/>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B634718C-882F-A7ED-130B-F30C414525A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EA9DF5AB-4095-B185-673D-BADCD83CCAEE}"/>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E49862BE-C399-140D-A24F-080A7A4AC2E1}"/>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6" name="Picture 5" descr="A white text on a black background&#10;&#10;AI-generated content may be incorrect.">
            <a:extLst>
              <a:ext uri="{FF2B5EF4-FFF2-40B4-BE49-F238E27FC236}">
                <a16:creationId xmlns:a16="http://schemas.microsoft.com/office/drawing/2014/main" id="{23D72D2C-7E7A-4616-C276-19C62E2AA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7" name="Text Placeholder 25">
            <a:extLst>
              <a:ext uri="{FF2B5EF4-FFF2-40B4-BE49-F238E27FC236}">
                <a16:creationId xmlns:a16="http://schemas.microsoft.com/office/drawing/2014/main" id="{68BF21C2-CAED-9D46-2894-9E38C3CB80F2}"/>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9" name="Text Placeholder 25">
            <a:extLst>
              <a:ext uri="{FF2B5EF4-FFF2-40B4-BE49-F238E27FC236}">
                <a16:creationId xmlns:a16="http://schemas.microsoft.com/office/drawing/2014/main" id="{87573135-8E59-8B97-8247-AD40D4AE9C4A}"/>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1" name="Straight Connector 10">
            <a:extLst>
              <a:ext uri="{FF2B5EF4-FFF2-40B4-BE49-F238E27FC236}">
                <a16:creationId xmlns:a16="http://schemas.microsoft.com/office/drawing/2014/main" id="{C66C4E14-6B43-CA9F-263E-A124FF277D34}"/>
              </a:ext>
            </a:extLst>
          </p:cNvPr>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814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ver 3 lines with colour hex">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A71C511-77B8-AE1A-2DED-7B6ABAE01F52}"/>
              </a:ext>
            </a:extLst>
          </p:cNvPr>
          <p:cNvGrpSpPr>
            <a:grpSpLocks noChangeAspect="1"/>
          </p:cNvGrpSpPr>
          <p:nvPr userDrawn="1"/>
        </p:nvGrpSpPr>
        <p:grpSpPr>
          <a:xfrm>
            <a:off x="8232892" y="0"/>
            <a:ext cx="7918215" cy="6854400"/>
            <a:chOff x="8280966" y="333375"/>
            <a:chExt cx="7152143" cy="6191250"/>
          </a:xfrm>
        </p:grpSpPr>
        <p:sp>
          <p:nvSpPr>
            <p:cNvPr id="10" name="Graphic 8">
              <a:extLst>
                <a:ext uri="{FF2B5EF4-FFF2-40B4-BE49-F238E27FC236}">
                  <a16:creationId xmlns:a16="http://schemas.microsoft.com/office/drawing/2014/main" id="{77B370F8-4033-F8A5-957F-5CCA48A31606}"/>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EC7D342E-731F-1B80-C627-6B0FDB14FCF7}"/>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16" name="Graphic 8">
              <a:extLst>
                <a:ext uri="{FF2B5EF4-FFF2-40B4-BE49-F238E27FC236}">
                  <a16:creationId xmlns:a16="http://schemas.microsoft.com/office/drawing/2014/main" id="{2ADE24A0-BC16-CC04-FA01-6DEDD4D78C96}"/>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41EE4FAF-A398-5785-5AA7-20822AB2863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21" name="Graphic 8">
              <a:extLst>
                <a:ext uri="{FF2B5EF4-FFF2-40B4-BE49-F238E27FC236}">
                  <a16:creationId xmlns:a16="http://schemas.microsoft.com/office/drawing/2014/main" id="{16E8CD6F-2560-0DC7-082F-7206E5AC3554}"/>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4" name="Text Placeholder 25">
            <a:extLst>
              <a:ext uri="{FF2B5EF4-FFF2-40B4-BE49-F238E27FC236}">
                <a16:creationId xmlns:a16="http://schemas.microsoft.com/office/drawing/2014/main" id="{4C5BD97B-5C01-70B9-7D7F-C7549FB17A3F}"/>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2" name="Text Placeholder 25">
            <a:extLst>
              <a:ext uri="{FF2B5EF4-FFF2-40B4-BE49-F238E27FC236}">
                <a16:creationId xmlns:a16="http://schemas.microsoft.com/office/drawing/2014/main" id="{0BDF334D-5F38-7333-F083-B07BE95FE585}"/>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7" name="Straight Connector 6">
            <a:extLst>
              <a:ext uri="{FF2B5EF4-FFF2-40B4-BE49-F238E27FC236}">
                <a16:creationId xmlns:a16="http://schemas.microsoft.com/office/drawing/2014/main" id="{4206F8C1-1CF0-4DBF-8ACD-645AFD5C4514}"/>
              </a:ext>
            </a:extLst>
          </p:cNvPr>
          <p:cNvCxnSpPr>
            <a:cxnSpLocks/>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Freeform 4">
            <a:extLst>
              <a:ext uri="{FF2B5EF4-FFF2-40B4-BE49-F238E27FC236}">
                <a16:creationId xmlns:a16="http://schemas.microsoft.com/office/drawing/2014/main" id="{5FBADED3-4897-1369-BE0D-51810DD3E43E}"/>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98175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Red title, subtitle with hex">
    <p:bg>
      <p:bgPr>
        <a:solidFill>
          <a:schemeClr val="accent2"/>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04A251C-B548-9003-BD7C-2B71717EAD8A}"/>
              </a:ext>
            </a:extLst>
          </p:cNvPr>
          <p:cNvGrpSpPr>
            <a:grpSpLocks noChangeAspect="1"/>
          </p:cNvGrpSpPr>
          <p:nvPr userDrawn="1"/>
        </p:nvGrpSpPr>
        <p:grpSpPr>
          <a:xfrm>
            <a:off x="8233052" y="-1"/>
            <a:ext cx="7917895" cy="6854400"/>
            <a:chOff x="8280966" y="333375"/>
            <a:chExt cx="7152143" cy="6191250"/>
          </a:xfrm>
          <a:effectLst/>
        </p:grpSpPr>
        <p:sp>
          <p:nvSpPr>
            <p:cNvPr id="6" name="Graphic 8">
              <a:extLst>
                <a:ext uri="{FF2B5EF4-FFF2-40B4-BE49-F238E27FC236}">
                  <a16:creationId xmlns:a16="http://schemas.microsoft.com/office/drawing/2014/main" id="{61897CF8-9B79-9701-C8F1-A1A42B3C71F4}"/>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5180ABC1-3CA9-9C6E-75F4-503F33A4BAB2}"/>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F7BAED07-C52D-C807-4874-72FB72BEE91A}"/>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0CE9AF85-5609-2FA9-0AE5-62A2E5F5E88D}"/>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6CE14742-CC50-C890-D400-93EF36128938}"/>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 name="Text Placeholder 25">
            <a:extLst>
              <a:ext uri="{FF2B5EF4-FFF2-40B4-BE49-F238E27FC236}">
                <a16:creationId xmlns:a16="http://schemas.microsoft.com/office/drawing/2014/main" id="{EDD1B2AE-515B-D27E-5BDA-17B8EF164115}"/>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10" name="Content Placeholder 11">
            <a:extLst>
              <a:ext uri="{FF2B5EF4-FFF2-40B4-BE49-F238E27FC236}">
                <a16:creationId xmlns:a16="http://schemas.microsoft.com/office/drawing/2014/main" id="{F7082C70-D2BF-4DE1-8C4C-781CDE36F730}"/>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12" name="Text Placeholder 25">
            <a:extLst>
              <a:ext uri="{FF2B5EF4-FFF2-40B4-BE49-F238E27FC236}">
                <a16:creationId xmlns:a16="http://schemas.microsoft.com/office/drawing/2014/main" id="{3ECA021D-95B9-DE3C-D876-8DD4A7093972}"/>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3" name="Straight Connector 12">
            <a:extLst>
              <a:ext uri="{FF2B5EF4-FFF2-40B4-BE49-F238E27FC236}">
                <a16:creationId xmlns:a16="http://schemas.microsoft.com/office/drawing/2014/main" id="{D2359470-45FC-D8C1-CD0B-0DBA7DCB5271}"/>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74458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Red title over 3 lines with hex">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6E227D6-6CE2-C2AE-09CD-FF952586030E}"/>
              </a:ext>
            </a:extLst>
          </p:cNvPr>
          <p:cNvGrpSpPr>
            <a:grpSpLocks noChangeAspect="1"/>
          </p:cNvGrpSpPr>
          <p:nvPr userDrawn="1"/>
        </p:nvGrpSpPr>
        <p:grpSpPr>
          <a:xfrm>
            <a:off x="8233052" y="-1"/>
            <a:ext cx="7917895" cy="6854400"/>
            <a:chOff x="8280966" y="333375"/>
            <a:chExt cx="7152143" cy="6191250"/>
          </a:xfrm>
          <a:effectLst/>
        </p:grpSpPr>
        <p:sp>
          <p:nvSpPr>
            <p:cNvPr id="3" name="Graphic 8">
              <a:extLst>
                <a:ext uri="{FF2B5EF4-FFF2-40B4-BE49-F238E27FC236}">
                  <a16:creationId xmlns:a16="http://schemas.microsoft.com/office/drawing/2014/main" id="{07952F28-6548-CB1C-9F8A-7EE432F7581C}"/>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CFFC334F-34E7-BCDC-AC06-271C77D410A2}"/>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10" name="Graphic 8">
              <a:extLst>
                <a:ext uri="{FF2B5EF4-FFF2-40B4-BE49-F238E27FC236}">
                  <a16:creationId xmlns:a16="http://schemas.microsoft.com/office/drawing/2014/main" id="{1B01610D-5E60-FA8E-5DF4-4B4B0190AE8A}"/>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B1065A93-A733-EA57-0AFD-AF0D0A4BFA0F}"/>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B30923F3-C57A-F21C-07F0-33B1ABE957D6}"/>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E49862BE-C399-140D-A24F-080A7A4AC2E1}"/>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6" name="Picture 5" descr="A white text on a black background&#10;&#10;AI-generated content may be incorrect.">
            <a:extLst>
              <a:ext uri="{FF2B5EF4-FFF2-40B4-BE49-F238E27FC236}">
                <a16:creationId xmlns:a16="http://schemas.microsoft.com/office/drawing/2014/main" id="{23D72D2C-7E7A-4616-C276-19C62E2AA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7" name="Text Placeholder 25">
            <a:extLst>
              <a:ext uri="{FF2B5EF4-FFF2-40B4-BE49-F238E27FC236}">
                <a16:creationId xmlns:a16="http://schemas.microsoft.com/office/drawing/2014/main" id="{68BF21C2-CAED-9D46-2894-9E38C3CB80F2}"/>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9" name="Text Placeholder 25">
            <a:extLst>
              <a:ext uri="{FF2B5EF4-FFF2-40B4-BE49-F238E27FC236}">
                <a16:creationId xmlns:a16="http://schemas.microsoft.com/office/drawing/2014/main" id="{87573135-8E59-8B97-8247-AD40D4AE9C4A}"/>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1" name="Straight Connector 10">
            <a:extLst>
              <a:ext uri="{FF2B5EF4-FFF2-40B4-BE49-F238E27FC236}">
                <a16:creationId xmlns:a16="http://schemas.microsoft.com/office/drawing/2014/main" id="{C66C4E14-6B43-CA9F-263E-A124FF277D34}"/>
              </a:ext>
            </a:extLst>
          </p:cNvPr>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867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with imag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7" name="Text Placeholder 25">
            <a:extLst>
              <a:ext uri="{FF2B5EF4-FFF2-40B4-BE49-F238E27FC236}">
                <a16:creationId xmlns:a16="http://schemas.microsoft.com/office/drawing/2014/main" id="{CB58253C-FD99-EF1F-D190-8C99F62982F6}"/>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sp>
        <p:nvSpPr>
          <p:cNvPr id="2" name="Content Placeholder 11">
            <a:extLst>
              <a:ext uri="{FF2B5EF4-FFF2-40B4-BE49-F238E27FC236}">
                <a16:creationId xmlns:a16="http://schemas.microsoft.com/office/drawing/2014/main" id="{ADF7DE92-687E-7107-6CD5-EEEC95B0F655}"/>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cxnSp>
        <p:nvCxnSpPr>
          <p:cNvPr id="4" name="Straight Connector 3">
            <a:extLst>
              <a:ext uri="{FF2B5EF4-FFF2-40B4-BE49-F238E27FC236}">
                <a16:creationId xmlns:a16="http://schemas.microsoft.com/office/drawing/2014/main" id="{C0881089-9EA8-1483-1460-F451FB63B115}"/>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2">
            <a:extLst>
              <a:ext uri="{FF2B5EF4-FFF2-40B4-BE49-F238E27FC236}">
                <a16:creationId xmlns:a16="http://schemas.microsoft.com/office/drawing/2014/main" id="{0F265B2A-B9E6-9B56-6E5D-31A1D55703FA}"/>
              </a:ext>
            </a:extLst>
          </p:cNvPr>
          <p:cNvSpPr>
            <a:spLocks noGrp="1"/>
          </p:cNvSpPr>
          <p:nvPr>
            <p:ph type="pic" sz="quarter" idx="16"/>
          </p:nvPr>
        </p:nvSpPr>
        <p:spPr>
          <a:xfrm>
            <a:off x="812800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931651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ubtitle with colour hex 2">
    <p:bg>
      <p:bgPr>
        <a:solidFill>
          <a:schemeClr val="bg1"/>
        </a:solidFill>
        <a:effectLst/>
      </p:bgPr>
    </p:bg>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E4B13429-469A-26E6-8C6E-B29980A64A6B}"/>
              </a:ext>
            </a:extLst>
          </p:cNvPr>
          <p:cNvGrpSpPr>
            <a:grpSpLocks noChangeAspect="1"/>
          </p:cNvGrpSpPr>
          <p:nvPr userDrawn="1"/>
        </p:nvGrpSpPr>
        <p:grpSpPr>
          <a:xfrm>
            <a:off x="8232892" y="0"/>
            <a:ext cx="7918215" cy="6854400"/>
            <a:chOff x="8280966" y="333375"/>
            <a:chExt cx="7152143" cy="6191250"/>
          </a:xfrm>
        </p:grpSpPr>
        <p:sp>
          <p:nvSpPr>
            <p:cNvPr id="29" name="Graphic 8">
              <a:extLst>
                <a:ext uri="{FF2B5EF4-FFF2-40B4-BE49-F238E27FC236}">
                  <a16:creationId xmlns:a16="http://schemas.microsoft.com/office/drawing/2014/main" id="{5727C92E-CEBC-A274-5252-31D493F2DE7A}"/>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4"/>
            </a:solidFill>
            <a:ln w="8755" cap="flat">
              <a:noFill/>
              <a:prstDash val="solid"/>
              <a:miter/>
            </a:ln>
          </p:spPr>
          <p:txBody>
            <a:bodyPr rtlCol="0" anchor="ctr"/>
            <a:lstStyle/>
            <a:p>
              <a:endParaRPr lang="en-US"/>
            </a:p>
          </p:txBody>
        </p:sp>
        <p:sp>
          <p:nvSpPr>
            <p:cNvPr id="30" name="Graphic 8">
              <a:extLst>
                <a:ext uri="{FF2B5EF4-FFF2-40B4-BE49-F238E27FC236}">
                  <a16:creationId xmlns:a16="http://schemas.microsoft.com/office/drawing/2014/main" id="{91B55914-E653-48E2-8739-724DAA7FBDE0}"/>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31" name="Graphic 8">
              <a:extLst>
                <a:ext uri="{FF2B5EF4-FFF2-40B4-BE49-F238E27FC236}">
                  <a16:creationId xmlns:a16="http://schemas.microsoft.com/office/drawing/2014/main" id="{821A4408-0C1F-A48D-3A6C-3B6CD8F1065C}"/>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32" name="Graphic 8">
              <a:extLst>
                <a:ext uri="{FF2B5EF4-FFF2-40B4-BE49-F238E27FC236}">
                  <a16:creationId xmlns:a16="http://schemas.microsoft.com/office/drawing/2014/main" id="{0B9B653F-3621-E7D3-E753-CAE49A249B6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33" name="Graphic 8">
              <a:extLst>
                <a:ext uri="{FF2B5EF4-FFF2-40B4-BE49-F238E27FC236}">
                  <a16:creationId xmlns:a16="http://schemas.microsoft.com/office/drawing/2014/main" id="{FF864484-ED20-7DB1-26E2-EAD68720621B}"/>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rcRect l="593" r="593"/>
          <a:stretch/>
        </p:blipFill>
        <p:spPr>
          <a:xfrm>
            <a:off x="334963" y="333375"/>
            <a:ext cx="2008838"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3"/>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tx2"/>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 name="Content Placeholder 11">
            <a:extLst>
              <a:ext uri="{FF2B5EF4-FFF2-40B4-BE49-F238E27FC236}">
                <a16:creationId xmlns:a16="http://schemas.microsoft.com/office/drawing/2014/main" id="{E3E4C941-A035-A3A5-D37B-85009F551C13}"/>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tx2"/>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4" name="Text Placeholder 25">
            <a:extLst>
              <a:ext uri="{FF2B5EF4-FFF2-40B4-BE49-F238E27FC236}">
                <a16:creationId xmlns:a16="http://schemas.microsoft.com/office/drawing/2014/main" id="{7B5A5F8E-C5C6-9A50-4CD4-2771B08FB559}"/>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tx2"/>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5" name="Straight Connector 4">
            <a:extLst>
              <a:ext uri="{FF2B5EF4-FFF2-40B4-BE49-F238E27FC236}">
                <a16:creationId xmlns:a16="http://schemas.microsoft.com/office/drawing/2014/main" id="{00ECD968-927F-EB79-A8F8-F427099643DA}"/>
              </a:ext>
            </a:extLst>
          </p:cNvPr>
          <p:cNvCxnSpPr/>
          <p:nvPr userDrawn="1"/>
        </p:nvCxnSpPr>
        <p:spPr>
          <a:xfrm>
            <a:off x="334963" y="4512185"/>
            <a:ext cx="746068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Freeform 5">
            <a:extLst>
              <a:ext uri="{FF2B5EF4-FFF2-40B4-BE49-F238E27FC236}">
                <a16:creationId xmlns:a16="http://schemas.microsoft.com/office/drawing/2014/main" id="{97B5D0D0-7B99-703A-DFA2-BE576463BFD0}"/>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829060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ubtitle with image 2">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rcRect l="593" r="593"/>
          <a:stretch/>
        </p:blipFill>
        <p:spPr>
          <a:xfrm>
            <a:off x="334963" y="333375"/>
            <a:ext cx="2008838"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3"/>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tx2"/>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 name="Content Placeholder 11">
            <a:extLst>
              <a:ext uri="{FF2B5EF4-FFF2-40B4-BE49-F238E27FC236}">
                <a16:creationId xmlns:a16="http://schemas.microsoft.com/office/drawing/2014/main" id="{E3E4C941-A035-A3A5-D37B-85009F551C13}"/>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tx2"/>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4" name="Text Placeholder 25">
            <a:extLst>
              <a:ext uri="{FF2B5EF4-FFF2-40B4-BE49-F238E27FC236}">
                <a16:creationId xmlns:a16="http://schemas.microsoft.com/office/drawing/2014/main" id="{7B5A5F8E-C5C6-9A50-4CD4-2771B08FB559}"/>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tx2"/>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5" name="Straight Connector 4">
            <a:extLst>
              <a:ext uri="{FF2B5EF4-FFF2-40B4-BE49-F238E27FC236}">
                <a16:creationId xmlns:a16="http://schemas.microsoft.com/office/drawing/2014/main" id="{00ECD968-927F-EB79-A8F8-F427099643DA}"/>
              </a:ext>
            </a:extLst>
          </p:cNvPr>
          <p:cNvCxnSpPr/>
          <p:nvPr userDrawn="1"/>
        </p:nvCxnSpPr>
        <p:spPr>
          <a:xfrm>
            <a:off x="334963" y="4512185"/>
            <a:ext cx="746068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Picture Placeholder 2">
            <a:extLst>
              <a:ext uri="{FF2B5EF4-FFF2-40B4-BE49-F238E27FC236}">
                <a16:creationId xmlns:a16="http://schemas.microsoft.com/office/drawing/2014/main" id="{F6D55CCE-1713-4656-6753-B6FC8FC3BDE9}"/>
              </a:ext>
            </a:extLst>
          </p:cNvPr>
          <p:cNvSpPr>
            <a:spLocks noGrp="1"/>
          </p:cNvSpPr>
          <p:nvPr>
            <p:ph type="pic" sz="quarter" idx="16"/>
          </p:nvPr>
        </p:nvSpPr>
        <p:spPr>
          <a:xfrm>
            <a:off x="812800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1186530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ver 3 lines with colour hex 2">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sp>
        <p:nvSpPr>
          <p:cNvPr id="4" name="Text Placeholder 25">
            <a:extLst>
              <a:ext uri="{FF2B5EF4-FFF2-40B4-BE49-F238E27FC236}">
                <a16:creationId xmlns:a16="http://schemas.microsoft.com/office/drawing/2014/main" id="{4C5BD97B-5C01-70B9-7D7F-C7549FB17A3F}"/>
              </a:ext>
            </a:extLst>
          </p:cNvPr>
          <p:cNvSpPr>
            <a:spLocks noGrp="1"/>
          </p:cNvSpPr>
          <p:nvPr>
            <p:ph type="body" sz="quarter" idx="13" hasCustomPrompt="1"/>
          </p:nvPr>
        </p:nvSpPr>
        <p:spPr>
          <a:xfrm>
            <a:off x="334963" y="3007328"/>
            <a:ext cx="7952076" cy="2055790"/>
          </a:xfrm>
          <a:prstGeom prst="rect">
            <a:avLst/>
          </a:prstGeom>
        </p:spPr>
        <p:txBody>
          <a:bodyPr lIns="0" tIns="0" rIns="0" bIns="0"/>
          <a:lstStyle>
            <a:lvl1pPr marL="0" indent="0">
              <a:lnSpc>
                <a:spcPts val="5200"/>
              </a:lnSpc>
              <a:buNone/>
              <a:defRPr lang="en-GB" sz="6000" b="1" i="0" kern="1200" dirty="0" smtClean="0">
                <a:solidFill>
                  <a:schemeClr val="tx2"/>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2" name="Text Placeholder 25">
            <a:extLst>
              <a:ext uri="{FF2B5EF4-FFF2-40B4-BE49-F238E27FC236}">
                <a16:creationId xmlns:a16="http://schemas.microsoft.com/office/drawing/2014/main" id="{0BDF334D-5F38-7333-F083-B07BE95FE585}"/>
              </a:ext>
            </a:extLst>
          </p:cNvPr>
          <p:cNvSpPr>
            <a:spLocks noGrp="1"/>
          </p:cNvSpPr>
          <p:nvPr>
            <p:ph type="body" sz="quarter" idx="14" hasCustomPrompt="1"/>
          </p:nvPr>
        </p:nvSpPr>
        <p:spPr>
          <a:xfrm>
            <a:off x="334963" y="5410200"/>
            <a:ext cx="7952076" cy="664249"/>
          </a:xfrm>
          <a:prstGeom prst="rect">
            <a:avLst/>
          </a:prstGeom>
        </p:spPr>
        <p:txBody>
          <a:bodyPr lIns="0" tIns="0" rIns="0" bIns="0"/>
          <a:lstStyle>
            <a:lvl1pPr marL="0" indent="0">
              <a:lnSpc>
                <a:spcPts val="2400"/>
              </a:lnSpc>
              <a:buNone/>
              <a:defRPr lang="en-GB" sz="2400" b="1" i="0" kern="1200" dirty="0" smtClean="0">
                <a:solidFill>
                  <a:schemeClr val="tx2"/>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7" name="Straight Connector 6">
            <a:extLst>
              <a:ext uri="{FF2B5EF4-FFF2-40B4-BE49-F238E27FC236}">
                <a16:creationId xmlns:a16="http://schemas.microsoft.com/office/drawing/2014/main" id="{4206F8C1-1CF0-4DBF-8ACD-645AFD5C4514}"/>
              </a:ext>
            </a:extLst>
          </p:cNvPr>
          <p:cNvCxnSpPr/>
          <p:nvPr userDrawn="1"/>
        </p:nvCxnSpPr>
        <p:spPr>
          <a:xfrm>
            <a:off x="334963" y="5111138"/>
            <a:ext cx="746068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5" name="Group 4">
            <a:extLst>
              <a:ext uri="{FF2B5EF4-FFF2-40B4-BE49-F238E27FC236}">
                <a16:creationId xmlns:a16="http://schemas.microsoft.com/office/drawing/2014/main" id="{6842B187-1123-B242-B216-ACBFD0DE5C9E}"/>
              </a:ext>
            </a:extLst>
          </p:cNvPr>
          <p:cNvGrpSpPr>
            <a:grpSpLocks noChangeAspect="1"/>
          </p:cNvGrpSpPr>
          <p:nvPr userDrawn="1"/>
        </p:nvGrpSpPr>
        <p:grpSpPr>
          <a:xfrm>
            <a:off x="8232892" y="0"/>
            <a:ext cx="7918215" cy="6854400"/>
            <a:chOff x="8280966" y="333375"/>
            <a:chExt cx="7152143" cy="6191250"/>
          </a:xfrm>
        </p:grpSpPr>
        <p:sp>
          <p:nvSpPr>
            <p:cNvPr id="9" name="Graphic 8">
              <a:extLst>
                <a:ext uri="{FF2B5EF4-FFF2-40B4-BE49-F238E27FC236}">
                  <a16:creationId xmlns:a16="http://schemas.microsoft.com/office/drawing/2014/main" id="{BD136640-2FC5-7689-FC53-2CA36752B310}"/>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4"/>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1BB38038-F326-05BA-A002-B51347254A09}"/>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F112D6FB-AD71-3E4F-F400-AB26DCF88F1A}"/>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6FA669A1-5E2E-AD94-E3B0-1ED392E03D22}"/>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ECD3B2DD-10FB-8EF6-E855-C38930F33261}"/>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grpSp>
      <p:pic>
        <p:nvPicPr>
          <p:cNvPr id="17" name="Picture 16">
            <a:extLst>
              <a:ext uri="{FF2B5EF4-FFF2-40B4-BE49-F238E27FC236}">
                <a16:creationId xmlns:a16="http://schemas.microsoft.com/office/drawing/2014/main" id="{2A1B03B8-3C1F-88FA-BF74-618CCF2FCF99}"/>
              </a:ext>
            </a:extLst>
          </p:cNvPr>
          <p:cNvPicPr>
            <a:picLocks noChangeAspect="1"/>
          </p:cNvPicPr>
          <p:nvPr userDrawn="1"/>
        </p:nvPicPr>
        <p:blipFill>
          <a:blip r:embed="rId2">
            <a:extLst>
              <a:ext uri="{28A0092B-C50C-407E-A947-70E740481C1C}">
                <a14:useLocalDpi xmlns:a14="http://schemas.microsoft.com/office/drawing/2010/main" val="0"/>
              </a:ext>
            </a:extLst>
          </a:blip>
          <a:srcRect l="593" r="593"/>
          <a:stretch/>
        </p:blipFill>
        <p:spPr>
          <a:xfrm>
            <a:off x="334963" y="333375"/>
            <a:ext cx="2008838" cy="900000"/>
          </a:xfrm>
          <a:prstGeom prst="rect">
            <a:avLst/>
          </a:prstGeom>
        </p:spPr>
      </p:pic>
      <p:sp>
        <p:nvSpPr>
          <p:cNvPr id="6" name="Freeform 5">
            <a:extLst>
              <a:ext uri="{FF2B5EF4-FFF2-40B4-BE49-F238E27FC236}">
                <a16:creationId xmlns:a16="http://schemas.microsoft.com/office/drawing/2014/main" id="{52F95AB3-4F68-47D7-D2F4-B4C3AFD8D5FD}"/>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178578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A182E5C-09EB-4C61-B06F-768F72BEA872}"/>
              </a:ext>
            </a:extLst>
          </p:cNvPr>
          <p:cNvSpPr>
            <a:spLocks noGrp="1"/>
          </p:cNvSpPr>
          <p:nvPr>
            <p:ph type="sldNum" sz="quarter" idx="4"/>
          </p:nvPr>
        </p:nvSpPr>
        <p:spPr>
          <a:xfrm>
            <a:off x="9241918" y="6492875"/>
            <a:ext cx="2743200" cy="365125"/>
          </a:xfrm>
          <a:prstGeom prst="rect">
            <a:avLst/>
          </a:prstGeom>
        </p:spPr>
        <p:txBody>
          <a:bodyPr vert="horz" lIns="91440" tIns="45720" rIns="91440" bIns="45720" rtlCol="0" anchor="ctr"/>
          <a:lstStyle>
            <a:lvl1pPr algn="r">
              <a:defRPr sz="1200">
                <a:solidFill>
                  <a:srgbClr val="3A3192"/>
                </a:solidFill>
              </a:defRPr>
            </a:lvl1pPr>
          </a:lstStyle>
          <a:p>
            <a:fld id="{48F63A3B-78C7-47BE-AE5E-E10140E04643}" type="slidenum">
              <a:rPr lang="en-GB" smtClean="0"/>
              <a:pPr/>
              <a:t>‹#›</a:t>
            </a:fld>
            <a:endParaRPr lang="en-GB"/>
          </a:p>
        </p:txBody>
      </p:sp>
    </p:spTree>
    <p:extLst>
      <p:ext uri="{BB962C8B-B14F-4D97-AF65-F5344CB8AC3E}">
        <p14:creationId xmlns:p14="http://schemas.microsoft.com/office/powerpoint/2010/main" val="843585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with content over 2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3380510"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1371135"/>
            <a:ext cx="7911771" cy="4774025"/>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65259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reaker 3 line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 Placeholder 25">
            <a:extLst>
              <a:ext uri="{FF2B5EF4-FFF2-40B4-BE49-F238E27FC236}">
                <a16:creationId xmlns:a16="http://schemas.microsoft.com/office/drawing/2014/main" id="{719E6CF8-C9AF-147E-B862-3545FD12E275}"/>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9" name="Text Placeholder 25">
            <a:extLst>
              <a:ext uri="{FF2B5EF4-FFF2-40B4-BE49-F238E27FC236}">
                <a16:creationId xmlns:a16="http://schemas.microsoft.com/office/drawing/2014/main" id="{89843909-BE58-4CAA-8835-8226008E1B43}"/>
              </a:ext>
            </a:extLst>
          </p:cNvPr>
          <p:cNvSpPr>
            <a:spLocks noGrp="1"/>
          </p:cNvSpPr>
          <p:nvPr>
            <p:ph type="body" sz="quarter" idx="17" hasCustomPrompt="1"/>
          </p:nvPr>
        </p:nvSpPr>
        <p:spPr>
          <a:xfrm>
            <a:off x="334963" y="3112756"/>
            <a:ext cx="7952076" cy="238083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a:p>
            <a:pPr lvl="0"/>
            <a:r>
              <a:rPr lang="en-GB"/>
              <a:t>Over three lines</a:t>
            </a:r>
          </a:p>
        </p:txBody>
      </p:sp>
      <p:cxnSp>
        <p:nvCxnSpPr>
          <p:cNvPr id="10" name="Straight Connector 9">
            <a:extLst>
              <a:ext uri="{FF2B5EF4-FFF2-40B4-BE49-F238E27FC236}">
                <a16:creationId xmlns:a16="http://schemas.microsoft.com/office/drawing/2014/main" id="{F07C9A49-9869-7F23-674A-F9980ACAC9C7}"/>
              </a:ext>
            </a:extLst>
          </p:cNvPr>
          <p:cNvCxnSpPr/>
          <p:nvPr userDrawn="1"/>
        </p:nvCxnSpPr>
        <p:spPr>
          <a:xfrm>
            <a:off x="334963" y="3065459"/>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48DDAF0-D904-DCC7-9C5E-25464EB48704}"/>
              </a:ext>
            </a:extLst>
          </p:cNvPr>
          <p:cNvCxnSpPr/>
          <p:nvPr userDrawn="1"/>
        </p:nvCxnSpPr>
        <p:spPr>
          <a:xfrm>
            <a:off x="334963" y="5356544"/>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Freeform 1">
            <a:extLst>
              <a:ext uri="{FF2B5EF4-FFF2-40B4-BE49-F238E27FC236}">
                <a16:creationId xmlns:a16="http://schemas.microsoft.com/office/drawing/2014/main" id="{085599A9-9B4A-B9F0-3963-75634804F163}"/>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607296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reaker 2 line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3552987"/>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510014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25">
            <a:extLst>
              <a:ext uri="{FF2B5EF4-FFF2-40B4-BE49-F238E27FC236}">
                <a16:creationId xmlns:a16="http://schemas.microsoft.com/office/drawing/2014/main" id="{7C4F4EDD-4001-4371-CC06-A11AB1C73B3D}"/>
              </a:ext>
            </a:extLst>
          </p:cNvPr>
          <p:cNvSpPr>
            <a:spLocks noGrp="1"/>
          </p:cNvSpPr>
          <p:nvPr>
            <p:ph type="body" sz="quarter" idx="13" hasCustomPrompt="1"/>
          </p:nvPr>
        </p:nvSpPr>
        <p:spPr>
          <a:xfrm>
            <a:off x="334963" y="3568754"/>
            <a:ext cx="7952076" cy="1659600"/>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2" name="Freeform 1">
            <a:extLst>
              <a:ext uri="{FF2B5EF4-FFF2-40B4-BE49-F238E27FC236}">
                <a16:creationId xmlns:a16="http://schemas.microsoft.com/office/drawing/2014/main" id="{3E7B37F5-C173-341D-1A46-22EC15DD3C69}"/>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78555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with hex">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35DC119-11BF-6C45-792D-1E65F64BF357}"/>
              </a:ext>
            </a:extLst>
          </p:cNvPr>
          <p:cNvGrpSpPr>
            <a:grpSpLocks noChangeAspect="1"/>
          </p:cNvGrpSpPr>
          <p:nvPr userDrawn="1"/>
        </p:nvGrpSpPr>
        <p:grpSpPr>
          <a:xfrm>
            <a:off x="8232892" y="3600"/>
            <a:ext cx="7918215" cy="6854400"/>
            <a:chOff x="8280966" y="333375"/>
            <a:chExt cx="7153009" cy="6192000"/>
          </a:xfrm>
        </p:grpSpPr>
        <p:sp>
          <p:nvSpPr>
            <p:cNvPr id="6" name="Graphic 8">
              <a:extLst>
                <a:ext uri="{FF2B5EF4-FFF2-40B4-BE49-F238E27FC236}">
                  <a16:creationId xmlns:a16="http://schemas.microsoft.com/office/drawing/2014/main" id="{DEFF6E71-D3F6-45E8-E04A-33036FA744A7}"/>
                </a:ext>
              </a:extLst>
            </p:cNvPr>
            <p:cNvSpPr>
              <a:spLocks noChangeAspect="1"/>
            </p:cNvSpPr>
            <p:nvPr userDrawn="1"/>
          </p:nvSpPr>
          <p:spPr>
            <a:xfrm>
              <a:off x="8280966" y="333375"/>
              <a:ext cx="7153009" cy="619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6ACADAF7-90C6-924B-A709-69E6A105C65A}"/>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D407EB20-0F06-9AB1-60B8-08BBB8F6A4DD}"/>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F974EBA3-CF4A-AB26-71B9-269D2B1B58C3}"/>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3C386CBB-97DA-0827-DF91-CD55D7FAB68A}"/>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5">
                    <a:lumMod val="20000"/>
                    <a:lumOff val="80000"/>
                  </a:schemeClr>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 name="Text Placeholder 25">
            <a:extLst>
              <a:ext uri="{FF2B5EF4-FFF2-40B4-BE49-F238E27FC236}">
                <a16:creationId xmlns:a16="http://schemas.microsoft.com/office/drawing/2014/main" id="{EDD1B2AE-515B-D27E-5BDA-17B8EF164115}"/>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10" name="Content Placeholder 11">
            <a:extLst>
              <a:ext uri="{FF2B5EF4-FFF2-40B4-BE49-F238E27FC236}">
                <a16:creationId xmlns:a16="http://schemas.microsoft.com/office/drawing/2014/main" id="{F7082C70-D2BF-4DE1-8C4C-781CDE36F730}"/>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12" name="Text Placeholder 25">
            <a:extLst>
              <a:ext uri="{FF2B5EF4-FFF2-40B4-BE49-F238E27FC236}">
                <a16:creationId xmlns:a16="http://schemas.microsoft.com/office/drawing/2014/main" id="{3ECA021D-95B9-DE3C-D876-8DD4A7093972}"/>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3" name="Straight Connector 12">
            <a:extLst>
              <a:ext uri="{FF2B5EF4-FFF2-40B4-BE49-F238E27FC236}">
                <a16:creationId xmlns:a16="http://schemas.microsoft.com/office/drawing/2014/main" id="{D2359470-45FC-D8C1-CD0B-0DBA7DCB5271}"/>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03613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reaker 2 lines with bullet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9" name="Text Placeholder 8">
            <a:extLst>
              <a:ext uri="{FF2B5EF4-FFF2-40B4-BE49-F238E27FC236}">
                <a16:creationId xmlns:a16="http://schemas.microsoft.com/office/drawing/2014/main" id="{06FB90F2-E427-0190-0427-B6F11CD9099F}"/>
              </a:ext>
            </a:extLst>
          </p:cNvPr>
          <p:cNvSpPr>
            <a:spLocks noGrp="1"/>
          </p:cNvSpPr>
          <p:nvPr>
            <p:ph type="body" sz="quarter" idx="16" hasCustomPrompt="1"/>
          </p:nvPr>
        </p:nvSpPr>
        <p:spPr>
          <a:xfrm>
            <a:off x="334963" y="4845166"/>
            <a:ext cx="7952076" cy="1294692"/>
          </a:xfrm>
          <a:prstGeom prst="rect">
            <a:avLst/>
          </a:prstGeom>
        </p:spPr>
        <p:txBody>
          <a:bodyPr lIns="0" tIns="0" rIns="0" bIns="0"/>
          <a:lstStyle>
            <a:lvl1pPr>
              <a:buClr>
                <a:schemeClr val="accent2"/>
              </a:buClr>
              <a:defRPr sz="1800">
                <a:solidFill>
                  <a:schemeClr val="bg1"/>
                </a:solidFill>
              </a:defRPr>
            </a:lvl1pPr>
          </a:lstStyle>
          <a:p>
            <a:pPr lvl="0"/>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lvl="0"/>
            <a:endParaRPr lang="en-GB"/>
          </a:p>
        </p:txBody>
      </p:sp>
      <p:sp>
        <p:nvSpPr>
          <p:cNvPr id="2" name="Text Placeholder 25">
            <a:extLst>
              <a:ext uri="{FF2B5EF4-FFF2-40B4-BE49-F238E27FC236}">
                <a16:creationId xmlns:a16="http://schemas.microsoft.com/office/drawing/2014/main" id="{079260CE-D7D3-8CC6-ED7F-5E160A39D887}"/>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3" name="Text Placeholder 25">
            <a:extLst>
              <a:ext uri="{FF2B5EF4-FFF2-40B4-BE49-F238E27FC236}">
                <a16:creationId xmlns:a16="http://schemas.microsoft.com/office/drawing/2014/main" id="{11BC7B01-14E1-D8EA-FD44-A3EEB85E1998}"/>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cxnSp>
        <p:nvCxnSpPr>
          <p:cNvPr id="11" name="Straight Connector 10">
            <a:extLst>
              <a:ext uri="{FF2B5EF4-FFF2-40B4-BE49-F238E27FC236}">
                <a16:creationId xmlns:a16="http://schemas.microsoft.com/office/drawing/2014/main" id="{C91EC74C-B0E2-56AA-0DD0-F8A44D17CD52}"/>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B855CBD-E58E-57EF-DAFF-83022269D04E}"/>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45AA35F2-9DAB-6257-C43A-E3ACD5002D72}"/>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19137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reaker 2 lines with tex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ext Placeholder 25">
            <a:extLst>
              <a:ext uri="{FF2B5EF4-FFF2-40B4-BE49-F238E27FC236}">
                <a16:creationId xmlns:a16="http://schemas.microsoft.com/office/drawing/2014/main" id="{EC522A8F-7C0B-5076-C858-56B81111A1CD}"/>
              </a:ext>
            </a:extLst>
          </p:cNvPr>
          <p:cNvSpPr>
            <a:spLocks noGrp="1"/>
          </p:cNvSpPr>
          <p:nvPr>
            <p:ph type="body" sz="quarter" idx="15" hasCustomPrompt="1"/>
          </p:nvPr>
        </p:nvSpPr>
        <p:spPr>
          <a:xfrm>
            <a:off x="334963" y="4845166"/>
            <a:ext cx="6143329" cy="1233988"/>
          </a:xfrm>
          <a:prstGeom prst="rect">
            <a:avLst/>
          </a:prstGeom>
        </p:spPr>
        <p:txBody>
          <a:bodyPr lIns="0" tIns="0" rIns="0" bIns="0"/>
          <a:lstStyle>
            <a:lvl1pPr marL="0" indent="0">
              <a:lnSpc>
                <a:spcPct val="100000"/>
              </a:lnSpc>
              <a:buNone/>
              <a:defRPr lang="en-GB" sz="1800" b="0" i="0" kern="1200" dirty="0" smtClean="0">
                <a:solidFill>
                  <a:schemeClr val="bg1"/>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10" name="Text Placeholder 25">
            <a:extLst>
              <a:ext uri="{FF2B5EF4-FFF2-40B4-BE49-F238E27FC236}">
                <a16:creationId xmlns:a16="http://schemas.microsoft.com/office/drawing/2014/main" id="{3C158884-23ED-03B9-7F7D-EF689667E449}"/>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11" name="Freeform 10">
            <a:extLst>
              <a:ext uri="{FF2B5EF4-FFF2-40B4-BE49-F238E27FC236}">
                <a16:creationId xmlns:a16="http://schemas.microsoft.com/office/drawing/2014/main" id="{2CC90EF1-0F62-840E-A4AF-0846D78604B8}"/>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98487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reaker 3 lines with image">
    <p:spTree>
      <p:nvGrpSpPr>
        <p:cNvPr id="1" name=""/>
        <p:cNvGrpSpPr/>
        <p:nvPr/>
      </p:nvGrpSpPr>
      <p:grpSpPr>
        <a:xfrm>
          <a:off x="0" y="0"/>
          <a:ext cx="0" cy="0"/>
          <a:chOff x="0" y="0"/>
          <a:chExt cx="0" cy="0"/>
        </a:xfrm>
      </p:grpSpPr>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5197932"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383193" cy="1559452"/>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3" name="Picture Placeholder 2">
            <a:extLst>
              <a:ext uri="{FF2B5EF4-FFF2-40B4-BE49-F238E27FC236}">
                <a16:creationId xmlns:a16="http://schemas.microsoft.com/office/drawing/2014/main" id="{DB040B5A-C3D7-67F0-6631-4AB8F4DEDE22}"/>
              </a:ext>
            </a:extLst>
          </p:cNvPr>
          <p:cNvSpPr>
            <a:spLocks noGrp="1"/>
          </p:cNvSpPr>
          <p:nvPr>
            <p:ph type="pic" sz="quarter" idx="15"/>
          </p:nvPr>
        </p:nvSpPr>
        <p:spPr>
          <a:xfrm>
            <a:off x="812800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2418457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reaker 3 lines with hex imag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952076" cy="1537300"/>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24" name="Picture Placeholder 23">
            <a:extLst>
              <a:ext uri="{FF2B5EF4-FFF2-40B4-BE49-F238E27FC236}">
                <a16:creationId xmlns:a16="http://schemas.microsoft.com/office/drawing/2014/main" id="{20C53408-94A7-574F-D044-96DD70B29DDE}"/>
              </a:ext>
            </a:extLst>
          </p:cNvPr>
          <p:cNvSpPr>
            <a:spLocks noGrp="1"/>
          </p:cNvSpPr>
          <p:nvPr>
            <p:ph type="pic" sz="quarter" idx="15"/>
          </p:nvPr>
        </p:nvSpPr>
        <p:spPr>
          <a:xfrm>
            <a:off x="9613770" y="1195260"/>
            <a:ext cx="5156460" cy="4463872"/>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2" name="Freeform 1">
            <a:extLst>
              <a:ext uri="{FF2B5EF4-FFF2-40B4-BE49-F238E27FC236}">
                <a16:creationId xmlns:a16="http://schemas.microsoft.com/office/drawing/2014/main" id="{3267E964-9B7F-68BD-DBFA-5048F8026C2F}"/>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7668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reaker 3 line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 Placeholder 25">
            <a:extLst>
              <a:ext uri="{FF2B5EF4-FFF2-40B4-BE49-F238E27FC236}">
                <a16:creationId xmlns:a16="http://schemas.microsoft.com/office/drawing/2014/main" id="{719E6CF8-C9AF-147E-B862-3545FD12E275}"/>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9" name="Text Placeholder 25">
            <a:extLst>
              <a:ext uri="{FF2B5EF4-FFF2-40B4-BE49-F238E27FC236}">
                <a16:creationId xmlns:a16="http://schemas.microsoft.com/office/drawing/2014/main" id="{89843909-BE58-4CAA-8835-8226008E1B43}"/>
              </a:ext>
            </a:extLst>
          </p:cNvPr>
          <p:cNvSpPr>
            <a:spLocks noGrp="1"/>
          </p:cNvSpPr>
          <p:nvPr>
            <p:ph type="body" sz="quarter" idx="17" hasCustomPrompt="1"/>
          </p:nvPr>
        </p:nvSpPr>
        <p:spPr>
          <a:xfrm>
            <a:off x="334963" y="3112756"/>
            <a:ext cx="7952076" cy="238083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a:p>
            <a:pPr lvl="0"/>
            <a:r>
              <a:rPr lang="en-GB"/>
              <a:t>Over three lines</a:t>
            </a:r>
          </a:p>
        </p:txBody>
      </p:sp>
      <p:cxnSp>
        <p:nvCxnSpPr>
          <p:cNvPr id="10" name="Straight Connector 9">
            <a:extLst>
              <a:ext uri="{FF2B5EF4-FFF2-40B4-BE49-F238E27FC236}">
                <a16:creationId xmlns:a16="http://schemas.microsoft.com/office/drawing/2014/main" id="{F07C9A49-9869-7F23-674A-F9980ACAC9C7}"/>
              </a:ext>
            </a:extLst>
          </p:cNvPr>
          <p:cNvCxnSpPr/>
          <p:nvPr userDrawn="1"/>
        </p:nvCxnSpPr>
        <p:spPr>
          <a:xfrm>
            <a:off x="334963" y="3065459"/>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48DDAF0-D904-DCC7-9C5E-25464EB48704}"/>
              </a:ext>
            </a:extLst>
          </p:cNvPr>
          <p:cNvCxnSpPr/>
          <p:nvPr userDrawn="1"/>
        </p:nvCxnSpPr>
        <p:spPr>
          <a:xfrm>
            <a:off x="334963" y="5356544"/>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Freeform 1">
            <a:extLst>
              <a:ext uri="{FF2B5EF4-FFF2-40B4-BE49-F238E27FC236}">
                <a16:creationId xmlns:a16="http://schemas.microsoft.com/office/drawing/2014/main" id="{085599A9-9B4A-B9F0-3963-75634804F163}"/>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964637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reaker 2 line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3552987"/>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510014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25">
            <a:extLst>
              <a:ext uri="{FF2B5EF4-FFF2-40B4-BE49-F238E27FC236}">
                <a16:creationId xmlns:a16="http://schemas.microsoft.com/office/drawing/2014/main" id="{7C4F4EDD-4001-4371-CC06-A11AB1C73B3D}"/>
              </a:ext>
            </a:extLst>
          </p:cNvPr>
          <p:cNvSpPr>
            <a:spLocks noGrp="1"/>
          </p:cNvSpPr>
          <p:nvPr>
            <p:ph type="body" sz="quarter" idx="13" hasCustomPrompt="1"/>
          </p:nvPr>
        </p:nvSpPr>
        <p:spPr>
          <a:xfrm>
            <a:off x="334963" y="3568754"/>
            <a:ext cx="7952076" cy="1659600"/>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2" name="Freeform 1">
            <a:extLst>
              <a:ext uri="{FF2B5EF4-FFF2-40B4-BE49-F238E27FC236}">
                <a16:creationId xmlns:a16="http://schemas.microsoft.com/office/drawing/2014/main" id="{3E7B37F5-C173-341D-1A46-22EC15DD3C69}"/>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17058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reaker 2 lines with bullet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9" name="Text Placeholder 8">
            <a:extLst>
              <a:ext uri="{FF2B5EF4-FFF2-40B4-BE49-F238E27FC236}">
                <a16:creationId xmlns:a16="http://schemas.microsoft.com/office/drawing/2014/main" id="{06FB90F2-E427-0190-0427-B6F11CD9099F}"/>
              </a:ext>
            </a:extLst>
          </p:cNvPr>
          <p:cNvSpPr>
            <a:spLocks noGrp="1"/>
          </p:cNvSpPr>
          <p:nvPr>
            <p:ph type="body" sz="quarter" idx="16" hasCustomPrompt="1"/>
          </p:nvPr>
        </p:nvSpPr>
        <p:spPr>
          <a:xfrm>
            <a:off x="334963" y="4845166"/>
            <a:ext cx="7952076" cy="1294692"/>
          </a:xfrm>
          <a:prstGeom prst="rect">
            <a:avLst/>
          </a:prstGeom>
        </p:spPr>
        <p:txBody>
          <a:bodyPr lIns="0" tIns="0" rIns="0" bIns="0"/>
          <a:lstStyle>
            <a:lvl1pPr>
              <a:buClr>
                <a:schemeClr val="accent2"/>
              </a:buClr>
              <a:defRPr sz="1800">
                <a:solidFill>
                  <a:schemeClr val="bg1"/>
                </a:solidFill>
              </a:defRPr>
            </a:lvl1pPr>
          </a:lstStyle>
          <a:p>
            <a:pPr lvl="0"/>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lvl="0"/>
            <a:endParaRPr lang="en-GB"/>
          </a:p>
        </p:txBody>
      </p:sp>
      <p:sp>
        <p:nvSpPr>
          <p:cNvPr id="2" name="Text Placeholder 25">
            <a:extLst>
              <a:ext uri="{FF2B5EF4-FFF2-40B4-BE49-F238E27FC236}">
                <a16:creationId xmlns:a16="http://schemas.microsoft.com/office/drawing/2014/main" id="{079260CE-D7D3-8CC6-ED7F-5E160A39D887}"/>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3" name="Text Placeholder 25">
            <a:extLst>
              <a:ext uri="{FF2B5EF4-FFF2-40B4-BE49-F238E27FC236}">
                <a16:creationId xmlns:a16="http://schemas.microsoft.com/office/drawing/2014/main" id="{11BC7B01-14E1-D8EA-FD44-A3EEB85E1998}"/>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cxnSp>
        <p:nvCxnSpPr>
          <p:cNvPr id="11" name="Straight Connector 10">
            <a:extLst>
              <a:ext uri="{FF2B5EF4-FFF2-40B4-BE49-F238E27FC236}">
                <a16:creationId xmlns:a16="http://schemas.microsoft.com/office/drawing/2014/main" id="{C91EC74C-B0E2-56AA-0DD0-F8A44D17CD52}"/>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B855CBD-E58E-57EF-DAFF-83022269D04E}"/>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45AA35F2-9DAB-6257-C43A-E3ACD5002D72}"/>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583649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Breaker 2 lines with text">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ext Placeholder 25">
            <a:extLst>
              <a:ext uri="{FF2B5EF4-FFF2-40B4-BE49-F238E27FC236}">
                <a16:creationId xmlns:a16="http://schemas.microsoft.com/office/drawing/2014/main" id="{EC522A8F-7C0B-5076-C858-56B81111A1CD}"/>
              </a:ext>
            </a:extLst>
          </p:cNvPr>
          <p:cNvSpPr>
            <a:spLocks noGrp="1"/>
          </p:cNvSpPr>
          <p:nvPr>
            <p:ph type="body" sz="quarter" idx="15" hasCustomPrompt="1"/>
          </p:nvPr>
        </p:nvSpPr>
        <p:spPr>
          <a:xfrm>
            <a:off x="334963" y="4845166"/>
            <a:ext cx="6143329" cy="1233988"/>
          </a:xfrm>
          <a:prstGeom prst="rect">
            <a:avLst/>
          </a:prstGeom>
        </p:spPr>
        <p:txBody>
          <a:bodyPr lIns="0" tIns="0" rIns="0" bIns="0"/>
          <a:lstStyle>
            <a:lvl1pPr marL="0" indent="0">
              <a:lnSpc>
                <a:spcPct val="100000"/>
              </a:lnSpc>
              <a:buNone/>
              <a:defRPr lang="en-GB" sz="1800" b="0" i="0" kern="1200" dirty="0" smtClean="0">
                <a:solidFill>
                  <a:schemeClr val="bg1"/>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10" name="Text Placeholder 25">
            <a:extLst>
              <a:ext uri="{FF2B5EF4-FFF2-40B4-BE49-F238E27FC236}">
                <a16:creationId xmlns:a16="http://schemas.microsoft.com/office/drawing/2014/main" id="{3C158884-23ED-03B9-7F7D-EF689667E449}"/>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11" name="Freeform 10">
            <a:extLst>
              <a:ext uri="{FF2B5EF4-FFF2-40B4-BE49-F238E27FC236}">
                <a16:creationId xmlns:a16="http://schemas.microsoft.com/office/drawing/2014/main" id="{2CC90EF1-0F62-840E-A4AF-0846D78604B8}"/>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403352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Breaker 3 lines with image">
    <p:spTree>
      <p:nvGrpSpPr>
        <p:cNvPr id="1" name=""/>
        <p:cNvGrpSpPr/>
        <p:nvPr/>
      </p:nvGrpSpPr>
      <p:grpSpPr>
        <a:xfrm>
          <a:off x="0" y="0"/>
          <a:ext cx="0" cy="0"/>
          <a:chOff x="0" y="0"/>
          <a:chExt cx="0" cy="0"/>
        </a:xfrm>
      </p:grpSpPr>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5197932"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383193" cy="1559452"/>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3" name="Picture Placeholder 2">
            <a:extLst>
              <a:ext uri="{FF2B5EF4-FFF2-40B4-BE49-F238E27FC236}">
                <a16:creationId xmlns:a16="http://schemas.microsoft.com/office/drawing/2014/main" id="{DB040B5A-C3D7-67F0-6631-4AB8F4DEDE22}"/>
              </a:ext>
            </a:extLst>
          </p:cNvPr>
          <p:cNvSpPr>
            <a:spLocks noGrp="1"/>
          </p:cNvSpPr>
          <p:nvPr>
            <p:ph type="pic" sz="quarter" idx="15"/>
          </p:nvPr>
        </p:nvSpPr>
        <p:spPr>
          <a:xfrm>
            <a:off x="812800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29434798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Breaker 3 lines with hex imag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5">
                    <a:lumMod val="60000"/>
                    <a:lumOff val="40000"/>
                  </a:schemeClr>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952076" cy="1537300"/>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24" name="Picture Placeholder 23">
            <a:extLst>
              <a:ext uri="{FF2B5EF4-FFF2-40B4-BE49-F238E27FC236}">
                <a16:creationId xmlns:a16="http://schemas.microsoft.com/office/drawing/2014/main" id="{20C53408-94A7-574F-D044-96DD70B29DDE}"/>
              </a:ext>
            </a:extLst>
          </p:cNvPr>
          <p:cNvSpPr>
            <a:spLocks noGrp="1"/>
          </p:cNvSpPr>
          <p:nvPr>
            <p:ph type="pic" sz="quarter" idx="15"/>
          </p:nvPr>
        </p:nvSpPr>
        <p:spPr>
          <a:xfrm>
            <a:off x="9613770" y="1195260"/>
            <a:ext cx="5156460" cy="4463872"/>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2" name="Freeform 1">
            <a:extLst>
              <a:ext uri="{FF2B5EF4-FFF2-40B4-BE49-F238E27FC236}">
                <a16:creationId xmlns:a16="http://schemas.microsoft.com/office/drawing/2014/main" id="{3267E964-9B7F-68BD-DBFA-5048F8026C2F}"/>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90240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urple title over 3 lines with hex">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13F21E7-371A-DD29-C91B-E63CA76CE506}"/>
              </a:ext>
            </a:extLst>
          </p:cNvPr>
          <p:cNvGrpSpPr>
            <a:grpSpLocks noChangeAspect="1"/>
          </p:cNvGrpSpPr>
          <p:nvPr userDrawn="1"/>
        </p:nvGrpSpPr>
        <p:grpSpPr>
          <a:xfrm>
            <a:off x="8232892" y="3600"/>
            <a:ext cx="7918215" cy="6854400"/>
            <a:chOff x="8280966" y="333375"/>
            <a:chExt cx="7153009" cy="6192000"/>
          </a:xfrm>
        </p:grpSpPr>
        <p:sp>
          <p:nvSpPr>
            <p:cNvPr id="4" name="Graphic 8">
              <a:extLst>
                <a:ext uri="{FF2B5EF4-FFF2-40B4-BE49-F238E27FC236}">
                  <a16:creationId xmlns:a16="http://schemas.microsoft.com/office/drawing/2014/main" id="{06B0EEAF-C8F8-B6A2-F24A-36D6DDD9080D}"/>
                </a:ext>
              </a:extLst>
            </p:cNvPr>
            <p:cNvSpPr>
              <a:spLocks noChangeAspect="1"/>
            </p:cNvSpPr>
            <p:nvPr userDrawn="1"/>
          </p:nvSpPr>
          <p:spPr>
            <a:xfrm>
              <a:off x="8280966" y="333375"/>
              <a:ext cx="7153009" cy="619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1DE7740A-EAB0-2663-B9BA-6DCDE8E753F8}"/>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B8ACE2CC-B511-B7B8-A876-FF9CBD2B1951}"/>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59D2C153-74CE-D8B9-9771-C0770F25ED43}"/>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93322FF7-3BA1-D86E-1393-F2AF30846006}"/>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 name="Text Placeholder 25">
            <a:extLst>
              <a:ext uri="{FF2B5EF4-FFF2-40B4-BE49-F238E27FC236}">
                <a16:creationId xmlns:a16="http://schemas.microsoft.com/office/drawing/2014/main" id="{E8ECCED4-4798-848C-8BBD-A03C166BE37F}"/>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10" name="Text Placeholder 25">
            <a:extLst>
              <a:ext uri="{FF2B5EF4-FFF2-40B4-BE49-F238E27FC236}">
                <a16:creationId xmlns:a16="http://schemas.microsoft.com/office/drawing/2014/main" id="{03956CDF-9838-6995-42F6-576EFB334CAE}"/>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2" name="Straight Connector 11">
            <a:extLst>
              <a:ext uri="{FF2B5EF4-FFF2-40B4-BE49-F238E27FC236}">
                <a16:creationId xmlns:a16="http://schemas.microsoft.com/office/drawing/2014/main" id="{E2092247-1E0E-7705-5295-9FCF6B35CC38}"/>
              </a:ext>
            </a:extLst>
          </p:cNvPr>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Freeform 10">
            <a:extLst>
              <a:ext uri="{FF2B5EF4-FFF2-40B4-BE49-F238E27FC236}">
                <a16:creationId xmlns:a16="http://schemas.microsoft.com/office/drawing/2014/main" id="{E10E7BB8-BE33-3197-B716-FE48BFDAD4B5}"/>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357781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75E2AE-C620-EB45-5F91-B8167245B08B}"/>
              </a:ext>
            </a:extLst>
          </p:cNvPr>
          <p:cNvSpPr>
            <a:spLocks noGrp="1"/>
          </p:cNvSpPr>
          <p:nvPr>
            <p:ph type="dt" sz="half" idx="10"/>
          </p:nvPr>
        </p:nvSpPr>
        <p:spPr/>
        <p:txBody>
          <a:bodyPr/>
          <a:lstStyle/>
          <a:p>
            <a:fld id="{87CB6516-E8DC-4ADA-B53B-F91F8E9F4B41}" type="datetime1">
              <a:rPr lang="en-GB" smtClean="0"/>
              <a:t>27/05/2026</a:t>
            </a:fld>
            <a:endParaRPr lang="en-GB"/>
          </a:p>
        </p:txBody>
      </p:sp>
      <p:sp>
        <p:nvSpPr>
          <p:cNvPr id="3" name="Footer Placeholder 2">
            <a:extLst>
              <a:ext uri="{FF2B5EF4-FFF2-40B4-BE49-F238E27FC236}">
                <a16:creationId xmlns:a16="http://schemas.microsoft.com/office/drawing/2014/main" id="{549A6A8B-BA9B-DF38-2E4A-92288B608DA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AB065EF-2CA5-E9DA-9296-19D67B795D2D}"/>
              </a:ext>
            </a:extLst>
          </p:cNvPr>
          <p:cNvSpPr>
            <a:spLocks noGrp="1"/>
          </p:cNvSpPr>
          <p:nvPr>
            <p:ph type="sldNum" sz="quarter" idx="12"/>
          </p:nvPr>
        </p:nvSpPr>
        <p:spPr/>
        <p:txBody>
          <a:bodyPr/>
          <a:lstStyle/>
          <a:p>
            <a:fld id="{A6F450B0-ACDC-4A8F-B7B9-39D7B119D481}" type="slidenum">
              <a:rPr lang="en-GB" smtClean="0"/>
              <a:t>‹#›</a:t>
            </a:fld>
            <a:endParaRPr lang="en-GB"/>
          </a:p>
        </p:txBody>
      </p:sp>
    </p:spTree>
    <p:extLst>
      <p:ext uri="{BB962C8B-B14F-4D97-AF65-F5344CB8AC3E}">
        <p14:creationId xmlns:p14="http://schemas.microsoft.com/office/powerpoint/2010/main" val="31301214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reaker 3 line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3" name="Text Placeholder 25">
            <a:extLst>
              <a:ext uri="{FF2B5EF4-FFF2-40B4-BE49-F238E27FC236}">
                <a16:creationId xmlns:a16="http://schemas.microsoft.com/office/drawing/2014/main" id="{719E6CF8-C9AF-147E-B862-3545FD12E275}"/>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2">
                    <a:lumMod val="20000"/>
                    <a:lumOff val="80000"/>
                  </a:schemeClr>
                </a:solidFill>
                <a:latin typeface="+mn-lt"/>
                <a:ea typeface="+mn-ea"/>
                <a:cs typeface="Arial" panose="020B0604020202020204" pitchFamily="34" charset="0"/>
              </a:defRPr>
            </a:lvl1pPr>
          </a:lstStyle>
          <a:p>
            <a:pPr lvl="0"/>
            <a:r>
              <a:rPr lang="en-GB"/>
              <a:t>01</a:t>
            </a:r>
          </a:p>
        </p:txBody>
      </p:sp>
      <p:sp>
        <p:nvSpPr>
          <p:cNvPr id="9" name="Text Placeholder 25">
            <a:extLst>
              <a:ext uri="{FF2B5EF4-FFF2-40B4-BE49-F238E27FC236}">
                <a16:creationId xmlns:a16="http://schemas.microsoft.com/office/drawing/2014/main" id="{89843909-BE58-4CAA-8835-8226008E1B43}"/>
              </a:ext>
            </a:extLst>
          </p:cNvPr>
          <p:cNvSpPr>
            <a:spLocks noGrp="1"/>
          </p:cNvSpPr>
          <p:nvPr>
            <p:ph type="body" sz="quarter" idx="17" hasCustomPrompt="1"/>
          </p:nvPr>
        </p:nvSpPr>
        <p:spPr>
          <a:xfrm>
            <a:off x="334963" y="3112756"/>
            <a:ext cx="7952076" cy="238083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a:p>
            <a:pPr lvl="0"/>
            <a:r>
              <a:rPr lang="en-GB"/>
              <a:t>Over three lines</a:t>
            </a:r>
          </a:p>
        </p:txBody>
      </p:sp>
      <p:cxnSp>
        <p:nvCxnSpPr>
          <p:cNvPr id="10" name="Straight Connector 9">
            <a:extLst>
              <a:ext uri="{FF2B5EF4-FFF2-40B4-BE49-F238E27FC236}">
                <a16:creationId xmlns:a16="http://schemas.microsoft.com/office/drawing/2014/main" id="{F07C9A49-9869-7F23-674A-F9980ACAC9C7}"/>
              </a:ext>
            </a:extLst>
          </p:cNvPr>
          <p:cNvCxnSpPr/>
          <p:nvPr userDrawn="1"/>
        </p:nvCxnSpPr>
        <p:spPr>
          <a:xfrm>
            <a:off x="334963" y="3065459"/>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48DDAF0-D904-DCC7-9C5E-25464EB48704}"/>
              </a:ext>
            </a:extLst>
          </p:cNvPr>
          <p:cNvCxnSpPr/>
          <p:nvPr userDrawn="1"/>
        </p:nvCxnSpPr>
        <p:spPr>
          <a:xfrm>
            <a:off x="334963" y="5356544"/>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Freeform 1">
            <a:extLst>
              <a:ext uri="{FF2B5EF4-FFF2-40B4-BE49-F238E27FC236}">
                <a16:creationId xmlns:a16="http://schemas.microsoft.com/office/drawing/2014/main" id="{085599A9-9B4A-B9F0-3963-75634804F163}"/>
              </a:ext>
            </a:extLst>
          </p:cNvPr>
          <p:cNvSpPr/>
          <p:nvPr userDrawn="1"/>
        </p:nvSpPr>
        <p:spPr>
          <a:xfrm>
            <a:off x="-11405420" y="-6417352"/>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782897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reaker 2 lines">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FCC5014C-8DC0-CEF9-03C6-FC4354AE973B}"/>
              </a:ext>
            </a:extLst>
          </p:cNvPr>
          <p:cNvGrpSpPr>
            <a:grpSpLocks noChangeAspect="1"/>
          </p:cNvGrpSpPr>
          <p:nvPr userDrawn="1"/>
        </p:nvGrpSpPr>
        <p:grpSpPr>
          <a:xfrm>
            <a:off x="8233052" y="-1"/>
            <a:ext cx="7917895" cy="6854400"/>
            <a:chOff x="8280966" y="333375"/>
            <a:chExt cx="7152143" cy="6191250"/>
          </a:xfrm>
          <a:effectLst/>
        </p:grpSpPr>
        <p:sp>
          <p:nvSpPr>
            <p:cNvPr id="12" name="Graphic 8">
              <a:extLst>
                <a:ext uri="{FF2B5EF4-FFF2-40B4-BE49-F238E27FC236}">
                  <a16:creationId xmlns:a16="http://schemas.microsoft.com/office/drawing/2014/main" id="{EF977B30-5BE7-E189-A2F3-CCCCCBBF01E5}"/>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16FDB29A-1E51-30B3-4EBA-49397301955C}"/>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D970D9DC-727F-C26C-B5F0-03B73E7082A3}"/>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43E8CB7F-23B1-AF78-B194-EB598F7BAD38}"/>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C61C32D0-644B-6E21-0DF5-0160F447998A}"/>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2">
                    <a:lumMod val="20000"/>
                    <a:lumOff val="80000"/>
                  </a:schemeClr>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3552987"/>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510014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25">
            <a:extLst>
              <a:ext uri="{FF2B5EF4-FFF2-40B4-BE49-F238E27FC236}">
                <a16:creationId xmlns:a16="http://schemas.microsoft.com/office/drawing/2014/main" id="{7C4F4EDD-4001-4371-CC06-A11AB1C73B3D}"/>
              </a:ext>
            </a:extLst>
          </p:cNvPr>
          <p:cNvSpPr>
            <a:spLocks noGrp="1"/>
          </p:cNvSpPr>
          <p:nvPr>
            <p:ph type="body" sz="quarter" idx="13" hasCustomPrompt="1"/>
          </p:nvPr>
        </p:nvSpPr>
        <p:spPr>
          <a:xfrm>
            <a:off x="334963" y="3568754"/>
            <a:ext cx="7952076" cy="1659600"/>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2" name="Freeform 1">
            <a:extLst>
              <a:ext uri="{FF2B5EF4-FFF2-40B4-BE49-F238E27FC236}">
                <a16:creationId xmlns:a16="http://schemas.microsoft.com/office/drawing/2014/main" id="{3E7B37F5-C173-341D-1A46-22EC15DD3C69}"/>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057407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reaker 2 lines with bullets">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DFC7D47-37F6-DA36-2115-6D4063847C0D}"/>
              </a:ext>
            </a:extLst>
          </p:cNvPr>
          <p:cNvGrpSpPr>
            <a:grpSpLocks noChangeAspect="1"/>
          </p:cNvGrpSpPr>
          <p:nvPr userDrawn="1"/>
        </p:nvGrpSpPr>
        <p:grpSpPr>
          <a:xfrm>
            <a:off x="8233052" y="-1"/>
            <a:ext cx="7917895" cy="6854400"/>
            <a:chOff x="8280966" y="333375"/>
            <a:chExt cx="7152143" cy="6191250"/>
          </a:xfrm>
          <a:effectLst/>
        </p:grpSpPr>
        <p:sp>
          <p:nvSpPr>
            <p:cNvPr id="14" name="Graphic 8">
              <a:extLst>
                <a:ext uri="{FF2B5EF4-FFF2-40B4-BE49-F238E27FC236}">
                  <a16:creationId xmlns:a16="http://schemas.microsoft.com/office/drawing/2014/main" id="{088C87D5-ADD3-FFBC-B2F7-2BB7454C990A}"/>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86DB1253-0E70-722E-3BA7-1A38EC808F14}"/>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16" name="Graphic 8">
              <a:extLst>
                <a:ext uri="{FF2B5EF4-FFF2-40B4-BE49-F238E27FC236}">
                  <a16:creationId xmlns:a16="http://schemas.microsoft.com/office/drawing/2014/main" id="{C3CF45C1-5DFF-46BB-0701-6B74A35506B8}"/>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0D496F4C-DB57-B5A6-CD4E-EBC72F01E4E0}"/>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4F8999D3-3356-A9D3-BA78-0EF7522B70B0}"/>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9" name="Text Placeholder 8">
            <a:extLst>
              <a:ext uri="{FF2B5EF4-FFF2-40B4-BE49-F238E27FC236}">
                <a16:creationId xmlns:a16="http://schemas.microsoft.com/office/drawing/2014/main" id="{06FB90F2-E427-0190-0427-B6F11CD9099F}"/>
              </a:ext>
            </a:extLst>
          </p:cNvPr>
          <p:cNvSpPr>
            <a:spLocks noGrp="1"/>
          </p:cNvSpPr>
          <p:nvPr>
            <p:ph type="body" sz="quarter" idx="16" hasCustomPrompt="1"/>
          </p:nvPr>
        </p:nvSpPr>
        <p:spPr>
          <a:xfrm>
            <a:off x="334963" y="4845166"/>
            <a:ext cx="7952076" cy="1294692"/>
          </a:xfrm>
          <a:prstGeom prst="rect">
            <a:avLst/>
          </a:prstGeom>
        </p:spPr>
        <p:txBody>
          <a:bodyPr lIns="0" tIns="0" rIns="0" bIns="0"/>
          <a:lstStyle>
            <a:lvl1pPr>
              <a:buClr>
                <a:schemeClr val="accent2"/>
              </a:buClr>
              <a:defRPr sz="1800">
                <a:solidFill>
                  <a:schemeClr val="bg1"/>
                </a:solidFill>
              </a:defRPr>
            </a:lvl1pPr>
          </a:lstStyle>
          <a:p>
            <a:pPr lvl="0"/>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lvl="0"/>
            <a:endParaRPr lang="en-GB"/>
          </a:p>
        </p:txBody>
      </p:sp>
      <p:sp>
        <p:nvSpPr>
          <p:cNvPr id="2" name="Text Placeholder 25">
            <a:extLst>
              <a:ext uri="{FF2B5EF4-FFF2-40B4-BE49-F238E27FC236}">
                <a16:creationId xmlns:a16="http://schemas.microsoft.com/office/drawing/2014/main" id="{079260CE-D7D3-8CC6-ED7F-5E160A39D887}"/>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2">
                    <a:lumMod val="20000"/>
                    <a:lumOff val="80000"/>
                  </a:schemeClr>
                </a:solidFill>
                <a:latin typeface="+mn-lt"/>
                <a:ea typeface="+mn-ea"/>
                <a:cs typeface="Arial" panose="020B0604020202020204" pitchFamily="34" charset="0"/>
              </a:defRPr>
            </a:lvl1pPr>
          </a:lstStyle>
          <a:p>
            <a:pPr lvl="0"/>
            <a:r>
              <a:rPr lang="en-GB"/>
              <a:t>01</a:t>
            </a:r>
          </a:p>
        </p:txBody>
      </p:sp>
      <p:sp>
        <p:nvSpPr>
          <p:cNvPr id="3" name="Text Placeholder 25">
            <a:extLst>
              <a:ext uri="{FF2B5EF4-FFF2-40B4-BE49-F238E27FC236}">
                <a16:creationId xmlns:a16="http://schemas.microsoft.com/office/drawing/2014/main" id="{11BC7B01-14E1-D8EA-FD44-A3EEB85E1998}"/>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cxnSp>
        <p:nvCxnSpPr>
          <p:cNvPr id="11" name="Straight Connector 10">
            <a:extLst>
              <a:ext uri="{FF2B5EF4-FFF2-40B4-BE49-F238E27FC236}">
                <a16:creationId xmlns:a16="http://schemas.microsoft.com/office/drawing/2014/main" id="{C91EC74C-B0E2-56AA-0DD0-F8A44D17CD52}"/>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B855CBD-E58E-57EF-DAFF-83022269D04E}"/>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45AA35F2-9DAB-6257-C43A-E3ACD5002D72}"/>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676505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reaker 2 lines with tex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A399D79-DC9A-1EBE-F3EE-0F767DCC3803}"/>
              </a:ext>
            </a:extLst>
          </p:cNvPr>
          <p:cNvGrpSpPr>
            <a:grpSpLocks noChangeAspect="1"/>
          </p:cNvGrpSpPr>
          <p:nvPr userDrawn="1"/>
        </p:nvGrpSpPr>
        <p:grpSpPr>
          <a:xfrm>
            <a:off x="8233052" y="-1"/>
            <a:ext cx="7917895" cy="6854400"/>
            <a:chOff x="8280966" y="333375"/>
            <a:chExt cx="7152143" cy="6191250"/>
          </a:xfrm>
          <a:effectLst/>
        </p:grpSpPr>
        <p:sp>
          <p:nvSpPr>
            <p:cNvPr id="13" name="Graphic 8">
              <a:extLst>
                <a:ext uri="{FF2B5EF4-FFF2-40B4-BE49-F238E27FC236}">
                  <a16:creationId xmlns:a16="http://schemas.microsoft.com/office/drawing/2014/main" id="{D4015054-A704-3418-5A53-1F17115121AA}"/>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D148FBE4-142D-A4C8-F8F3-1F3BB8906D2C}"/>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6313DF6A-ED58-96F4-9F30-823FF5E96816}"/>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835E6577-1020-DE4C-6A15-C4BEB741D4B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4E16AD2F-CCD7-20DA-0D6D-9099C97023DC}"/>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2">
                    <a:lumMod val="20000"/>
                    <a:lumOff val="80000"/>
                  </a:schemeClr>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ext Placeholder 25">
            <a:extLst>
              <a:ext uri="{FF2B5EF4-FFF2-40B4-BE49-F238E27FC236}">
                <a16:creationId xmlns:a16="http://schemas.microsoft.com/office/drawing/2014/main" id="{EC522A8F-7C0B-5076-C858-56B81111A1CD}"/>
              </a:ext>
            </a:extLst>
          </p:cNvPr>
          <p:cNvSpPr>
            <a:spLocks noGrp="1"/>
          </p:cNvSpPr>
          <p:nvPr>
            <p:ph type="body" sz="quarter" idx="15" hasCustomPrompt="1"/>
          </p:nvPr>
        </p:nvSpPr>
        <p:spPr>
          <a:xfrm>
            <a:off x="334963" y="4845166"/>
            <a:ext cx="6143329" cy="1233988"/>
          </a:xfrm>
          <a:prstGeom prst="rect">
            <a:avLst/>
          </a:prstGeom>
        </p:spPr>
        <p:txBody>
          <a:bodyPr lIns="0" tIns="0" rIns="0" bIns="0"/>
          <a:lstStyle>
            <a:lvl1pPr marL="0" indent="0">
              <a:lnSpc>
                <a:spcPct val="100000"/>
              </a:lnSpc>
              <a:buNone/>
              <a:defRPr lang="en-GB" sz="1800" b="0" i="0" kern="1200" dirty="0" smtClean="0">
                <a:solidFill>
                  <a:schemeClr val="bg1"/>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10" name="Text Placeholder 25">
            <a:extLst>
              <a:ext uri="{FF2B5EF4-FFF2-40B4-BE49-F238E27FC236}">
                <a16:creationId xmlns:a16="http://schemas.microsoft.com/office/drawing/2014/main" id="{3C158884-23ED-03B9-7F7D-EF689667E449}"/>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11" name="Freeform 10">
            <a:extLst>
              <a:ext uri="{FF2B5EF4-FFF2-40B4-BE49-F238E27FC236}">
                <a16:creationId xmlns:a16="http://schemas.microsoft.com/office/drawing/2014/main" id="{2CC90EF1-0F62-840E-A4AF-0846D78604B8}"/>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710365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reaker 3 lines with image">
    <p:spTree>
      <p:nvGrpSpPr>
        <p:cNvPr id="1" name=""/>
        <p:cNvGrpSpPr/>
        <p:nvPr/>
      </p:nvGrpSpPr>
      <p:grpSpPr>
        <a:xfrm>
          <a:off x="0" y="0"/>
          <a:ext cx="0" cy="0"/>
          <a:chOff x="0" y="0"/>
          <a:chExt cx="0" cy="0"/>
        </a:xfrm>
      </p:grpSpPr>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5197932"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2">
                    <a:lumMod val="20000"/>
                    <a:lumOff val="80000"/>
                  </a:schemeClr>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383193" cy="1559452"/>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3" name="Picture Placeholder 2">
            <a:extLst>
              <a:ext uri="{FF2B5EF4-FFF2-40B4-BE49-F238E27FC236}">
                <a16:creationId xmlns:a16="http://schemas.microsoft.com/office/drawing/2014/main" id="{DB040B5A-C3D7-67F0-6631-4AB8F4DEDE22}"/>
              </a:ext>
            </a:extLst>
          </p:cNvPr>
          <p:cNvSpPr>
            <a:spLocks noGrp="1"/>
          </p:cNvSpPr>
          <p:nvPr>
            <p:ph type="pic" sz="quarter" idx="15"/>
          </p:nvPr>
        </p:nvSpPr>
        <p:spPr>
          <a:xfrm>
            <a:off x="8128000" y="1"/>
            <a:ext cx="4064000" cy="6858000"/>
          </a:xfrm>
          <a:prstGeom prst="rect">
            <a:avLst/>
          </a:prstGeom>
          <a:solidFill>
            <a:schemeClr val="tx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3258374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reaker 3 lines with hex imag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F8B7755-781C-188B-DB04-D29134905D90}"/>
              </a:ext>
            </a:extLst>
          </p:cNvPr>
          <p:cNvGrpSpPr>
            <a:grpSpLocks noChangeAspect="1"/>
          </p:cNvGrpSpPr>
          <p:nvPr userDrawn="1"/>
        </p:nvGrpSpPr>
        <p:grpSpPr>
          <a:xfrm>
            <a:off x="8233052" y="-1"/>
            <a:ext cx="7917895" cy="6854400"/>
            <a:chOff x="8280966" y="333375"/>
            <a:chExt cx="7152143" cy="6191250"/>
          </a:xfrm>
          <a:effectLst/>
        </p:grpSpPr>
        <p:sp>
          <p:nvSpPr>
            <p:cNvPr id="9" name="Graphic 8">
              <a:extLst>
                <a:ext uri="{FF2B5EF4-FFF2-40B4-BE49-F238E27FC236}">
                  <a16:creationId xmlns:a16="http://schemas.microsoft.com/office/drawing/2014/main" id="{3AAA9F67-55F7-A3E3-DE9B-60BD755E19DA}"/>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10" name="Graphic 8">
              <a:extLst>
                <a:ext uri="{FF2B5EF4-FFF2-40B4-BE49-F238E27FC236}">
                  <a16:creationId xmlns:a16="http://schemas.microsoft.com/office/drawing/2014/main" id="{E29727A0-AE7F-4C33-E54B-63EBC473728C}"/>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00317BBA-78F1-9C57-9B06-F470C23CDDF5}"/>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9F7096A2-6380-B382-CE8C-D172D4780806}"/>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355F4AAF-F8FF-DC92-D4C5-422445ED94CE}"/>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accent2">
                    <a:lumMod val="20000"/>
                    <a:lumOff val="80000"/>
                  </a:schemeClr>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952076" cy="1537300"/>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24" name="Picture Placeholder 23">
            <a:extLst>
              <a:ext uri="{FF2B5EF4-FFF2-40B4-BE49-F238E27FC236}">
                <a16:creationId xmlns:a16="http://schemas.microsoft.com/office/drawing/2014/main" id="{20C53408-94A7-574F-D044-96DD70B29DDE}"/>
              </a:ext>
            </a:extLst>
          </p:cNvPr>
          <p:cNvSpPr>
            <a:spLocks noGrp="1"/>
          </p:cNvSpPr>
          <p:nvPr>
            <p:ph type="pic" sz="quarter" idx="15"/>
          </p:nvPr>
        </p:nvSpPr>
        <p:spPr>
          <a:xfrm>
            <a:off x="9613770" y="1195260"/>
            <a:ext cx="5156460" cy="4463872"/>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tx2"/>
          </a:solidFill>
        </p:spPr>
        <p:txBody>
          <a:bodyPr wrap="square" anchor="ctr">
            <a:noAutofit/>
          </a:bodyPr>
          <a:lstStyle>
            <a:lvl1pPr marL="0" indent="0" algn="ctr">
              <a:buNone/>
              <a:defRPr sz="3200" b="1">
                <a:solidFill>
                  <a:schemeClr val="bg1"/>
                </a:solidFill>
              </a:defRPr>
            </a:lvl1pPr>
          </a:lstStyle>
          <a:p>
            <a:endParaRPr lang="en-US"/>
          </a:p>
        </p:txBody>
      </p:sp>
      <p:sp>
        <p:nvSpPr>
          <p:cNvPr id="2" name="Freeform 1">
            <a:extLst>
              <a:ext uri="{FF2B5EF4-FFF2-40B4-BE49-F238E27FC236}">
                <a16:creationId xmlns:a16="http://schemas.microsoft.com/office/drawing/2014/main" id="{3267E964-9B7F-68BD-DBFA-5048F8026C2F}"/>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842855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reaker 3 lines">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2815A3A-AAFA-79C4-55AC-C23778B17B0C}"/>
              </a:ext>
            </a:extLst>
          </p:cNvPr>
          <p:cNvGrpSpPr>
            <a:grpSpLocks noChangeAspect="1"/>
          </p:cNvGrpSpPr>
          <p:nvPr userDrawn="1"/>
        </p:nvGrpSpPr>
        <p:grpSpPr>
          <a:xfrm>
            <a:off x="8233052" y="-1"/>
            <a:ext cx="7917895" cy="6854400"/>
            <a:chOff x="8280966" y="333375"/>
            <a:chExt cx="7152143" cy="6191250"/>
          </a:xfrm>
          <a:effectLst/>
        </p:grpSpPr>
        <p:sp>
          <p:nvSpPr>
            <p:cNvPr id="4" name="Graphic 8">
              <a:extLst>
                <a:ext uri="{FF2B5EF4-FFF2-40B4-BE49-F238E27FC236}">
                  <a16:creationId xmlns:a16="http://schemas.microsoft.com/office/drawing/2014/main" id="{CD57A0E1-874B-8AAC-4626-87FDB4C0F55B}"/>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5" name="Graphic 8">
              <a:extLst>
                <a:ext uri="{FF2B5EF4-FFF2-40B4-BE49-F238E27FC236}">
                  <a16:creationId xmlns:a16="http://schemas.microsoft.com/office/drawing/2014/main" id="{5AC4487D-B5DE-856E-A615-D4B5F2274A75}"/>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81191AA7-D18A-4E58-61AA-F3809FE6781F}"/>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3FE00C3C-8ABB-A5E0-7440-AB1D40DB89C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96894E9C-F008-669D-36D0-98A328DD4CA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3" name="Text Placeholder 25">
            <a:extLst>
              <a:ext uri="{FF2B5EF4-FFF2-40B4-BE49-F238E27FC236}">
                <a16:creationId xmlns:a16="http://schemas.microsoft.com/office/drawing/2014/main" id="{719E6CF8-C9AF-147E-B862-3545FD12E275}"/>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bg1"/>
                </a:solidFill>
                <a:latin typeface="+mn-lt"/>
                <a:ea typeface="+mn-ea"/>
                <a:cs typeface="Arial" panose="020B0604020202020204" pitchFamily="34" charset="0"/>
              </a:defRPr>
            </a:lvl1pPr>
          </a:lstStyle>
          <a:p>
            <a:pPr lvl="0"/>
            <a:r>
              <a:rPr lang="en-GB"/>
              <a:t>01</a:t>
            </a:r>
          </a:p>
        </p:txBody>
      </p:sp>
      <p:sp>
        <p:nvSpPr>
          <p:cNvPr id="9" name="Text Placeholder 25">
            <a:extLst>
              <a:ext uri="{FF2B5EF4-FFF2-40B4-BE49-F238E27FC236}">
                <a16:creationId xmlns:a16="http://schemas.microsoft.com/office/drawing/2014/main" id="{89843909-BE58-4CAA-8835-8226008E1B43}"/>
              </a:ext>
            </a:extLst>
          </p:cNvPr>
          <p:cNvSpPr>
            <a:spLocks noGrp="1"/>
          </p:cNvSpPr>
          <p:nvPr>
            <p:ph type="body" sz="quarter" idx="17" hasCustomPrompt="1"/>
          </p:nvPr>
        </p:nvSpPr>
        <p:spPr>
          <a:xfrm>
            <a:off x="334963" y="3112756"/>
            <a:ext cx="7952076" cy="238083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a:p>
            <a:pPr lvl="0"/>
            <a:r>
              <a:rPr lang="en-GB"/>
              <a:t>Over three lines</a:t>
            </a:r>
          </a:p>
        </p:txBody>
      </p:sp>
      <p:cxnSp>
        <p:nvCxnSpPr>
          <p:cNvPr id="10" name="Straight Connector 9">
            <a:extLst>
              <a:ext uri="{FF2B5EF4-FFF2-40B4-BE49-F238E27FC236}">
                <a16:creationId xmlns:a16="http://schemas.microsoft.com/office/drawing/2014/main" id="{F07C9A49-9869-7F23-674A-F9980ACAC9C7}"/>
              </a:ext>
            </a:extLst>
          </p:cNvPr>
          <p:cNvCxnSpPr/>
          <p:nvPr userDrawn="1"/>
        </p:nvCxnSpPr>
        <p:spPr>
          <a:xfrm>
            <a:off x="334963" y="3065459"/>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48DDAF0-D904-DCC7-9C5E-25464EB48704}"/>
              </a:ext>
            </a:extLst>
          </p:cNvPr>
          <p:cNvCxnSpPr/>
          <p:nvPr userDrawn="1"/>
        </p:nvCxnSpPr>
        <p:spPr>
          <a:xfrm>
            <a:off x="334963" y="5356544"/>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Freeform 1">
            <a:extLst>
              <a:ext uri="{FF2B5EF4-FFF2-40B4-BE49-F238E27FC236}">
                <a16:creationId xmlns:a16="http://schemas.microsoft.com/office/drawing/2014/main" id="{085599A9-9B4A-B9F0-3963-75634804F163}"/>
              </a:ext>
            </a:extLst>
          </p:cNvPr>
          <p:cNvSpPr/>
          <p:nvPr userDrawn="1"/>
        </p:nvSpPr>
        <p:spPr>
          <a:xfrm>
            <a:off x="-11405420"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464666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reaker 2 lines">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65E50A63-0BD9-29DF-90FA-40AB244559BC}"/>
              </a:ext>
            </a:extLst>
          </p:cNvPr>
          <p:cNvGrpSpPr>
            <a:grpSpLocks noChangeAspect="1"/>
          </p:cNvGrpSpPr>
          <p:nvPr userDrawn="1"/>
        </p:nvGrpSpPr>
        <p:grpSpPr>
          <a:xfrm>
            <a:off x="8233052" y="-1"/>
            <a:ext cx="7917895" cy="6854400"/>
            <a:chOff x="8280966" y="333375"/>
            <a:chExt cx="7152143" cy="6191250"/>
          </a:xfrm>
          <a:effectLst/>
        </p:grpSpPr>
        <p:sp>
          <p:nvSpPr>
            <p:cNvPr id="20" name="Graphic 8">
              <a:extLst>
                <a:ext uri="{FF2B5EF4-FFF2-40B4-BE49-F238E27FC236}">
                  <a16:creationId xmlns:a16="http://schemas.microsoft.com/office/drawing/2014/main" id="{76F0FE9B-9B68-579C-7895-10F7C3A870EF}"/>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21" name="Graphic 8">
              <a:extLst>
                <a:ext uri="{FF2B5EF4-FFF2-40B4-BE49-F238E27FC236}">
                  <a16:creationId xmlns:a16="http://schemas.microsoft.com/office/drawing/2014/main" id="{0495BD7C-3DD5-8F92-6457-6034CFC0BA0E}"/>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22" name="Graphic 8">
              <a:extLst>
                <a:ext uri="{FF2B5EF4-FFF2-40B4-BE49-F238E27FC236}">
                  <a16:creationId xmlns:a16="http://schemas.microsoft.com/office/drawing/2014/main" id="{05B0A587-60F0-8F94-79E5-480FE05EC016}"/>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23" name="Graphic 8">
              <a:extLst>
                <a:ext uri="{FF2B5EF4-FFF2-40B4-BE49-F238E27FC236}">
                  <a16:creationId xmlns:a16="http://schemas.microsoft.com/office/drawing/2014/main" id="{4AEA863A-8022-647B-7183-8FB1DB9CE406}"/>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4" name="Graphic 8">
              <a:extLst>
                <a:ext uri="{FF2B5EF4-FFF2-40B4-BE49-F238E27FC236}">
                  <a16:creationId xmlns:a16="http://schemas.microsoft.com/office/drawing/2014/main" id="{9DE573E5-E051-124B-E2FF-DF2378236E93}"/>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bg1"/>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3552987"/>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510014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25">
            <a:extLst>
              <a:ext uri="{FF2B5EF4-FFF2-40B4-BE49-F238E27FC236}">
                <a16:creationId xmlns:a16="http://schemas.microsoft.com/office/drawing/2014/main" id="{7C4F4EDD-4001-4371-CC06-A11AB1C73B3D}"/>
              </a:ext>
            </a:extLst>
          </p:cNvPr>
          <p:cNvSpPr>
            <a:spLocks noGrp="1"/>
          </p:cNvSpPr>
          <p:nvPr>
            <p:ph type="body" sz="quarter" idx="13" hasCustomPrompt="1"/>
          </p:nvPr>
        </p:nvSpPr>
        <p:spPr>
          <a:xfrm>
            <a:off x="334963" y="3568754"/>
            <a:ext cx="7952076" cy="1659600"/>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2" name="Freeform 1">
            <a:extLst>
              <a:ext uri="{FF2B5EF4-FFF2-40B4-BE49-F238E27FC236}">
                <a16:creationId xmlns:a16="http://schemas.microsoft.com/office/drawing/2014/main" id="{3E7B37F5-C173-341D-1A46-22EC15DD3C69}"/>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577106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reaker 2 lines with bullets">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605AA1D-EFEE-F14E-56AB-DCA86CF6B099}"/>
              </a:ext>
            </a:extLst>
          </p:cNvPr>
          <p:cNvGrpSpPr>
            <a:grpSpLocks noChangeAspect="1"/>
          </p:cNvGrpSpPr>
          <p:nvPr userDrawn="1"/>
        </p:nvGrpSpPr>
        <p:grpSpPr>
          <a:xfrm>
            <a:off x="8233052" y="-1"/>
            <a:ext cx="7917895" cy="6854400"/>
            <a:chOff x="8280966" y="333375"/>
            <a:chExt cx="7152143" cy="6191250"/>
          </a:xfrm>
          <a:effectLst/>
        </p:grpSpPr>
        <p:sp>
          <p:nvSpPr>
            <p:cNvPr id="21" name="Graphic 8">
              <a:extLst>
                <a:ext uri="{FF2B5EF4-FFF2-40B4-BE49-F238E27FC236}">
                  <a16:creationId xmlns:a16="http://schemas.microsoft.com/office/drawing/2014/main" id="{69A6D69F-7712-09CE-9370-17D61AF647A7}"/>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22" name="Graphic 8">
              <a:extLst>
                <a:ext uri="{FF2B5EF4-FFF2-40B4-BE49-F238E27FC236}">
                  <a16:creationId xmlns:a16="http://schemas.microsoft.com/office/drawing/2014/main" id="{094064B9-4003-7392-2C65-ED9B5C8E0AEC}"/>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23" name="Graphic 8">
              <a:extLst>
                <a:ext uri="{FF2B5EF4-FFF2-40B4-BE49-F238E27FC236}">
                  <a16:creationId xmlns:a16="http://schemas.microsoft.com/office/drawing/2014/main" id="{DEC0A512-1D7A-3FA1-11A3-7CE32CBB0FD5}"/>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24" name="Graphic 8">
              <a:extLst>
                <a:ext uri="{FF2B5EF4-FFF2-40B4-BE49-F238E27FC236}">
                  <a16:creationId xmlns:a16="http://schemas.microsoft.com/office/drawing/2014/main" id="{B9FDF14B-02A7-81A9-39C9-72C8396F67C7}"/>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5" name="Graphic 8">
              <a:extLst>
                <a:ext uri="{FF2B5EF4-FFF2-40B4-BE49-F238E27FC236}">
                  <a16:creationId xmlns:a16="http://schemas.microsoft.com/office/drawing/2014/main" id="{0DEA502A-3F80-9F7B-D706-41E3ADB4209B}"/>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9" name="Text Placeholder 8">
            <a:extLst>
              <a:ext uri="{FF2B5EF4-FFF2-40B4-BE49-F238E27FC236}">
                <a16:creationId xmlns:a16="http://schemas.microsoft.com/office/drawing/2014/main" id="{06FB90F2-E427-0190-0427-B6F11CD9099F}"/>
              </a:ext>
            </a:extLst>
          </p:cNvPr>
          <p:cNvSpPr>
            <a:spLocks noGrp="1"/>
          </p:cNvSpPr>
          <p:nvPr>
            <p:ph type="body" sz="quarter" idx="16" hasCustomPrompt="1"/>
          </p:nvPr>
        </p:nvSpPr>
        <p:spPr>
          <a:xfrm>
            <a:off x="334963" y="4845166"/>
            <a:ext cx="7952076" cy="1294692"/>
          </a:xfrm>
          <a:prstGeom prst="rect">
            <a:avLst/>
          </a:prstGeom>
        </p:spPr>
        <p:txBody>
          <a:bodyPr lIns="0" tIns="0" rIns="0" bIns="0"/>
          <a:lstStyle>
            <a:lvl1pPr>
              <a:buClr>
                <a:schemeClr val="accent2"/>
              </a:buClr>
              <a:defRPr sz="1800">
                <a:solidFill>
                  <a:schemeClr val="bg1"/>
                </a:solidFill>
              </a:defRPr>
            </a:lvl1pPr>
          </a:lstStyle>
          <a:p>
            <a:pPr lvl="0"/>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marL="181774" marR="0" lvl="0" indent="-181774" algn="l" defTabSz="242366" rtl="0" eaLnBrk="1" fontAlgn="auto" latinLnBrk="0" hangingPunct="1">
              <a:lnSpc>
                <a:spcPct val="100000"/>
              </a:lnSpc>
              <a:spcBef>
                <a:spcPts val="0"/>
              </a:spcBef>
              <a:spcAft>
                <a:spcPts val="600"/>
              </a:spcAft>
              <a:buClr>
                <a:schemeClr val="accent2"/>
              </a:buClr>
              <a:buSzTx/>
              <a:buFont typeface="Arial"/>
              <a:buChar char="•"/>
              <a:tabLst/>
              <a:defRPr/>
            </a:pPr>
            <a:r>
              <a:rPr lang="en-GB"/>
              <a:t>Bullets go here</a:t>
            </a:r>
          </a:p>
          <a:p>
            <a:pPr lvl="0"/>
            <a:endParaRPr lang="en-GB"/>
          </a:p>
        </p:txBody>
      </p:sp>
      <p:sp>
        <p:nvSpPr>
          <p:cNvPr id="2" name="Text Placeholder 25">
            <a:extLst>
              <a:ext uri="{FF2B5EF4-FFF2-40B4-BE49-F238E27FC236}">
                <a16:creationId xmlns:a16="http://schemas.microsoft.com/office/drawing/2014/main" id="{079260CE-D7D3-8CC6-ED7F-5E160A39D887}"/>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bg1"/>
                </a:solidFill>
                <a:latin typeface="+mn-lt"/>
                <a:ea typeface="+mn-ea"/>
                <a:cs typeface="Arial" panose="020B0604020202020204" pitchFamily="34" charset="0"/>
              </a:defRPr>
            </a:lvl1pPr>
          </a:lstStyle>
          <a:p>
            <a:pPr lvl="0"/>
            <a:r>
              <a:rPr lang="en-GB"/>
              <a:t>01</a:t>
            </a:r>
          </a:p>
        </p:txBody>
      </p:sp>
      <p:sp>
        <p:nvSpPr>
          <p:cNvPr id="3" name="Text Placeholder 25">
            <a:extLst>
              <a:ext uri="{FF2B5EF4-FFF2-40B4-BE49-F238E27FC236}">
                <a16:creationId xmlns:a16="http://schemas.microsoft.com/office/drawing/2014/main" id="{11BC7B01-14E1-D8EA-FD44-A3EEB85E1998}"/>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cxnSp>
        <p:nvCxnSpPr>
          <p:cNvPr id="11" name="Straight Connector 10">
            <a:extLst>
              <a:ext uri="{FF2B5EF4-FFF2-40B4-BE49-F238E27FC236}">
                <a16:creationId xmlns:a16="http://schemas.microsoft.com/office/drawing/2014/main" id="{C91EC74C-B0E2-56AA-0DD0-F8A44D17CD52}"/>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B855CBD-E58E-57EF-DAFF-83022269D04E}"/>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45AA35F2-9DAB-6257-C43A-E3ACD5002D72}"/>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55687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title, subtitle with hex">
    <p:bg>
      <p:bgPr>
        <a:solidFill>
          <a:schemeClr val="accent3"/>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8748D0A-90F9-BA6C-4B90-FA065EDA0FFB}"/>
              </a:ext>
            </a:extLst>
          </p:cNvPr>
          <p:cNvGrpSpPr>
            <a:grpSpLocks noChangeAspect="1"/>
          </p:cNvGrpSpPr>
          <p:nvPr userDrawn="1"/>
        </p:nvGrpSpPr>
        <p:grpSpPr>
          <a:xfrm>
            <a:off x="8233052" y="-1"/>
            <a:ext cx="7917895" cy="6854400"/>
            <a:chOff x="8280966" y="333375"/>
            <a:chExt cx="7152143" cy="6191250"/>
          </a:xfrm>
          <a:effectLst/>
        </p:grpSpPr>
        <p:sp>
          <p:nvSpPr>
            <p:cNvPr id="16" name="Graphic 8">
              <a:extLst>
                <a:ext uri="{FF2B5EF4-FFF2-40B4-BE49-F238E27FC236}">
                  <a16:creationId xmlns:a16="http://schemas.microsoft.com/office/drawing/2014/main" id="{4232FB5B-F3A5-9D17-C5EE-159204B924FD}"/>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2B85D989-6091-9414-8550-09BB8232ACDD}"/>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18" name="Graphic 8">
              <a:extLst>
                <a:ext uri="{FF2B5EF4-FFF2-40B4-BE49-F238E27FC236}">
                  <a16:creationId xmlns:a16="http://schemas.microsoft.com/office/drawing/2014/main" id="{D7982C61-AE30-87B2-D6F7-1CB77BD10839}"/>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B634718C-882F-A7ED-130B-F30C414525A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EA9DF5AB-4095-B185-673D-BADCD83CCAEE}"/>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 name="Text Placeholder 25">
            <a:extLst>
              <a:ext uri="{FF2B5EF4-FFF2-40B4-BE49-F238E27FC236}">
                <a16:creationId xmlns:a16="http://schemas.microsoft.com/office/drawing/2014/main" id="{EDD1B2AE-515B-D27E-5BDA-17B8EF164115}"/>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10" name="Content Placeholder 11">
            <a:extLst>
              <a:ext uri="{FF2B5EF4-FFF2-40B4-BE49-F238E27FC236}">
                <a16:creationId xmlns:a16="http://schemas.microsoft.com/office/drawing/2014/main" id="{F7082C70-D2BF-4DE1-8C4C-781CDE36F730}"/>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12" name="Text Placeholder 25">
            <a:extLst>
              <a:ext uri="{FF2B5EF4-FFF2-40B4-BE49-F238E27FC236}">
                <a16:creationId xmlns:a16="http://schemas.microsoft.com/office/drawing/2014/main" id="{3ECA021D-95B9-DE3C-D876-8DD4A7093972}"/>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3" name="Straight Connector 12">
            <a:extLst>
              <a:ext uri="{FF2B5EF4-FFF2-40B4-BE49-F238E27FC236}">
                <a16:creationId xmlns:a16="http://schemas.microsoft.com/office/drawing/2014/main" id="{D2359470-45FC-D8C1-CD0B-0DBA7DCB5271}"/>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3376501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reaker 2 lines with text">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B173DEA-DFE5-1D04-CB35-657D55E9920F}"/>
              </a:ext>
            </a:extLst>
          </p:cNvPr>
          <p:cNvGrpSpPr>
            <a:grpSpLocks noChangeAspect="1"/>
          </p:cNvGrpSpPr>
          <p:nvPr userDrawn="1"/>
        </p:nvGrpSpPr>
        <p:grpSpPr>
          <a:xfrm>
            <a:off x="8233052" y="-1"/>
            <a:ext cx="7917895" cy="6854400"/>
            <a:chOff x="8280966" y="333375"/>
            <a:chExt cx="7152143" cy="6191250"/>
          </a:xfrm>
          <a:effectLst/>
        </p:grpSpPr>
        <p:sp>
          <p:nvSpPr>
            <p:cNvPr id="5" name="Graphic 8">
              <a:extLst>
                <a:ext uri="{FF2B5EF4-FFF2-40B4-BE49-F238E27FC236}">
                  <a16:creationId xmlns:a16="http://schemas.microsoft.com/office/drawing/2014/main" id="{A688E6A9-4FCD-CCF0-831D-F0011CAE6172}"/>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4F430AC1-5403-BC08-F0DC-F3A6E90CB4E2}"/>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A6B223B5-B69E-7FDE-ECBB-0624C69081DC}"/>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8496375F-EC0D-478B-C9F2-E4CEB78DA1A4}"/>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8" name="Graphic 8">
              <a:extLst>
                <a:ext uri="{FF2B5EF4-FFF2-40B4-BE49-F238E27FC236}">
                  <a16:creationId xmlns:a16="http://schemas.microsoft.com/office/drawing/2014/main" id="{20236B42-595A-F51A-C965-5C10517D0784}"/>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483405"/>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bg1"/>
                </a:solidFill>
                <a:latin typeface="+mn-lt"/>
                <a:ea typeface="+mn-ea"/>
                <a:cs typeface="Arial" panose="020B0604020202020204" pitchFamily="34" charset="0"/>
              </a:defRPr>
            </a:lvl1pPr>
          </a:lstStyle>
          <a:p>
            <a:pPr lvl="0"/>
            <a:r>
              <a:rPr lang="en-GB"/>
              <a:t>01</a:t>
            </a:r>
          </a:p>
        </p:txBody>
      </p:sp>
      <p:cxnSp>
        <p:nvCxnSpPr>
          <p:cNvPr id="3" name="Straight Connector 2">
            <a:extLst>
              <a:ext uri="{FF2B5EF4-FFF2-40B4-BE49-F238E27FC236}">
                <a16:creationId xmlns:a16="http://schemas.microsoft.com/office/drawing/2014/main" id="{449DA1B4-0A6E-3310-289A-FEB92DE105D4}"/>
              </a:ext>
            </a:extLst>
          </p:cNvPr>
          <p:cNvCxnSpPr/>
          <p:nvPr userDrawn="1"/>
        </p:nvCxnSpPr>
        <p:spPr>
          <a:xfrm>
            <a:off x="334963" y="2970863"/>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4773CFF0-8D61-EA92-D821-27F551F6A83B}"/>
              </a:ext>
            </a:extLst>
          </p:cNvPr>
          <p:cNvCxnSpPr/>
          <p:nvPr userDrawn="1"/>
        </p:nvCxnSpPr>
        <p:spPr>
          <a:xfrm>
            <a:off x="334963" y="4505201"/>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ext Placeholder 25">
            <a:extLst>
              <a:ext uri="{FF2B5EF4-FFF2-40B4-BE49-F238E27FC236}">
                <a16:creationId xmlns:a16="http://schemas.microsoft.com/office/drawing/2014/main" id="{EC522A8F-7C0B-5076-C858-56B81111A1CD}"/>
              </a:ext>
            </a:extLst>
          </p:cNvPr>
          <p:cNvSpPr>
            <a:spLocks noGrp="1"/>
          </p:cNvSpPr>
          <p:nvPr>
            <p:ph type="body" sz="quarter" idx="15" hasCustomPrompt="1"/>
          </p:nvPr>
        </p:nvSpPr>
        <p:spPr>
          <a:xfrm>
            <a:off x="334963" y="4845166"/>
            <a:ext cx="6143329" cy="1233988"/>
          </a:xfrm>
          <a:prstGeom prst="rect">
            <a:avLst/>
          </a:prstGeom>
        </p:spPr>
        <p:txBody>
          <a:bodyPr lIns="0" tIns="0" rIns="0" bIns="0"/>
          <a:lstStyle>
            <a:lvl1pPr marL="0" indent="0">
              <a:lnSpc>
                <a:spcPct val="100000"/>
              </a:lnSpc>
              <a:buNone/>
              <a:defRPr lang="en-GB" sz="1800" b="0" i="0" kern="1200" dirty="0" smtClean="0">
                <a:solidFill>
                  <a:schemeClr val="bg1"/>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10" name="Text Placeholder 25">
            <a:extLst>
              <a:ext uri="{FF2B5EF4-FFF2-40B4-BE49-F238E27FC236}">
                <a16:creationId xmlns:a16="http://schemas.microsoft.com/office/drawing/2014/main" id="{3C158884-23ED-03B9-7F7D-EF689667E449}"/>
              </a:ext>
            </a:extLst>
          </p:cNvPr>
          <p:cNvSpPr>
            <a:spLocks noGrp="1"/>
          </p:cNvSpPr>
          <p:nvPr>
            <p:ph type="body" sz="quarter" idx="13" hasCustomPrompt="1"/>
          </p:nvPr>
        </p:nvSpPr>
        <p:spPr>
          <a:xfrm>
            <a:off x="334963" y="3112757"/>
            <a:ext cx="7952076" cy="1427712"/>
          </a:xfrm>
          <a:prstGeom prst="rect">
            <a:avLst/>
          </a:prstGeom>
        </p:spPr>
        <p:txBody>
          <a:bodyPr lIns="0" tIns="0" rIns="0" bIns="0" anchor="ctr"/>
          <a:lstStyle>
            <a:lvl1pPr marL="0" indent="0">
              <a:lnSpc>
                <a:spcPts val="5000"/>
              </a:lnSpc>
              <a:buNone/>
              <a:defRPr lang="en-GB" sz="54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p>
        </p:txBody>
      </p:sp>
      <p:sp>
        <p:nvSpPr>
          <p:cNvPr id="11" name="Freeform 10">
            <a:extLst>
              <a:ext uri="{FF2B5EF4-FFF2-40B4-BE49-F238E27FC236}">
                <a16:creationId xmlns:a16="http://schemas.microsoft.com/office/drawing/2014/main" id="{2CC90EF1-0F62-840E-A4AF-0846D78604B8}"/>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161283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reaker 3 lines with image">
    <p:spTree>
      <p:nvGrpSpPr>
        <p:cNvPr id="1" name=""/>
        <p:cNvGrpSpPr/>
        <p:nvPr/>
      </p:nvGrpSpPr>
      <p:grpSpPr>
        <a:xfrm>
          <a:off x="0" y="0"/>
          <a:ext cx="0" cy="0"/>
          <a:chOff x="0" y="0"/>
          <a:chExt cx="0" cy="0"/>
        </a:xfrm>
      </p:grpSpPr>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5197932" cy="2380836"/>
          </a:xfrm>
          <a:prstGeom prst="rect">
            <a:avLst/>
          </a:prstGeom>
        </p:spPr>
        <p:txBody>
          <a:bodyPr lIns="0" tIns="0" rIns="0" bIns="0"/>
          <a:lstStyle>
            <a:lvl1pPr marL="0" indent="0">
              <a:lnSpc>
                <a:spcPts val="22980"/>
              </a:lnSpc>
              <a:buNone/>
              <a:defRPr lang="en-GB" sz="23900" b="1" i="0" kern="1200" dirty="0" smtClean="0">
                <a:ln w="12700">
                  <a:noFill/>
                </a:ln>
                <a:solidFill>
                  <a:schemeClr val="bg1"/>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383193" cy="1559452"/>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3" name="Picture Placeholder 2">
            <a:extLst>
              <a:ext uri="{FF2B5EF4-FFF2-40B4-BE49-F238E27FC236}">
                <a16:creationId xmlns:a16="http://schemas.microsoft.com/office/drawing/2014/main" id="{DB040B5A-C3D7-67F0-6631-4AB8F4DEDE22}"/>
              </a:ext>
            </a:extLst>
          </p:cNvPr>
          <p:cNvSpPr>
            <a:spLocks noGrp="1"/>
          </p:cNvSpPr>
          <p:nvPr>
            <p:ph type="pic" sz="quarter" idx="15"/>
          </p:nvPr>
        </p:nvSpPr>
        <p:spPr>
          <a:xfrm>
            <a:off x="8128000" y="1"/>
            <a:ext cx="4064000" cy="6858000"/>
          </a:xfrm>
          <a:prstGeom prst="rect">
            <a:avLst/>
          </a:prstGeom>
          <a:solidFill>
            <a:schemeClr val="tx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25924911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reaker 3 lines with hex image">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EB7864D-32CD-12B3-11B0-A4E74298959D}"/>
              </a:ext>
            </a:extLst>
          </p:cNvPr>
          <p:cNvGrpSpPr>
            <a:grpSpLocks noChangeAspect="1"/>
          </p:cNvGrpSpPr>
          <p:nvPr userDrawn="1"/>
        </p:nvGrpSpPr>
        <p:grpSpPr>
          <a:xfrm>
            <a:off x="8233052" y="-1"/>
            <a:ext cx="7917895" cy="6854400"/>
            <a:chOff x="8280966" y="333375"/>
            <a:chExt cx="7152143" cy="6191250"/>
          </a:xfrm>
          <a:effectLst/>
        </p:grpSpPr>
        <p:sp>
          <p:nvSpPr>
            <p:cNvPr id="18" name="Graphic 8">
              <a:extLst>
                <a:ext uri="{FF2B5EF4-FFF2-40B4-BE49-F238E27FC236}">
                  <a16:creationId xmlns:a16="http://schemas.microsoft.com/office/drawing/2014/main" id="{D9C7E3D5-797E-291D-0094-66067F621BDF}"/>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94FA8F65-60CC-92EA-DD20-6005B43D9F92}"/>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A481455E-CE85-B98D-351C-2317445E8669}"/>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21" name="Graphic 8">
              <a:extLst>
                <a:ext uri="{FF2B5EF4-FFF2-40B4-BE49-F238E27FC236}">
                  <a16:creationId xmlns:a16="http://schemas.microsoft.com/office/drawing/2014/main" id="{8B98447E-1DFB-32CD-A5E1-59CD2FA05D40}"/>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2" name="Graphic 8">
              <a:extLst>
                <a:ext uri="{FF2B5EF4-FFF2-40B4-BE49-F238E27FC236}">
                  <a16:creationId xmlns:a16="http://schemas.microsoft.com/office/drawing/2014/main" id="{600AD3A6-B8EF-8A59-96F3-39A2C3B91622}"/>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16" name="Text Placeholder 25">
            <a:extLst>
              <a:ext uri="{FF2B5EF4-FFF2-40B4-BE49-F238E27FC236}">
                <a16:creationId xmlns:a16="http://schemas.microsoft.com/office/drawing/2014/main" id="{142590B3-0B57-F0AD-7F22-29E1A28E4AC9}"/>
              </a:ext>
            </a:extLst>
          </p:cNvPr>
          <p:cNvSpPr>
            <a:spLocks noGrp="1"/>
          </p:cNvSpPr>
          <p:nvPr>
            <p:ph type="body" sz="quarter" idx="14" hasCustomPrompt="1"/>
          </p:nvPr>
        </p:nvSpPr>
        <p:spPr>
          <a:xfrm>
            <a:off x="334963" y="911970"/>
            <a:ext cx="7952076" cy="2380836"/>
          </a:xfrm>
          <a:prstGeom prst="rect">
            <a:avLst/>
          </a:prstGeom>
        </p:spPr>
        <p:txBody>
          <a:bodyPr lIns="0" tIns="0" rIns="0" bIns="0"/>
          <a:lstStyle>
            <a:lvl1pPr marL="0" indent="0">
              <a:lnSpc>
                <a:spcPts val="22980"/>
              </a:lnSpc>
              <a:buNone/>
              <a:defRPr lang="en-GB" sz="23900" b="1" i="0" kern="1200" dirty="0" smtClean="0">
                <a:ln w="12700">
                  <a:noFill/>
                </a:ln>
                <a:solidFill>
                  <a:schemeClr val="bg1"/>
                </a:solidFill>
                <a:latin typeface="+mn-lt"/>
                <a:ea typeface="+mn-ea"/>
                <a:cs typeface="Arial" panose="020B0604020202020204" pitchFamily="34" charset="0"/>
              </a:defRPr>
            </a:lvl1pPr>
          </a:lstStyle>
          <a:p>
            <a:pPr lvl="0"/>
            <a:r>
              <a:rPr lang="en-GB"/>
              <a:t>01</a:t>
            </a:r>
          </a:p>
        </p:txBody>
      </p:sp>
      <p:sp>
        <p:nvSpPr>
          <p:cNvPr id="15" name="Text Placeholder 25">
            <a:extLst>
              <a:ext uri="{FF2B5EF4-FFF2-40B4-BE49-F238E27FC236}">
                <a16:creationId xmlns:a16="http://schemas.microsoft.com/office/drawing/2014/main" id="{70FE489E-22F2-B722-C557-54860560330B}"/>
              </a:ext>
            </a:extLst>
          </p:cNvPr>
          <p:cNvSpPr>
            <a:spLocks noGrp="1"/>
          </p:cNvSpPr>
          <p:nvPr>
            <p:ph type="body" sz="quarter" idx="13" hasCustomPrompt="1"/>
          </p:nvPr>
        </p:nvSpPr>
        <p:spPr>
          <a:xfrm>
            <a:off x="334963" y="3523992"/>
            <a:ext cx="7952076" cy="1537300"/>
          </a:xfrm>
          <a:prstGeom prst="rect">
            <a:avLst/>
          </a:prstGeom>
        </p:spPr>
        <p:txBody>
          <a:bodyPr lIns="0" tIns="0" rIns="0" bIns="0"/>
          <a:lstStyle>
            <a:lvl1pPr marL="0" indent="0">
              <a:lnSpc>
                <a:spcPts val="4200"/>
              </a:lnSpc>
              <a:buNone/>
              <a:defRPr lang="en-GB" sz="4800" b="1" i="0" kern="1200" dirty="0" smtClean="0">
                <a:solidFill>
                  <a:schemeClr val="bg1"/>
                </a:solidFill>
                <a:latin typeface="+mn-lt"/>
                <a:ea typeface="+mn-ea"/>
                <a:cs typeface="Arial" panose="020B0604020202020204" pitchFamily="34" charset="0"/>
              </a:defRPr>
            </a:lvl1pPr>
          </a:lstStyle>
          <a:p>
            <a:pPr lvl="0"/>
            <a:r>
              <a:rPr lang="en-GB"/>
              <a:t>Breaker title</a:t>
            </a:r>
            <a:br>
              <a:rPr lang="en-GB"/>
            </a:br>
            <a:r>
              <a:rPr lang="en-GB"/>
              <a:t>Over two lines</a:t>
            </a:r>
            <a:br>
              <a:rPr lang="en-GB"/>
            </a:br>
            <a:r>
              <a:rPr lang="en-GB"/>
              <a:t>Over three lines</a:t>
            </a:r>
          </a:p>
        </p:txBody>
      </p:sp>
      <p:sp>
        <p:nvSpPr>
          <p:cNvPr id="24" name="Picture Placeholder 23">
            <a:extLst>
              <a:ext uri="{FF2B5EF4-FFF2-40B4-BE49-F238E27FC236}">
                <a16:creationId xmlns:a16="http://schemas.microsoft.com/office/drawing/2014/main" id="{20C53408-94A7-574F-D044-96DD70B29DDE}"/>
              </a:ext>
            </a:extLst>
          </p:cNvPr>
          <p:cNvSpPr>
            <a:spLocks noGrp="1"/>
          </p:cNvSpPr>
          <p:nvPr>
            <p:ph type="pic" sz="quarter" idx="15"/>
          </p:nvPr>
        </p:nvSpPr>
        <p:spPr>
          <a:xfrm>
            <a:off x="9613770" y="1195260"/>
            <a:ext cx="5156460" cy="4463872"/>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tx2"/>
          </a:solidFill>
        </p:spPr>
        <p:txBody>
          <a:bodyPr wrap="square" anchor="ctr">
            <a:noAutofit/>
          </a:bodyPr>
          <a:lstStyle>
            <a:lvl1pPr marL="0" indent="0" algn="ctr">
              <a:buNone/>
              <a:defRPr sz="3200" b="1">
                <a:solidFill>
                  <a:schemeClr val="bg1"/>
                </a:solidFill>
              </a:defRPr>
            </a:lvl1pPr>
          </a:lstStyle>
          <a:p>
            <a:endParaRPr lang="en-US"/>
          </a:p>
        </p:txBody>
      </p:sp>
      <p:sp>
        <p:nvSpPr>
          <p:cNvPr id="2" name="Freeform 1">
            <a:extLst>
              <a:ext uri="{FF2B5EF4-FFF2-40B4-BE49-F238E27FC236}">
                <a16:creationId xmlns:a16="http://schemas.microsoft.com/office/drawing/2014/main" id="{3267E964-9B7F-68BD-DBFA-5048F8026C2F}"/>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517382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4" name="Text Placeholder 25">
            <a:extLst>
              <a:ext uri="{FF2B5EF4-FFF2-40B4-BE49-F238E27FC236}">
                <a16:creationId xmlns:a16="http://schemas.microsoft.com/office/drawing/2014/main" id="{0B2B0023-1CB5-DF3F-7CBC-B2D2686253F2}"/>
              </a:ext>
            </a:extLst>
          </p:cNvPr>
          <p:cNvSpPr>
            <a:spLocks noGrp="1"/>
          </p:cNvSpPr>
          <p:nvPr>
            <p:ph type="body" sz="quarter" idx="14" hasCustomPrompt="1"/>
          </p:nvPr>
        </p:nvSpPr>
        <p:spPr>
          <a:xfrm>
            <a:off x="334962" y="1375095"/>
            <a:ext cx="9719999" cy="268509"/>
          </a:xfrm>
          <a:prstGeom prst="rect">
            <a:avLst/>
          </a:prstGeom>
        </p:spPr>
        <p:txBody>
          <a:bodyPr lIns="0" tIns="0" rIns="0" bIns="0"/>
          <a:lstStyle>
            <a:lvl1pPr marL="0" indent="0">
              <a:lnSpc>
                <a:spcPct val="100000"/>
              </a:lnSpc>
              <a:buNone/>
              <a:defRPr lang="en-GB" sz="1800" b="1" i="0" kern="1200" dirty="0" smtClean="0">
                <a:solidFill>
                  <a:schemeClr val="accent2"/>
                </a:solidFill>
                <a:latin typeface="+mn-lt"/>
                <a:ea typeface="+mn-ea"/>
                <a:cs typeface="Arial" panose="020B0604020202020204" pitchFamily="34" charset="0"/>
              </a:defRPr>
            </a:lvl1pPr>
          </a:lstStyle>
          <a:p>
            <a:pPr lvl="0"/>
            <a:r>
              <a:rPr lang="en-GB"/>
              <a:t>Subtitle goes here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2143022"/>
            <a:ext cx="3380510" cy="4248000"/>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6" y="2143022"/>
            <a:ext cx="3380510" cy="4248000"/>
          </a:xfrm>
          <a:prstGeom prst="rect">
            <a:avLst/>
          </a:prstGeom>
        </p:spPr>
        <p:txBody>
          <a:bodyPr lIns="0" tIns="0" rIns="0" bIns="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816139"/>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8">
            <a:extLst>
              <a:ext uri="{FF2B5EF4-FFF2-40B4-BE49-F238E27FC236}">
                <a16:creationId xmlns:a16="http://schemas.microsoft.com/office/drawing/2014/main" id="{40795108-F895-185A-FFE0-F7F2B376FFA3}"/>
              </a:ext>
            </a:extLst>
          </p:cNvPr>
          <p:cNvSpPr>
            <a:spLocks noGrp="1"/>
          </p:cNvSpPr>
          <p:nvPr>
            <p:ph sz="quarter" idx="17" hasCustomPrompt="1"/>
          </p:nvPr>
        </p:nvSpPr>
        <p:spPr>
          <a:xfrm>
            <a:off x="7555569" y="2143022"/>
            <a:ext cx="4301469" cy="3995841"/>
          </a:xfrm>
          <a:prstGeom prst="rect">
            <a:avLst/>
          </a:prstGeom>
          <a:solidFill>
            <a:schemeClr val="bg1">
              <a:lumMod val="95000"/>
            </a:schemeClr>
          </a:solidFill>
        </p:spPr>
        <p:txBody>
          <a:bodyPr anchor="ctr"/>
          <a:lstStyle>
            <a:lvl1pPr marL="0" indent="0" algn="ctr">
              <a:buNone/>
              <a:defRPr sz="1800" b="1"/>
            </a:lvl1pPr>
            <a:lvl2pPr marL="242366" indent="0">
              <a:buNone/>
              <a:defRPr/>
            </a:lvl2pPr>
            <a:lvl3pPr marL="484732" indent="0">
              <a:buNone/>
              <a:defRPr/>
            </a:lvl3pPr>
            <a:lvl4pPr marL="727096" indent="0">
              <a:buNone/>
              <a:defRPr/>
            </a:lvl4pPr>
            <a:lvl5pPr marL="969462" indent="0">
              <a:buNone/>
              <a:defRPr/>
            </a:lvl5pPr>
          </a:lstStyle>
          <a:p>
            <a:pPr lvl="0"/>
            <a:r>
              <a:rPr lang="en-GB"/>
              <a:t>Click an icon to choose </a:t>
            </a:r>
            <a:br>
              <a:rPr lang="en-GB"/>
            </a:br>
            <a:r>
              <a:rPr lang="en-GB"/>
              <a:t>the type of content</a:t>
            </a:r>
            <a:endParaRPr lang="en-US"/>
          </a:p>
        </p:txBody>
      </p:sp>
    </p:spTree>
    <p:extLst>
      <p:ext uri="{BB962C8B-B14F-4D97-AF65-F5344CB8AC3E}">
        <p14:creationId xmlns:p14="http://schemas.microsoft.com/office/powerpoint/2010/main" val="31082196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4" name="Text Placeholder 25">
            <a:extLst>
              <a:ext uri="{FF2B5EF4-FFF2-40B4-BE49-F238E27FC236}">
                <a16:creationId xmlns:a16="http://schemas.microsoft.com/office/drawing/2014/main" id="{0B2B0023-1CB5-DF3F-7CBC-B2D2686253F2}"/>
              </a:ext>
            </a:extLst>
          </p:cNvPr>
          <p:cNvSpPr>
            <a:spLocks noGrp="1"/>
          </p:cNvSpPr>
          <p:nvPr>
            <p:ph type="body" sz="quarter" idx="14" hasCustomPrompt="1"/>
          </p:nvPr>
        </p:nvSpPr>
        <p:spPr>
          <a:xfrm>
            <a:off x="334962" y="1375095"/>
            <a:ext cx="9719999" cy="268509"/>
          </a:xfrm>
          <a:prstGeom prst="rect">
            <a:avLst/>
          </a:prstGeom>
        </p:spPr>
        <p:txBody>
          <a:bodyPr lIns="0" tIns="0" rIns="0" bIns="0"/>
          <a:lstStyle>
            <a:lvl1pPr marL="0" indent="0">
              <a:lnSpc>
                <a:spcPct val="100000"/>
              </a:lnSpc>
              <a:buNone/>
              <a:defRPr lang="en-GB" sz="1800" b="1" i="0" kern="1200" dirty="0" smtClean="0">
                <a:solidFill>
                  <a:schemeClr val="accent2"/>
                </a:solidFill>
                <a:latin typeface="+mn-lt"/>
                <a:ea typeface="+mn-ea"/>
                <a:cs typeface="Arial" panose="020B0604020202020204" pitchFamily="34" charset="0"/>
              </a:defRPr>
            </a:lvl1pPr>
          </a:lstStyle>
          <a:p>
            <a:pPr lvl="0"/>
            <a:r>
              <a:rPr lang="en-GB"/>
              <a:t>Subtitle goes here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2143022"/>
            <a:ext cx="3380510" cy="4115729"/>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2143022"/>
            <a:ext cx="7911771" cy="4115733"/>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816139"/>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88337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with content over 2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3380510"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1371135"/>
            <a:ext cx="7911771" cy="4774025"/>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37254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with content over 3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2654043"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215149" y="1371135"/>
            <a:ext cx="8641888" cy="4774025"/>
          </a:xfrm>
          <a:prstGeom prst="rect">
            <a:avLst/>
          </a:prstGeom>
        </p:spPr>
        <p:txBody>
          <a:bodyPr lIns="0" tIns="0" rIns="0" bIns="0" numCol="3" spcCol="216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ea. </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marL="0" marR="0" lvl="0" indent="0" algn="l" defTabSz="242366" rtl="0" eaLnBrk="1" fontAlgn="auto" latinLnBrk="0" hangingPunct="1">
              <a:lnSpc>
                <a:spcPct val="100000"/>
              </a:lnSpc>
              <a:spcBef>
                <a:spcPts val="0"/>
              </a:spcBef>
              <a:spcAft>
                <a:spcPts val="600"/>
              </a:spcAft>
              <a:buClrTx/>
              <a:buSzTx/>
              <a:buFont typeface="Arial"/>
              <a:buNone/>
              <a:tabLst/>
              <a:defRPr/>
            </a:pPr>
            <a:endParaRPr lang="en-GB"/>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90142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with content and side ba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908820-FE97-8DD2-037E-DED9165D2DD5}"/>
              </a:ext>
            </a:extLst>
          </p:cNvPr>
          <p:cNvSpPr/>
          <p:nvPr userDrawn="1"/>
        </p:nvSpPr>
        <p:spPr>
          <a:xfrm>
            <a:off x="0" y="0"/>
            <a:ext cx="2989006" cy="6858000"/>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215148" y="333376"/>
            <a:ext cx="6839813"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1" y="1371134"/>
            <a:ext cx="2989006" cy="5486865"/>
          </a:xfrm>
          <a:prstGeom prst="rect">
            <a:avLst/>
          </a:prstGeom>
        </p:spPr>
        <p:txBody>
          <a:bodyPr lIns="216000" tIns="0" rIns="216000" bIns="216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215149" y="1371135"/>
            <a:ext cx="8641888" cy="4774025"/>
          </a:xfrm>
          <a:prstGeom prst="rect">
            <a:avLst/>
          </a:prstGeom>
        </p:spPr>
        <p:txBody>
          <a:bodyPr lIns="0" tIns="0" rIns="0" bIns="0" numCol="3" spcCol="216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ea. </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marL="0" marR="0" lvl="0" indent="0" algn="l" defTabSz="242366" rtl="0" eaLnBrk="1" fontAlgn="auto" latinLnBrk="0" hangingPunct="1">
              <a:lnSpc>
                <a:spcPct val="100000"/>
              </a:lnSpc>
              <a:spcBef>
                <a:spcPts val="0"/>
              </a:spcBef>
              <a:spcAft>
                <a:spcPts val="600"/>
              </a:spcAft>
              <a:buClrTx/>
              <a:buSzTx/>
              <a:buFont typeface="Arial"/>
              <a:buNone/>
              <a:tabLst/>
              <a:defRPr/>
            </a:pPr>
            <a:endParaRPr lang="en-GB"/>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215148" y="1026025"/>
            <a:ext cx="864188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Text Placeholder 25">
            <a:extLst>
              <a:ext uri="{FF2B5EF4-FFF2-40B4-BE49-F238E27FC236}">
                <a16:creationId xmlns:a16="http://schemas.microsoft.com/office/drawing/2014/main" id="{7382F98C-8F32-FD16-BBEF-06A5A0F64F7F}"/>
              </a:ext>
            </a:extLst>
          </p:cNvPr>
          <p:cNvSpPr>
            <a:spLocks noGrp="1"/>
          </p:cNvSpPr>
          <p:nvPr>
            <p:ph type="body" sz="quarter" idx="17" hasCustomPrompt="1"/>
          </p:nvPr>
        </p:nvSpPr>
        <p:spPr>
          <a:xfrm>
            <a:off x="1" y="328146"/>
            <a:ext cx="2989006" cy="814853"/>
          </a:xfrm>
          <a:prstGeom prst="rect">
            <a:avLst/>
          </a:prstGeom>
        </p:spPr>
        <p:txBody>
          <a:bodyPr lIns="216000" tIns="0" rIns="216000" bIns="216000"/>
          <a:lstStyle>
            <a:lvl1pPr marL="0" indent="0">
              <a:lnSpc>
                <a:spcPct val="100000"/>
              </a:lnSpc>
              <a:buNone/>
              <a:defRPr lang="en-GB" sz="1800" b="1" i="0" kern="1200" dirty="0" smtClean="0">
                <a:solidFill>
                  <a:schemeClr val="tx2"/>
                </a:solidFill>
                <a:latin typeface="+mj-lt"/>
                <a:ea typeface="+mn-ea"/>
                <a:cs typeface="Arial" panose="020B0604020202020204" pitchFamily="34" charset="0"/>
              </a:defRPr>
            </a:lvl1pPr>
          </a:lstStyle>
          <a:p>
            <a:pPr lvl="0"/>
            <a:r>
              <a:rPr lang="en-GB"/>
              <a:t>Side bar title goes here over two lines</a:t>
            </a:r>
            <a:br>
              <a:rPr lang="en-GB"/>
            </a:br>
            <a:r>
              <a:rPr lang="en-GB"/>
              <a:t>over three lines</a:t>
            </a:r>
          </a:p>
        </p:txBody>
      </p:sp>
    </p:spTree>
    <p:extLst>
      <p:ext uri="{BB962C8B-B14F-4D97-AF65-F5344CB8AC3E}">
        <p14:creationId xmlns:p14="http://schemas.microsoft.com/office/powerpoint/2010/main" val="37201107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with 4 pillars">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6CA44AA8-65C2-346B-325E-BF1078C4137E}"/>
              </a:ext>
            </a:extLst>
          </p:cNvPr>
          <p:cNvSpPr/>
          <p:nvPr userDrawn="1"/>
        </p:nvSpPr>
        <p:spPr>
          <a:xfrm>
            <a:off x="9144000" y="1371134"/>
            <a:ext cx="3047999" cy="5486865"/>
          </a:xfrm>
          <a:prstGeom prst="rect">
            <a:avLst/>
          </a:prstGeom>
          <a:solidFill>
            <a:schemeClr val="accent5">
              <a:lumMod val="20000"/>
              <a:lumOff val="80000"/>
              <a:alpha val="49549"/>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 Placeholder 25">
            <a:extLst>
              <a:ext uri="{FF2B5EF4-FFF2-40B4-BE49-F238E27FC236}">
                <a16:creationId xmlns:a16="http://schemas.microsoft.com/office/drawing/2014/main" id="{CC952EF0-F712-C143-891C-767D5688A773}"/>
              </a:ext>
            </a:extLst>
          </p:cNvPr>
          <p:cNvSpPr>
            <a:spLocks noGrp="1"/>
          </p:cNvSpPr>
          <p:nvPr>
            <p:ph type="body" sz="quarter" idx="22" hasCustomPrompt="1"/>
          </p:nvPr>
        </p:nvSpPr>
        <p:spPr>
          <a:xfrm>
            <a:off x="9144001" y="2285993"/>
            <a:ext cx="3047999"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30" name="Text Placeholder 25">
            <a:extLst>
              <a:ext uri="{FF2B5EF4-FFF2-40B4-BE49-F238E27FC236}">
                <a16:creationId xmlns:a16="http://schemas.microsoft.com/office/drawing/2014/main" id="{D7BC5479-009B-1098-AD4B-294F575649A7}"/>
              </a:ext>
            </a:extLst>
          </p:cNvPr>
          <p:cNvSpPr>
            <a:spLocks noGrp="1"/>
          </p:cNvSpPr>
          <p:nvPr>
            <p:ph type="body" sz="quarter" idx="23" hasCustomPrompt="1"/>
          </p:nvPr>
        </p:nvSpPr>
        <p:spPr>
          <a:xfrm>
            <a:off x="9144001" y="1371134"/>
            <a:ext cx="3047999" cy="914860"/>
          </a:xfrm>
          <a:prstGeom prst="rect">
            <a:avLst/>
          </a:prstGeom>
          <a:solidFill>
            <a:schemeClr val="accent5"/>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
        <p:nvSpPr>
          <p:cNvPr id="8" name="Rectangle 7">
            <a:extLst>
              <a:ext uri="{FF2B5EF4-FFF2-40B4-BE49-F238E27FC236}">
                <a16:creationId xmlns:a16="http://schemas.microsoft.com/office/drawing/2014/main" id="{C1908820-FE97-8DD2-037E-DED9165D2DD5}"/>
              </a:ext>
            </a:extLst>
          </p:cNvPr>
          <p:cNvSpPr/>
          <p:nvPr userDrawn="1"/>
        </p:nvSpPr>
        <p:spPr>
          <a:xfrm>
            <a:off x="-1" y="1371134"/>
            <a:ext cx="3047999" cy="5486865"/>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0" y="2285993"/>
            <a:ext cx="3047999"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9" name="Text Placeholder 25">
            <a:extLst>
              <a:ext uri="{FF2B5EF4-FFF2-40B4-BE49-F238E27FC236}">
                <a16:creationId xmlns:a16="http://schemas.microsoft.com/office/drawing/2014/main" id="{7382F98C-8F32-FD16-BBEF-06A5A0F64F7F}"/>
              </a:ext>
            </a:extLst>
          </p:cNvPr>
          <p:cNvSpPr>
            <a:spLocks noGrp="1"/>
          </p:cNvSpPr>
          <p:nvPr>
            <p:ph type="body" sz="quarter" idx="17" hasCustomPrompt="1"/>
          </p:nvPr>
        </p:nvSpPr>
        <p:spPr>
          <a:xfrm>
            <a:off x="0" y="1371134"/>
            <a:ext cx="3047999" cy="914860"/>
          </a:xfrm>
          <a:prstGeom prst="rect">
            <a:avLst/>
          </a:prstGeom>
          <a:solidFill>
            <a:schemeClr val="tx2"/>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
        <p:nvSpPr>
          <p:cNvPr id="4" name="Text Placeholder 25">
            <a:extLst>
              <a:ext uri="{FF2B5EF4-FFF2-40B4-BE49-F238E27FC236}">
                <a16:creationId xmlns:a16="http://schemas.microsoft.com/office/drawing/2014/main" id="{54F847E0-32C1-3778-829B-B02272E0A62B}"/>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cxnSp>
        <p:nvCxnSpPr>
          <p:cNvPr id="10" name="Straight Connector 9">
            <a:extLst>
              <a:ext uri="{FF2B5EF4-FFF2-40B4-BE49-F238E27FC236}">
                <a16:creationId xmlns:a16="http://schemas.microsoft.com/office/drawing/2014/main" id="{DF181B54-DB96-CF83-F434-53AC1E8AEF6C}"/>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86A8994C-20CD-C994-2F86-55DBD8FE6788}"/>
              </a:ext>
            </a:extLst>
          </p:cNvPr>
          <p:cNvSpPr/>
          <p:nvPr userDrawn="1"/>
        </p:nvSpPr>
        <p:spPr>
          <a:xfrm>
            <a:off x="3047996" y="1371134"/>
            <a:ext cx="3047999" cy="5486865"/>
          </a:xfrm>
          <a:prstGeom prst="rect">
            <a:avLst/>
          </a:prstGeom>
          <a:solidFill>
            <a:schemeClr val="accent3">
              <a:lumMod val="20000"/>
              <a:lumOff val="80000"/>
              <a:alpha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 Placeholder 25">
            <a:extLst>
              <a:ext uri="{FF2B5EF4-FFF2-40B4-BE49-F238E27FC236}">
                <a16:creationId xmlns:a16="http://schemas.microsoft.com/office/drawing/2014/main" id="{B8813464-D0E5-B2A8-1D41-03EF8C61E6E9}"/>
              </a:ext>
            </a:extLst>
          </p:cNvPr>
          <p:cNvSpPr>
            <a:spLocks noGrp="1"/>
          </p:cNvSpPr>
          <p:nvPr>
            <p:ph type="body" sz="quarter" idx="18" hasCustomPrompt="1"/>
          </p:nvPr>
        </p:nvSpPr>
        <p:spPr>
          <a:xfrm>
            <a:off x="3047997" y="2285993"/>
            <a:ext cx="3047999"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13" name="Text Placeholder 25">
            <a:extLst>
              <a:ext uri="{FF2B5EF4-FFF2-40B4-BE49-F238E27FC236}">
                <a16:creationId xmlns:a16="http://schemas.microsoft.com/office/drawing/2014/main" id="{A2E5BA7E-65C1-1B9E-531B-53AF61D5FF47}"/>
              </a:ext>
            </a:extLst>
          </p:cNvPr>
          <p:cNvSpPr>
            <a:spLocks noGrp="1"/>
          </p:cNvSpPr>
          <p:nvPr>
            <p:ph type="body" sz="quarter" idx="19" hasCustomPrompt="1"/>
          </p:nvPr>
        </p:nvSpPr>
        <p:spPr>
          <a:xfrm>
            <a:off x="3047997" y="1371134"/>
            <a:ext cx="3047999" cy="914860"/>
          </a:xfrm>
          <a:prstGeom prst="rect">
            <a:avLst/>
          </a:prstGeom>
          <a:solidFill>
            <a:schemeClr val="accent3"/>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
        <p:nvSpPr>
          <p:cNvPr id="25" name="Rectangle 24">
            <a:extLst>
              <a:ext uri="{FF2B5EF4-FFF2-40B4-BE49-F238E27FC236}">
                <a16:creationId xmlns:a16="http://schemas.microsoft.com/office/drawing/2014/main" id="{F609808C-9445-C908-8DE5-F47D2A917A65}"/>
              </a:ext>
            </a:extLst>
          </p:cNvPr>
          <p:cNvSpPr/>
          <p:nvPr userDrawn="1"/>
        </p:nvSpPr>
        <p:spPr>
          <a:xfrm>
            <a:off x="6095994" y="1371134"/>
            <a:ext cx="3047999" cy="5486865"/>
          </a:xfrm>
          <a:prstGeom prst="rect">
            <a:avLst/>
          </a:prstGeom>
          <a:solidFill>
            <a:schemeClr val="accent2">
              <a:lumMod val="20000"/>
              <a:lumOff val="80000"/>
              <a:alpha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BF106F2A-EC26-85AD-EECC-86441D66AA23}"/>
              </a:ext>
            </a:extLst>
          </p:cNvPr>
          <p:cNvSpPr>
            <a:spLocks noGrp="1"/>
          </p:cNvSpPr>
          <p:nvPr>
            <p:ph type="body" sz="quarter" idx="20" hasCustomPrompt="1"/>
          </p:nvPr>
        </p:nvSpPr>
        <p:spPr>
          <a:xfrm>
            <a:off x="6095995" y="2285993"/>
            <a:ext cx="3047999"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27" name="Text Placeholder 25">
            <a:extLst>
              <a:ext uri="{FF2B5EF4-FFF2-40B4-BE49-F238E27FC236}">
                <a16:creationId xmlns:a16="http://schemas.microsoft.com/office/drawing/2014/main" id="{D1468380-31D9-DB86-F94D-1A040AC2A100}"/>
              </a:ext>
            </a:extLst>
          </p:cNvPr>
          <p:cNvSpPr>
            <a:spLocks noGrp="1"/>
          </p:cNvSpPr>
          <p:nvPr>
            <p:ph type="body" sz="quarter" idx="21" hasCustomPrompt="1"/>
          </p:nvPr>
        </p:nvSpPr>
        <p:spPr>
          <a:xfrm>
            <a:off x="6095995" y="1371134"/>
            <a:ext cx="3047999" cy="914860"/>
          </a:xfrm>
          <a:prstGeom prst="rect">
            <a:avLst/>
          </a:prstGeom>
          <a:solidFill>
            <a:schemeClr val="accent2"/>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Tree>
    <p:extLst>
      <p:ext uri="{BB962C8B-B14F-4D97-AF65-F5344CB8AC3E}">
        <p14:creationId xmlns:p14="http://schemas.microsoft.com/office/powerpoint/2010/main" val="38144001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with 3 pillar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908820-FE97-8DD2-037E-DED9165D2DD5}"/>
              </a:ext>
            </a:extLst>
          </p:cNvPr>
          <p:cNvSpPr/>
          <p:nvPr userDrawn="1"/>
        </p:nvSpPr>
        <p:spPr>
          <a:xfrm>
            <a:off x="-1" y="1371134"/>
            <a:ext cx="4063998" cy="5486865"/>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0" y="2285993"/>
            <a:ext cx="4063998"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9" name="Text Placeholder 25">
            <a:extLst>
              <a:ext uri="{FF2B5EF4-FFF2-40B4-BE49-F238E27FC236}">
                <a16:creationId xmlns:a16="http://schemas.microsoft.com/office/drawing/2014/main" id="{7382F98C-8F32-FD16-BBEF-06A5A0F64F7F}"/>
              </a:ext>
            </a:extLst>
          </p:cNvPr>
          <p:cNvSpPr>
            <a:spLocks noGrp="1"/>
          </p:cNvSpPr>
          <p:nvPr>
            <p:ph type="body" sz="quarter" idx="17" hasCustomPrompt="1"/>
          </p:nvPr>
        </p:nvSpPr>
        <p:spPr>
          <a:xfrm>
            <a:off x="0" y="1371134"/>
            <a:ext cx="4063998" cy="914860"/>
          </a:xfrm>
          <a:prstGeom prst="rect">
            <a:avLst/>
          </a:prstGeom>
          <a:solidFill>
            <a:schemeClr val="tx2"/>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
        <p:nvSpPr>
          <p:cNvPr id="4" name="Text Placeholder 25">
            <a:extLst>
              <a:ext uri="{FF2B5EF4-FFF2-40B4-BE49-F238E27FC236}">
                <a16:creationId xmlns:a16="http://schemas.microsoft.com/office/drawing/2014/main" id="{54F847E0-32C1-3778-829B-B02272E0A62B}"/>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cxnSp>
        <p:nvCxnSpPr>
          <p:cNvPr id="10" name="Straight Connector 9">
            <a:extLst>
              <a:ext uri="{FF2B5EF4-FFF2-40B4-BE49-F238E27FC236}">
                <a16:creationId xmlns:a16="http://schemas.microsoft.com/office/drawing/2014/main" id="{DF181B54-DB96-CF83-F434-53AC1E8AEF6C}"/>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86A8994C-20CD-C994-2F86-55DBD8FE6788}"/>
              </a:ext>
            </a:extLst>
          </p:cNvPr>
          <p:cNvSpPr/>
          <p:nvPr userDrawn="1"/>
        </p:nvSpPr>
        <p:spPr>
          <a:xfrm>
            <a:off x="4064000" y="1371134"/>
            <a:ext cx="4063998" cy="5486865"/>
          </a:xfrm>
          <a:prstGeom prst="rect">
            <a:avLst/>
          </a:prstGeom>
          <a:solidFill>
            <a:schemeClr val="accent3">
              <a:lumMod val="20000"/>
              <a:lumOff val="80000"/>
              <a:alpha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 Placeholder 25">
            <a:extLst>
              <a:ext uri="{FF2B5EF4-FFF2-40B4-BE49-F238E27FC236}">
                <a16:creationId xmlns:a16="http://schemas.microsoft.com/office/drawing/2014/main" id="{B8813464-D0E5-B2A8-1D41-03EF8C61E6E9}"/>
              </a:ext>
            </a:extLst>
          </p:cNvPr>
          <p:cNvSpPr>
            <a:spLocks noGrp="1"/>
          </p:cNvSpPr>
          <p:nvPr>
            <p:ph type="body" sz="quarter" idx="18" hasCustomPrompt="1"/>
          </p:nvPr>
        </p:nvSpPr>
        <p:spPr>
          <a:xfrm>
            <a:off x="4064001" y="2285993"/>
            <a:ext cx="4063998"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13" name="Text Placeholder 25">
            <a:extLst>
              <a:ext uri="{FF2B5EF4-FFF2-40B4-BE49-F238E27FC236}">
                <a16:creationId xmlns:a16="http://schemas.microsoft.com/office/drawing/2014/main" id="{A2E5BA7E-65C1-1B9E-531B-53AF61D5FF47}"/>
              </a:ext>
            </a:extLst>
          </p:cNvPr>
          <p:cNvSpPr>
            <a:spLocks noGrp="1"/>
          </p:cNvSpPr>
          <p:nvPr>
            <p:ph type="body" sz="quarter" idx="19" hasCustomPrompt="1"/>
          </p:nvPr>
        </p:nvSpPr>
        <p:spPr>
          <a:xfrm>
            <a:off x="4064001" y="1371134"/>
            <a:ext cx="4063998" cy="914860"/>
          </a:xfrm>
          <a:prstGeom prst="rect">
            <a:avLst/>
          </a:prstGeom>
          <a:solidFill>
            <a:schemeClr val="accent3"/>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
        <p:nvSpPr>
          <p:cNvPr id="25" name="Rectangle 24">
            <a:extLst>
              <a:ext uri="{FF2B5EF4-FFF2-40B4-BE49-F238E27FC236}">
                <a16:creationId xmlns:a16="http://schemas.microsoft.com/office/drawing/2014/main" id="{F609808C-9445-C908-8DE5-F47D2A917A65}"/>
              </a:ext>
            </a:extLst>
          </p:cNvPr>
          <p:cNvSpPr/>
          <p:nvPr userDrawn="1"/>
        </p:nvSpPr>
        <p:spPr>
          <a:xfrm>
            <a:off x="8128000" y="1371134"/>
            <a:ext cx="4063999" cy="5486865"/>
          </a:xfrm>
          <a:prstGeom prst="rect">
            <a:avLst/>
          </a:prstGeom>
          <a:solidFill>
            <a:schemeClr val="accent2">
              <a:lumMod val="20000"/>
              <a:lumOff val="80000"/>
              <a:alpha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BF106F2A-EC26-85AD-EECC-86441D66AA23}"/>
              </a:ext>
            </a:extLst>
          </p:cNvPr>
          <p:cNvSpPr>
            <a:spLocks noGrp="1"/>
          </p:cNvSpPr>
          <p:nvPr>
            <p:ph type="body" sz="quarter" idx="20" hasCustomPrompt="1"/>
          </p:nvPr>
        </p:nvSpPr>
        <p:spPr>
          <a:xfrm>
            <a:off x="8128001" y="2285993"/>
            <a:ext cx="4063999" cy="3871919"/>
          </a:xfrm>
          <a:prstGeom prst="rect">
            <a:avLst/>
          </a:prstGeom>
        </p:spPr>
        <p:txBody>
          <a:bodyPr lIns="288000" tIns="288000" rIns="288000" bIns="288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27" name="Text Placeholder 25">
            <a:extLst>
              <a:ext uri="{FF2B5EF4-FFF2-40B4-BE49-F238E27FC236}">
                <a16:creationId xmlns:a16="http://schemas.microsoft.com/office/drawing/2014/main" id="{D1468380-31D9-DB86-F94D-1A040AC2A100}"/>
              </a:ext>
            </a:extLst>
          </p:cNvPr>
          <p:cNvSpPr>
            <a:spLocks noGrp="1"/>
          </p:cNvSpPr>
          <p:nvPr>
            <p:ph type="body" sz="quarter" idx="21" hasCustomPrompt="1"/>
          </p:nvPr>
        </p:nvSpPr>
        <p:spPr>
          <a:xfrm>
            <a:off x="8128001" y="1371134"/>
            <a:ext cx="4063999" cy="914860"/>
          </a:xfrm>
          <a:prstGeom prst="rect">
            <a:avLst/>
          </a:prstGeom>
          <a:solidFill>
            <a:schemeClr val="accent2"/>
          </a:solidFill>
        </p:spPr>
        <p:txBody>
          <a:bodyPr lIns="288000" tIns="288000" rIns="288000" bIns="288000" anchor="ctr"/>
          <a:lstStyle>
            <a:lvl1pPr marL="0" indent="0">
              <a:lnSpc>
                <a:spcPct val="100000"/>
              </a:lnSpc>
              <a:buNone/>
              <a:defRPr lang="en-GB" sz="1800" b="1" i="0" kern="1200" dirty="0" smtClean="0">
                <a:solidFill>
                  <a:schemeClr val="bg1"/>
                </a:solidFill>
                <a:latin typeface="+mj-lt"/>
                <a:ea typeface="+mn-ea"/>
                <a:cs typeface="Arial" panose="020B0604020202020204" pitchFamily="34" charset="0"/>
              </a:defRPr>
            </a:lvl1pPr>
          </a:lstStyle>
          <a:p>
            <a:pPr lvl="0"/>
            <a:r>
              <a:rPr lang="en-GB"/>
              <a:t>Side bar title goes here over two lines</a:t>
            </a:r>
          </a:p>
        </p:txBody>
      </p:sp>
    </p:spTree>
    <p:extLst>
      <p:ext uri="{BB962C8B-B14F-4D97-AF65-F5344CB8AC3E}">
        <p14:creationId xmlns:p14="http://schemas.microsoft.com/office/powerpoint/2010/main" val="122983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en title over 3 lines with hex">
    <p:bg>
      <p:bgPr>
        <a:solidFill>
          <a:schemeClr val="accent3"/>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8748D0A-90F9-BA6C-4B90-FA065EDA0FFB}"/>
              </a:ext>
            </a:extLst>
          </p:cNvPr>
          <p:cNvGrpSpPr>
            <a:grpSpLocks noChangeAspect="1"/>
          </p:cNvGrpSpPr>
          <p:nvPr userDrawn="1"/>
        </p:nvGrpSpPr>
        <p:grpSpPr>
          <a:xfrm>
            <a:off x="8233052" y="-1"/>
            <a:ext cx="7917895" cy="6854400"/>
            <a:chOff x="8280966" y="333375"/>
            <a:chExt cx="7152143" cy="6191250"/>
          </a:xfrm>
          <a:effectLst/>
        </p:grpSpPr>
        <p:sp>
          <p:nvSpPr>
            <p:cNvPr id="16" name="Graphic 8">
              <a:extLst>
                <a:ext uri="{FF2B5EF4-FFF2-40B4-BE49-F238E27FC236}">
                  <a16:creationId xmlns:a16="http://schemas.microsoft.com/office/drawing/2014/main" id="{4232FB5B-F3A5-9D17-C5EE-159204B924FD}"/>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60000"/>
                <a:lumOff val="40000"/>
                <a:alpha val="50000"/>
              </a:schemeClr>
            </a:solidFill>
            <a:ln w="8755" cap="flat">
              <a:noFill/>
              <a:prstDash val="solid"/>
              <a:miter/>
            </a:ln>
          </p:spPr>
          <p:txBody>
            <a:bodyPr rtlCol="0" anchor="ctr"/>
            <a:lstStyle/>
            <a:p>
              <a:endParaRPr lang="en-US"/>
            </a:p>
          </p:txBody>
        </p:sp>
        <p:sp>
          <p:nvSpPr>
            <p:cNvPr id="17" name="Graphic 8">
              <a:extLst>
                <a:ext uri="{FF2B5EF4-FFF2-40B4-BE49-F238E27FC236}">
                  <a16:creationId xmlns:a16="http://schemas.microsoft.com/office/drawing/2014/main" id="{2B85D989-6091-9414-8550-09BB8232ACDD}"/>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40000"/>
                <a:lumOff val="60000"/>
                <a:alpha val="50000"/>
              </a:schemeClr>
            </a:solidFill>
            <a:ln w="8755" cap="flat">
              <a:noFill/>
              <a:prstDash val="solid"/>
              <a:miter/>
            </a:ln>
          </p:spPr>
          <p:txBody>
            <a:bodyPr rtlCol="0" anchor="ctr"/>
            <a:lstStyle/>
            <a:p>
              <a:endParaRPr lang="en-US"/>
            </a:p>
          </p:txBody>
        </p:sp>
        <p:sp>
          <p:nvSpPr>
            <p:cNvPr id="18" name="Graphic 8">
              <a:extLst>
                <a:ext uri="{FF2B5EF4-FFF2-40B4-BE49-F238E27FC236}">
                  <a16:creationId xmlns:a16="http://schemas.microsoft.com/office/drawing/2014/main" id="{D7982C61-AE30-87B2-D6F7-1CB77BD10839}"/>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lumMod val="20000"/>
                <a:lumOff val="80000"/>
                <a:alpha val="50000"/>
              </a:schemeClr>
            </a:solidFill>
            <a:ln w="8755" cap="flat">
              <a:noFill/>
              <a:prstDash val="solid"/>
              <a:miter/>
            </a:ln>
          </p:spPr>
          <p:txBody>
            <a:bodyPr rtlCol="0" anchor="ctr"/>
            <a:lstStyle/>
            <a:p>
              <a:endParaRPr lang="en-US"/>
            </a:p>
          </p:txBody>
        </p:sp>
        <p:sp>
          <p:nvSpPr>
            <p:cNvPr id="19" name="Graphic 8">
              <a:extLst>
                <a:ext uri="{FF2B5EF4-FFF2-40B4-BE49-F238E27FC236}">
                  <a16:creationId xmlns:a16="http://schemas.microsoft.com/office/drawing/2014/main" id="{B634718C-882F-A7ED-130B-F30C414525A5}"/>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20" name="Graphic 8">
              <a:extLst>
                <a:ext uri="{FF2B5EF4-FFF2-40B4-BE49-F238E27FC236}">
                  <a16:creationId xmlns:a16="http://schemas.microsoft.com/office/drawing/2014/main" id="{EA9DF5AB-4095-B185-673D-BADCD83CCAEE}"/>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grp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E49862BE-C399-140D-A24F-080A7A4AC2E1}"/>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6" name="Picture 5" descr="A white text on a black background&#10;&#10;AI-generated content may be incorrect.">
            <a:extLst>
              <a:ext uri="{FF2B5EF4-FFF2-40B4-BE49-F238E27FC236}">
                <a16:creationId xmlns:a16="http://schemas.microsoft.com/office/drawing/2014/main" id="{23D72D2C-7E7A-4616-C276-19C62E2AA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7" name="Text Placeholder 25">
            <a:extLst>
              <a:ext uri="{FF2B5EF4-FFF2-40B4-BE49-F238E27FC236}">
                <a16:creationId xmlns:a16="http://schemas.microsoft.com/office/drawing/2014/main" id="{68BF21C2-CAED-9D46-2894-9E38C3CB80F2}"/>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9" name="Text Placeholder 25">
            <a:extLst>
              <a:ext uri="{FF2B5EF4-FFF2-40B4-BE49-F238E27FC236}">
                <a16:creationId xmlns:a16="http://schemas.microsoft.com/office/drawing/2014/main" id="{87573135-8E59-8B97-8247-AD40D4AE9C4A}"/>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1" name="Straight Connector 10">
            <a:extLst>
              <a:ext uri="{FF2B5EF4-FFF2-40B4-BE49-F238E27FC236}">
                <a16:creationId xmlns:a16="http://schemas.microsoft.com/office/drawing/2014/main" id="{C66C4E14-6B43-CA9F-263E-A124FF277D34}"/>
              </a:ext>
            </a:extLst>
          </p:cNvPr>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36420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UK map centre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 for map stats</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4" name="Group 3">
            <a:extLst>
              <a:ext uri="{FF2B5EF4-FFF2-40B4-BE49-F238E27FC236}">
                <a16:creationId xmlns:a16="http://schemas.microsoft.com/office/drawing/2014/main" id="{3C2A74A0-D37D-F8CC-F368-0D5B6D13686C}"/>
              </a:ext>
            </a:extLst>
          </p:cNvPr>
          <p:cNvGrpSpPr/>
          <p:nvPr userDrawn="1"/>
        </p:nvGrpSpPr>
        <p:grpSpPr>
          <a:xfrm>
            <a:off x="4342850" y="1324082"/>
            <a:ext cx="2975757" cy="4880142"/>
            <a:chOff x="4021218" y="1164606"/>
            <a:chExt cx="3165762" cy="5191744"/>
          </a:xfrm>
          <a:solidFill>
            <a:schemeClr val="accent3"/>
          </a:solidFill>
        </p:grpSpPr>
        <p:sp>
          <p:nvSpPr>
            <p:cNvPr id="8" name="Freeform 5">
              <a:extLst>
                <a:ext uri="{FF2B5EF4-FFF2-40B4-BE49-F238E27FC236}">
                  <a16:creationId xmlns:a16="http://schemas.microsoft.com/office/drawing/2014/main" id="{372CF4F8-8156-8B17-A6F7-BA73D15FB722}"/>
                </a:ext>
              </a:extLst>
            </p:cNvPr>
            <p:cNvSpPr>
              <a:spLocks/>
            </p:cNvSpPr>
            <p:nvPr/>
          </p:nvSpPr>
          <p:spPr bwMode="auto">
            <a:xfrm>
              <a:off x="6389266" y="5717122"/>
              <a:ext cx="113582" cy="108299"/>
            </a:xfrm>
            <a:custGeom>
              <a:avLst/>
              <a:gdLst>
                <a:gd name="T0" fmla="*/ 43 w 86"/>
                <a:gd name="T1" fmla="*/ 0 h 82"/>
                <a:gd name="T2" fmla="*/ 57 w 86"/>
                <a:gd name="T3" fmla="*/ 27 h 82"/>
                <a:gd name="T4" fmla="*/ 86 w 86"/>
                <a:gd name="T5" fmla="*/ 31 h 82"/>
                <a:gd name="T6" fmla="*/ 64 w 86"/>
                <a:gd name="T7" fmla="*/ 52 h 82"/>
                <a:gd name="T8" fmla="*/ 70 w 86"/>
                <a:gd name="T9" fmla="*/ 82 h 82"/>
                <a:gd name="T10" fmla="*/ 43 w 86"/>
                <a:gd name="T11" fmla="*/ 68 h 82"/>
                <a:gd name="T12" fmla="*/ 18 w 86"/>
                <a:gd name="T13" fmla="*/ 82 h 82"/>
                <a:gd name="T14" fmla="*/ 21 w 86"/>
                <a:gd name="T15" fmla="*/ 52 h 82"/>
                <a:gd name="T16" fmla="*/ 0 w 86"/>
                <a:gd name="T17" fmla="*/ 31 h 82"/>
                <a:gd name="T18" fmla="*/ 29 w 86"/>
                <a:gd name="T19" fmla="*/ 27 h 82"/>
                <a:gd name="T20" fmla="*/ 43 w 86"/>
                <a:gd name="T2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82">
                  <a:moveTo>
                    <a:pt x="43" y="0"/>
                  </a:moveTo>
                  <a:lnTo>
                    <a:pt x="57" y="27"/>
                  </a:lnTo>
                  <a:lnTo>
                    <a:pt x="86" y="31"/>
                  </a:lnTo>
                  <a:lnTo>
                    <a:pt x="64" y="52"/>
                  </a:lnTo>
                  <a:lnTo>
                    <a:pt x="70" y="82"/>
                  </a:lnTo>
                  <a:lnTo>
                    <a:pt x="43" y="68"/>
                  </a:lnTo>
                  <a:lnTo>
                    <a:pt x="18" y="82"/>
                  </a:lnTo>
                  <a:lnTo>
                    <a:pt x="21" y="52"/>
                  </a:lnTo>
                  <a:lnTo>
                    <a:pt x="0" y="31"/>
                  </a:lnTo>
                  <a:lnTo>
                    <a:pt x="29" y="27"/>
                  </a:lnTo>
                  <a:lnTo>
                    <a:pt x="43"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89344656-D6BF-8D9E-552E-8CDE09E61C20}"/>
                </a:ext>
              </a:extLst>
            </p:cNvPr>
            <p:cNvSpPr>
              <a:spLocks/>
            </p:cNvSpPr>
            <p:nvPr/>
          </p:nvSpPr>
          <p:spPr bwMode="auto">
            <a:xfrm>
              <a:off x="6332475" y="5839950"/>
              <a:ext cx="27735" cy="46225"/>
            </a:xfrm>
            <a:custGeom>
              <a:avLst/>
              <a:gdLst>
                <a:gd name="T0" fmla="*/ 0 w 21"/>
                <a:gd name="T1" fmla="*/ 0 h 35"/>
                <a:gd name="T2" fmla="*/ 8 w 21"/>
                <a:gd name="T3" fmla="*/ 0 h 35"/>
                <a:gd name="T4" fmla="*/ 8 w 21"/>
                <a:gd name="T5" fmla="*/ 28 h 35"/>
                <a:gd name="T6" fmla="*/ 21 w 21"/>
                <a:gd name="T7" fmla="*/ 28 h 35"/>
                <a:gd name="T8" fmla="*/ 21 w 21"/>
                <a:gd name="T9" fmla="*/ 35 h 35"/>
                <a:gd name="T10" fmla="*/ 0 w 21"/>
                <a:gd name="T11" fmla="*/ 35 h 35"/>
                <a:gd name="T12" fmla="*/ 0 w 21"/>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1" h="35">
                  <a:moveTo>
                    <a:pt x="0" y="0"/>
                  </a:moveTo>
                  <a:lnTo>
                    <a:pt x="8" y="0"/>
                  </a:lnTo>
                  <a:lnTo>
                    <a:pt x="8" y="28"/>
                  </a:lnTo>
                  <a:lnTo>
                    <a:pt x="21" y="28"/>
                  </a:lnTo>
                  <a:lnTo>
                    <a:pt x="21" y="35"/>
                  </a:lnTo>
                  <a:lnTo>
                    <a:pt x="0" y="35"/>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231FB832-EECC-6DB5-0B70-0BF14826FA58}"/>
                </a:ext>
              </a:extLst>
            </p:cNvPr>
            <p:cNvSpPr>
              <a:spLocks noEditPoints="1"/>
            </p:cNvSpPr>
            <p:nvPr/>
          </p:nvSpPr>
          <p:spPr bwMode="auto">
            <a:xfrm>
              <a:off x="6365494" y="5850515"/>
              <a:ext cx="34338" cy="35660"/>
            </a:xfrm>
            <a:custGeom>
              <a:avLst/>
              <a:gdLst>
                <a:gd name="T0" fmla="*/ 13 w 13"/>
                <a:gd name="T1" fmla="*/ 7 h 14"/>
                <a:gd name="T2" fmla="*/ 6 w 13"/>
                <a:gd name="T3" fmla="*/ 14 h 14"/>
                <a:gd name="T4" fmla="*/ 0 w 13"/>
                <a:gd name="T5" fmla="*/ 7 h 14"/>
                <a:gd name="T6" fmla="*/ 7 w 13"/>
                <a:gd name="T7" fmla="*/ 0 h 14"/>
                <a:gd name="T8" fmla="*/ 13 w 13"/>
                <a:gd name="T9" fmla="*/ 7 h 14"/>
                <a:gd name="T10" fmla="*/ 4 w 13"/>
                <a:gd name="T11" fmla="*/ 7 h 14"/>
                <a:gd name="T12" fmla="*/ 6 w 13"/>
                <a:gd name="T13" fmla="*/ 11 h 14"/>
                <a:gd name="T14" fmla="*/ 9 w 13"/>
                <a:gd name="T15" fmla="*/ 7 h 14"/>
                <a:gd name="T16" fmla="*/ 6 w 13"/>
                <a:gd name="T17" fmla="*/ 3 h 14"/>
                <a:gd name="T18" fmla="*/ 4 w 13"/>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3" y="7"/>
                  </a:moveTo>
                  <a:cubicBezTo>
                    <a:pt x="13" y="12"/>
                    <a:pt x="10" y="14"/>
                    <a:pt x="6" y="14"/>
                  </a:cubicBezTo>
                  <a:cubicBezTo>
                    <a:pt x="3" y="14"/>
                    <a:pt x="0" y="11"/>
                    <a:pt x="0" y="7"/>
                  </a:cubicBezTo>
                  <a:cubicBezTo>
                    <a:pt x="0" y="3"/>
                    <a:pt x="2" y="0"/>
                    <a:pt x="7" y="0"/>
                  </a:cubicBezTo>
                  <a:cubicBezTo>
                    <a:pt x="11" y="0"/>
                    <a:pt x="13" y="3"/>
                    <a:pt x="13" y="7"/>
                  </a:cubicBezTo>
                  <a:close/>
                  <a:moveTo>
                    <a:pt x="4" y="7"/>
                  </a:moveTo>
                  <a:cubicBezTo>
                    <a:pt x="4" y="9"/>
                    <a:pt x="5" y="11"/>
                    <a:pt x="6" y="11"/>
                  </a:cubicBezTo>
                  <a:cubicBezTo>
                    <a:pt x="8" y="11"/>
                    <a:pt x="9" y="9"/>
                    <a:pt x="9" y="7"/>
                  </a:cubicBezTo>
                  <a:cubicBezTo>
                    <a:pt x="9" y="5"/>
                    <a:pt x="8" y="3"/>
                    <a:pt x="6" y="3"/>
                  </a:cubicBezTo>
                  <a:cubicBezTo>
                    <a:pt x="5" y="3"/>
                    <a:pt x="4" y="5"/>
                    <a:pt x="4"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E68E0AEF-F8C0-0C72-0813-C841A3508B70}"/>
                </a:ext>
              </a:extLst>
            </p:cNvPr>
            <p:cNvSpPr>
              <a:spLocks/>
            </p:cNvSpPr>
            <p:nvPr/>
          </p:nvSpPr>
          <p:spPr bwMode="auto">
            <a:xfrm>
              <a:off x="6407757" y="5850515"/>
              <a:ext cx="30377" cy="35660"/>
            </a:xfrm>
            <a:custGeom>
              <a:avLst/>
              <a:gdLst>
                <a:gd name="T0" fmla="*/ 0 w 12"/>
                <a:gd name="T1" fmla="*/ 5 h 14"/>
                <a:gd name="T2" fmla="*/ 0 w 12"/>
                <a:gd name="T3" fmla="*/ 1 h 14"/>
                <a:gd name="T4" fmla="*/ 3 w 12"/>
                <a:gd name="T5" fmla="*/ 1 h 14"/>
                <a:gd name="T6" fmla="*/ 3 w 12"/>
                <a:gd name="T7" fmla="*/ 2 h 14"/>
                <a:gd name="T8" fmla="*/ 3 w 12"/>
                <a:gd name="T9" fmla="*/ 2 h 14"/>
                <a:gd name="T10" fmla="*/ 8 w 12"/>
                <a:gd name="T11" fmla="*/ 0 h 14"/>
                <a:gd name="T12" fmla="*/ 12 w 12"/>
                <a:gd name="T13" fmla="*/ 6 h 14"/>
                <a:gd name="T14" fmla="*/ 12 w 12"/>
                <a:gd name="T15" fmla="*/ 14 h 14"/>
                <a:gd name="T16" fmla="*/ 8 w 12"/>
                <a:gd name="T17" fmla="*/ 14 h 14"/>
                <a:gd name="T18" fmla="*/ 8 w 12"/>
                <a:gd name="T19" fmla="*/ 6 h 14"/>
                <a:gd name="T20" fmla="*/ 6 w 12"/>
                <a:gd name="T21" fmla="*/ 4 h 14"/>
                <a:gd name="T22" fmla="*/ 4 w 12"/>
                <a:gd name="T23" fmla="*/ 5 h 14"/>
                <a:gd name="T24" fmla="*/ 4 w 12"/>
                <a:gd name="T25" fmla="*/ 6 h 14"/>
                <a:gd name="T26" fmla="*/ 4 w 12"/>
                <a:gd name="T27" fmla="*/ 14 h 14"/>
                <a:gd name="T28" fmla="*/ 0 w 12"/>
                <a:gd name="T29" fmla="*/ 14 h 14"/>
                <a:gd name="T30" fmla="*/ 0 w 12"/>
                <a:gd name="T31"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4">
                  <a:moveTo>
                    <a:pt x="0" y="5"/>
                  </a:moveTo>
                  <a:cubicBezTo>
                    <a:pt x="0" y="3"/>
                    <a:pt x="0" y="2"/>
                    <a:pt x="0" y="1"/>
                  </a:cubicBezTo>
                  <a:cubicBezTo>
                    <a:pt x="3" y="1"/>
                    <a:pt x="3" y="1"/>
                    <a:pt x="3" y="1"/>
                  </a:cubicBezTo>
                  <a:cubicBezTo>
                    <a:pt x="3" y="2"/>
                    <a:pt x="3" y="2"/>
                    <a:pt x="3" y="2"/>
                  </a:cubicBezTo>
                  <a:cubicBezTo>
                    <a:pt x="3" y="2"/>
                    <a:pt x="3" y="2"/>
                    <a:pt x="3" y="2"/>
                  </a:cubicBezTo>
                  <a:cubicBezTo>
                    <a:pt x="4" y="1"/>
                    <a:pt x="5" y="0"/>
                    <a:pt x="8" y="0"/>
                  </a:cubicBezTo>
                  <a:cubicBezTo>
                    <a:pt x="10" y="0"/>
                    <a:pt x="12" y="2"/>
                    <a:pt x="12" y="6"/>
                  </a:cubicBezTo>
                  <a:cubicBezTo>
                    <a:pt x="12" y="14"/>
                    <a:pt x="12" y="14"/>
                    <a:pt x="12" y="14"/>
                  </a:cubicBezTo>
                  <a:cubicBezTo>
                    <a:pt x="8" y="14"/>
                    <a:pt x="8" y="14"/>
                    <a:pt x="8" y="14"/>
                  </a:cubicBezTo>
                  <a:cubicBezTo>
                    <a:pt x="8" y="6"/>
                    <a:pt x="8" y="6"/>
                    <a:pt x="8" y="6"/>
                  </a:cubicBezTo>
                  <a:cubicBezTo>
                    <a:pt x="8" y="5"/>
                    <a:pt x="8" y="4"/>
                    <a:pt x="6" y="4"/>
                  </a:cubicBezTo>
                  <a:cubicBezTo>
                    <a:pt x="5" y="4"/>
                    <a:pt x="4" y="4"/>
                    <a:pt x="4" y="5"/>
                  </a:cubicBezTo>
                  <a:cubicBezTo>
                    <a:pt x="4" y="5"/>
                    <a:pt x="4" y="6"/>
                    <a:pt x="4" y="6"/>
                  </a:cubicBezTo>
                  <a:cubicBezTo>
                    <a:pt x="4" y="14"/>
                    <a:pt x="4" y="14"/>
                    <a:pt x="4" y="14"/>
                  </a:cubicBezTo>
                  <a:cubicBezTo>
                    <a:pt x="0" y="14"/>
                    <a:pt x="0" y="14"/>
                    <a:pt x="0" y="14"/>
                  </a:cubicBezTo>
                  <a:lnTo>
                    <a:pt x="0" y="5"/>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246F7C3C-8B63-A1F7-19D2-6CB4A9E7CC3F}"/>
                </a:ext>
              </a:extLst>
            </p:cNvPr>
            <p:cNvSpPr>
              <a:spLocks noEditPoints="1"/>
            </p:cNvSpPr>
            <p:nvPr/>
          </p:nvSpPr>
          <p:spPr bwMode="auto">
            <a:xfrm>
              <a:off x="6446056" y="5837308"/>
              <a:ext cx="33018" cy="48867"/>
            </a:xfrm>
            <a:custGeom>
              <a:avLst/>
              <a:gdLst>
                <a:gd name="T0" fmla="*/ 13 w 13"/>
                <a:gd name="T1" fmla="*/ 0 h 19"/>
                <a:gd name="T2" fmla="*/ 13 w 13"/>
                <a:gd name="T3" fmla="*/ 15 h 19"/>
                <a:gd name="T4" fmla="*/ 13 w 13"/>
                <a:gd name="T5" fmla="*/ 19 h 19"/>
                <a:gd name="T6" fmla="*/ 10 w 13"/>
                <a:gd name="T7" fmla="*/ 19 h 19"/>
                <a:gd name="T8" fmla="*/ 9 w 13"/>
                <a:gd name="T9" fmla="*/ 17 h 19"/>
                <a:gd name="T10" fmla="*/ 9 w 13"/>
                <a:gd name="T11" fmla="*/ 17 h 19"/>
                <a:gd name="T12" fmla="*/ 5 w 13"/>
                <a:gd name="T13" fmla="*/ 19 h 19"/>
                <a:gd name="T14" fmla="*/ 0 w 13"/>
                <a:gd name="T15" fmla="*/ 12 h 19"/>
                <a:gd name="T16" fmla="*/ 6 w 13"/>
                <a:gd name="T17" fmla="*/ 5 h 19"/>
                <a:gd name="T18" fmla="*/ 9 w 13"/>
                <a:gd name="T19" fmla="*/ 7 h 19"/>
                <a:gd name="T20" fmla="*/ 9 w 13"/>
                <a:gd name="T21" fmla="*/ 7 h 19"/>
                <a:gd name="T22" fmla="*/ 9 w 13"/>
                <a:gd name="T23" fmla="*/ 0 h 19"/>
                <a:gd name="T24" fmla="*/ 13 w 13"/>
                <a:gd name="T25" fmla="*/ 0 h 19"/>
                <a:gd name="T26" fmla="*/ 9 w 13"/>
                <a:gd name="T27" fmla="*/ 11 h 19"/>
                <a:gd name="T28" fmla="*/ 9 w 13"/>
                <a:gd name="T29" fmla="*/ 10 h 19"/>
                <a:gd name="T30" fmla="*/ 7 w 13"/>
                <a:gd name="T31" fmla="*/ 8 h 19"/>
                <a:gd name="T32" fmla="*/ 4 w 13"/>
                <a:gd name="T33" fmla="*/ 12 h 19"/>
                <a:gd name="T34" fmla="*/ 7 w 13"/>
                <a:gd name="T35" fmla="*/ 16 h 19"/>
                <a:gd name="T36" fmla="*/ 9 w 13"/>
                <a:gd name="T37" fmla="*/ 14 h 19"/>
                <a:gd name="T38" fmla="*/ 9 w 13"/>
                <a:gd name="T39" fmla="*/ 13 h 19"/>
                <a:gd name="T40" fmla="*/ 9 w 13"/>
                <a:gd name="T41"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19">
                  <a:moveTo>
                    <a:pt x="13" y="0"/>
                  </a:moveTo>
                  <a:cubicBezTo>
                    <a:pt x="13" y="15"/>
                    <a:pt x="13" y="15"/>
                    <a:pt x="13" y="15"/>
                  </a:cubicBezTo>
                  <a:cubicBezTo>
                    <a:pt x="13" y="16"/>
                    <a:pt x="13" y="18"/>
                    <a:pt x="13" y="19"/>
                  </a:cubicBezTo>
                  <a:cubicBezTo>
                    <a:pt x="10" y="19"/>
                    <a:pt x="10" y="19"/>
                    <a:pt x="10" y="19"/>
                  </a:cubicBezTo>
                  <a:cubicBezTo>
                    <a:pt x="9" y="17"/>
                    <a:pt x="9" y="17"/>
                    <a:pt x="9" y="17"/>
                  </a:cubicBezTo>
                  <a:cubicBezTo>
                    <a:pt x="9" y="17"/>
                    <a:pt x="9" y="17"/>
                    <a:pt x="9" y="17"/>
                  </a:cubicBezTo>
                  <a:cubicBezTo>
                    <a:pt x="9" y="18"/>
                    <a:pt x="7" y="19"/>
                    <a:pt x="5" y="19"/>
                  </a:cubicBezTo>
                  <a:cubicBezTo>
                    <a:pt x="2" y="19"/>
                    <a:pt x="0" y="16"/>
                    <a:pt x="0" y="12"/>
                  </a:cubicBezTo>
                  <a:cubicBezTo>
                    <a:pt x="0" y="8"/>
                    <a:pt x="2" y="5"/>
                    <a:pt x="6" y="5"/>
                  </a:cubicBezTo>
                  <a:cubicBezTo>
                    <a:pt x="7" y="5"/>
                    <a:pt x="8" y="6"/>
                    <a:pt x="9" y="7"/>
                  </a:cubicBezTo>
                  <a:cubicBezTo>
                    <a:pt x="9" y="7"/>
                    <a:pt x="9" y="7"/>
                    <a:pt x="9" y="7"/>
                  </a:cubicBezTo>
                  <a:cubicBezTo>
                    <a:pt x="9" y="0"/>
                    <a:pt x="9" y="0"/>
                    <a:pt x="9" y="0"/>
                  </a:cubicBezTo>
                  <a:lnTo>
                    <a:pt x="13" y="0"/>
                  </a:lnTo>
                  <a:close/>
                  <a:moveTo>
                    <a:pt x="9" y="11"/>
                  </a:moveTo>
                  <a:cubicBezTo>
                    <a:pt x="9" y="11"/>
                    <a:pt x="9" y="11"/>
                    <a:pt x="9" y="10"/>
                  </a:cubicBezTo>
                  <a:cubicBezTo>
                    <a:pt x="9" y="9"/>
                    <a:pt x="8" y="8"/>
                    <a:pt x="7" y="8"/>
                  </a:cubicBezTo>
                  <a:cubicBezTo>
                    <a:pt x="5" y="8"/>
                    <a:pt x="4" y="10"/>
                    <a:pt x="4" y="12"/>
                  </a:cubicBezTo>
                  <a:cubicBezTo>
                    <a:pt x="4" y="14"/>
                    <a:pt x="5" y="16"/>
                    <a:pt x="7" y="16"/>
                  </a:cubicBezTo>
                  <a:cubicBezTo>
                    <a:pt x="8" y="16"/>
                    <a:pt x="9" y="15"/>
                    <a:pt x="9" y="14"/>
                  </a:cubicBezTo>
                  <a:cubicBezTo>
                    <a:pt x="9" y="13"/>
                    <a:pt x="9" y="13"/>
                    <a:pt x="9" y="13"/>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846D40D6-F739-31D5-633D-38733146F6C2}"/>
                </a:ext>
              </a:extLst>
            </p:cNvPr>
            <p:cNvSpPr>
              <a:spLocks noEditPoints="1"/>
            </p:cNvSpPr>
            <p:nvPr/>
          </p:nvSpPr>
          <p:spPr bwMode="auto">
            <a:xfrm>
              <a:off x="6486999" y="5850515"/>
              <a:ext cx="34338" cy="35660"/>
            </a:xfrm>
            <a:custGeom>
              <a:avLst/>
              <a:gdLst>
                <a:gd name="T0" fmla="*/ 13 w 13"/>
                <a:gd name="T1" fmla="*/ 7 h 14"/>
                <a:gd name="T2" fmla="*/ 6 w 13"/>
                <a:gd name="T3" fmla="*/ 14 h 14"/>
                <a:gd name="T4" fmla="*/ 0 w 13"/>
                <a:gd name="T5" fmla="*/ 7 h 14"/>
                <a:gd name="T6" fmla="*/ 7 w 13"/>
                <a:gd name="T7" fmla="*/ 0 h 14"/>
                <a:gd name="T8" fmla="*/ 13 w 13"/>
                <a:gd name="T9" fmla="*/ 7 h 14"/>
                <a:gd name="T10" fmla="*/ 4 w 13"/>
                <a:gd name="T11" fmla="*/ 7 h 14"/>
                <a:gd name="T12" fmla="*/ 7 w 13"/>
                <a:gd name="T13" fmla="*/ 11 h 14"/>
                <a:gd name="T14" fmla="*/ 9 w 13"/>
                <a:gd name="T15" fmla="*/ 7 h 14"/>
                <a:gd name="T16" fmla="*/ 7 w 13"/>
                <a:gd name="T17" fmla="*/ 3 h 14"/>
                <a:gd name="T18" fmla="*/ 4 w 13"/>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3" y="7"/>
                  </a:moveTo>
                  <a:cubicBezTo>
                    <a:pt x="13" y="12"/>
                    <a:pt x="10" y="14"/>
                    <a:pt x="6" y="14"/>
                  </a:cubicBezTo>
                  <a:cubicBezTo>
                    <a:pt x="3" y="14"/>
                    <a:pt x="0" y="11"/>
                    <a:pt x="0" y="7"/>
                  </a:cubicBezTo>
                  <a:cubicBezTo>
                    <a:pt x="0" y="3"/>
                    <a:pt x="2" y="0"/>
                    <a:pt x="7" y="0"/>
                  </a:cubicBezTo>
                  <a:cubicBezTo>
                    <a:pt x="11" y="0"/>
                    <a:pt x="13" y="3"/>
                    <a:pt x="13" y="7"/>
                  </a:cubicBezTo>
                  <a:close/>
                  <a:moveTo>
                    <a:pt x="4" y="7"/>
                  </a:moveTo>
                  <a:cubicBezTo>
                    <a:pt x="4" y="9"/>
                    <a:pt x="5" y="11"/>
                    <a:pt x="7" y="11"/>
                  </a:cubicBezTo>
                  <a:cubicBezTo>
                    <a:pt x="8" y="11"/>
                    <a:pt x="9" y="9"/>
                    <a:pt x="9" y="7"/>
                  </a:cubicBezTo>
                  <a:cubicBezTo>
                    <a:pt x="9" y="5"/>
                    <a:pt x="8" y="3"/>
                    <a:pt x="7" y="3"/>
                  </a:cubicBezTo>
                  <a:cubicBezTo>
                    <a:pt x="5" y="3"/>
                    <a:pt x="4" y="5"/>
                    <a:pt x="4"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E4F67041-83C1-BDC7-E786-6E266C3AF9A9}"/>
                </a:ext>
              </a:extLst>
            </p:cNvPr>
            <p:cNvSpPr>
              <a:spLocks/>
            </p:cNvSpPr>
            <p:nvPr/>
          </p:nvSpPr>
          <p:spPr bwMode="auto">
            <a:xfrm>
              <a:off x="6527941" y="5850515"/>
              <a:ext cx="31698" cy="35660"/>
            </a:xfrm>
            <a:custGeom>
              <a:avLst/>
              <a:gdLst>
                <a:gd name="T0" fmla="*/ 0 w 12"/>
                <a:gd name="T1" fmla="*/ 5 h 14"/>
                <a:gd name="T2" fmla="*/ 0 w 12"/>
                <a:gd name="T3" fmla="*/ 1 h 14"/>
                <a:gd name="T4" fmla="*/ 3 w 12"/>
                <a:gd name="T5" fmla="*/ 1 h 14"/>
                <a:gd name="T6" fmla="*/ 4 w 12"/>
                <a:gd name="T7" fmla="*/ 2 h 14"/>
                <a:gd name="T8" fmla="*/ 4 w 12"/>
                <a:gd name="T9" fmla="*/ 2 h 14"/>
                <a:gd name="T10" fmla="*/ 8 w 12"/>
                <a:gd name="T11" fmla="*/ 0 h 14"/>
                <a:gd name="T12" fmla="*/ 12 w 12"/>
                <a:gd name="T13" fmla="*/ 6 h 14"/>
                <a:gd name="T14" fmla="*/ 12 w 12"/>
                <a:gd name="T15" fmla="*/ 14 h 14"/>
                <a:gd name="T16" fmla="*/ 8 w 12"/>
                <a:gd name="T17" fmla="*/ 14 h 14"/>
                <a:gd name="T18" fmla="*/ 8 w 12"/>
                <a:gd name="T19" fmla="*/ 6 h 14"/>
                <a:gd name="T20" fmla="*/ 6 w 12"/>
                <a:gd name="T21" fmla="*/ 4 h 14"/>
                <a:gd name="T22" fmla="*/ 4 w 12"/>
                <a:gd name="T23" fmla="*/ 5 h 14"/>
                <a:gd name="T24" fmla="*/ 4 w 12"/>
                <a:gd name="T25" fmla="*/ 6 h 14"/>
                <a:gd name="T26" fmla="*/ 4 w 12"/>
                <a:gd name="T27" fmla="*/ 14 h 14"/>
                <a:gd name="T28" fmla="*/ 0 w 12"/>
                <a:gd name="T29" fmla="*/ 14 h 14"/>
                <a:gd name="T30" fmla="*/ 0 w 12"/>
                <a:gd name="T31"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4">
                  <a:moveTo>
                    <a:pt x="0" y="5"/>
                  </a:moveTo>
                  <a:cubicBezTo>
                    <a:pt x="0" y="3"/>
                    <a:pt x="0" y="2"/>
                    <a:pt x="0" y="1"/>
                  </a:cubicBezTo>
                  <a:cubicBezTo>
                    <a:pt x="3" y="1"/>
                    <a:pt x="3" y="1"/>
                    <a:pt x="3" y="1"/>
                  </a:cubicBezTo>
                  <a:cubicBezTo>
                    <a:pt x="4" y="2"/>
                    <a:pt x="4" y="2"/>
                    <a:pt x="4" y="2"/>
                  </a:cubicBezTo>
                  <a:cubicBezTo>
                    <a:pt x="4" y="2"/>
                    <a:pt x="4" y="2"/>
                    <a:pt x="4" y="2"/>
                  </a:cubicBezTo>
                  <a:cubicBezTo>
                    <a:pt x="4" y="1"/>
                    <a:pt x="5" y="0"/>
                    <a:pt x="8" y="0"/>
                  </a:cubicBezTo>
                  <a:cubicBezTo>
                    <a:pt x="10" y="0"/>
                    <a:pt x="12" y="2"/>
                    <a:pt x="12" y="6"/>
                  </a:cubicBezTo>
                  <a:cubicBezTo>
                    <a:pt x="12" y="14"/>
                    <a:pt x="12" y="14"/>
                    <a:pt x="12" y="14"/>
                  </a:cubicBezTo>
                  <a:cubicBezTo>
                    <a:pt x="8" y="14"/>
                    <a:pt x="8" y="14"/>
                    <a:pt x="8" y="14"/>
                  </a:cubicBezTo>
                  <a:cubicBezTo>
                    <a:pt x="8" y="6"/>
                    <a:pt x="8" y="6"/>
                    <a:pt x="8" y="6"/>
                  </a:cubicBezTo>
                  <a:cubicBezTo>
                    <a:pt x="8" y="5"/>
                    <a:pt x="8" y="4"/>
                    <a:pt x="6" y="4"/>
                  </a:cubicBezTo>
                  <a:cubicBezTo>
                    <a:pt x="5" y="4"/>
                    <a:pt x="4" y="4"/>
                    <a:pt x="4" y="5"/>
                  </a:cubicBezTo>
                  <a:cubicBezTo>
                    <a:pt x="4" y="5"/>
                    <a:pt x="4" y="6"/>
                    <a:pt x="4" y="6"/>
                  </a:cubicBezTo>
                  <a:cubicBezTo>
                    <a:pt x="4" y="14"/>
                    <a:pt x="4" y="14"/>
                    <a:pt x="4" y="14"/>
                  </a:cubicBezTo>
                  <a:cubicBezTo>
                    <a:pt x="0" y="14"/>
                    <a:pt x="0" y="14"/>
                    <a:pt x="0" y="14"/>
                  </a:cubicBezTo>
                  <a:lnTo>
                    <a:pt x="0" y="5"/>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B8C4CDF5-1997-812E-8B18-719A0B8B48C6}"/>
                </a:ext>
              </a:extLst>
            </p:cNvPr>
            <p:cNvSpPr>
              <a:spLocks/>
            </p:cNvSpPr>
            <p:nvPr/>
          </p:nvSpPr>
          <p:spPr bwMode="auto">
            <a:xfrm>
              <a:off x="6313984" y="5649767"/>
              <a:ext cx="299803" cy="236409"/>
            </a:xfrm>
            <a:custGeom>
              <a:avLst/>
              <a:gdLst>
                <a:gd name="T0" fmla="*/ 116 w 116"/>
                <a:gd name="T1" fmla="*/ 42 h 92"/>
                <a:gd name="T2" fmla="*/ 108 w 116"/>
                <a:gd name="T3" fmla="*/ 46 h 92"/>
                <a:gd name="T4" fmla="*/ 101 w 116"/>
                <a:gd name="T5" fmla="*/ 50 h 92"/>
                <a:gd name="T6" fmla="*/ 85 w 116"/>
                <a:gd name="T7" fmla="*/ 41 h 92"/>
                <a:gd name="T8" fmla="*/ 78 w 116"/>
                <a:gd name="T9" fmla="*/ 45 h 92"/>
                <a:gd name="T10" fmla="*/ 86 w 116"/>
                <a:gd name="T11" fmla="*/ 46 h 92"/>
                <a:gd name="T12" fmla="*/ 96 w 116"/>
                <a:gd name="T13" fmla="*/ 47 h 92"/>
                <a:gd name="T14" fmla="*/ 95 w 116"/>
                <a:gd name="T15" fmla="*/ 52 h 92"/>
                <a:gd name="T16" fmla="*/ 99 w 116"/>
                <a:gd name="T17" fmla="*/ 60 h 92"/>
                <a:gd name="T18" fmla="*/ 94 w 116"/>
                <a:gd name="T19" fmla="*/ 62 h 92"/>
                <a:gd name="T20" fmla="*/ 90 w 116"/>
                <a:gd name="T21" fmla="*/ 64 h 92"/>
                <a:gd name="T22" fmla="*/ 88 w 116"/>
                <a:gd name="T23" fmla="*/ 70 h 92"/>
                <a:gd name="T24" fmla="*/ 85 w 116"/>
                <a:gd name="T25" fmla="*/ 81 h 92"/>
                <a:gd name="T26" fmla="*/ 79 w 116"/>
                <a:gd name="T27" fmla="*/ 92 h 92"/>
                <a:gd name="T28" fmla="*/ 66 w 116"/>
                <a:gd name="T29" fmla="*/ 84 h 92"/>
                <a:gd name="T30" fmla="*/ 62 w 116"/>
                <a:gd name="T31" fmla="*/ 79 h 92"/>
                <a:gd name="T32" fmla="*/ 55 w 116"/>
                <a:gd name="T33" fmla="*/ 83 h 92"/>
                <a:gd name="T34" fmla="*/ 48 w 116"/>
                <a:gd name="T35" fmla="*/ 90 h 92"/>
                <a:gd name="T36" fmla="*/ 44 w 116"/>
                <a:gd name="T37" fmla="*/ 81 h 92"/>
                <a:gd name="T38" fmla="*/ 42 w 116"/>
                <a:gd name="T39" fmla="*/ 76 h 92"/>
                <a:gd name="T40" fmla="*/ 35 w 116"/>
                <a:gd name="T41" fmla="*/ 79 h 92"/>
                <a:gd name="T42" fmla="*/ 38 w 116"/>
                <a:gd name="T43" fmla="*/ 73 h 92"/>
                <a:gd name="T44" fmla="*/ 33 w 116"/>
                <a:gd name="T45" fmla="*/ 71 h 92"/>
                <a:gd name="T46" fmla="*/ 29 w 116"/>
                <a:gd name="T47" fmla="*/ 68 h 92"/>
                <a:gd name="T48" fmla="*/ 26 w 116"/>
                <a:gd name="T49" fmla="*/ 73 h 92"/>
                <a:gd name="T50" fmla="*/ 23 w 116"/>
                <a:gd name="T51" fmla="*/ 79 h 92"/>
                <a:gd name="T52" fmla="*/ 21 w 116"/>
                <a:gd name="T53" fmla="*/ 75 h 92"/>
                <a:gd name="T54" fmla="*/ 25 w 116"/>
                <a:gd name="T55" fmla="*/ 71 h 92"/>
                <a:gd name="T56" fmla="*/ 27 w 116"/>
                <a:gd name="T57" fmla="*/ 66 h 92"/>
                <a:gd name="T58" fmla="*/ 22 w 116"/>
                <a:gd name="T59" fmla="*/ 64 h 92"/>
                <a:gd name="T60" fmla="*/ 20 w 116"/>
                <a:gd name="T61" fmla="*/ 59 h 92"/>
                <a:gd name="T62" fmla="*/ 16 w 116"/>
                <a:gd name="T63" fmla="*/ 55 h 92"/>
                <a:gd name="T64" fmla="*/ 12 w 116"/>
                <a:gd name="T65" fmla="*/ 53 h 92"/>
                <a:gd name="T66" fmla="*/ 7 w 116"/>
                <a:gd name="T67" fmla="*/ 51 h 92"/>
                <a:gd name="T68" fmla="*/ 4 w 116"/>
                <a:gd name="T69" fmla="*/ 46 h 92"/>
                <a:gd name="T70" fmla="*/ 2 w 116"/>
                <a:gd name="T71" fmla="*/ 38 h 92"/>
                <a:gd name="T72" fmla="*/ 5 w 116"/>
                <a:gd name="T73" fmla="*/ 27 h 92"/>
                <a:gd name="T74" fmla="*/ 8 w 116"/>
                <a:gd name="T75" fmla="*/ 20 h 92"/>
                <a:gd name="T76" fmla="*/ 7 w 116"/>
                <a:gd name="T77" fmla="*/ 10 h 92"/>
                <a:gd name="T78" fmla="*/ 11 w 116"/>
                <a:gd name="T79" fmla="*/ 11 h 92"/>
                <a:gd name="T80" fmla="*/ 18 w 116"/>
                <a:gd name="T81" fmla="*/ 14 h 92"/>
                <a:gd name="T82" fmla="*/ 25 w 116"/>
                <a:gd name="T83" fmla="*/ 11 h 92"/>
                <a:gd name="T84" fmla="*/ 29 w 116"/>
                <a:gd name="T85" fmla="*/ 9 h 92"/>
                <a:gd name="T86" fmla="*/ 40 w 116"/>
                <a:gd name="T87" fmla="*/ 7 h 92"/>
                <a:gd name="T88" fmla="*/ 48 w 116"/>
                <a:gd name="T89" fmla="*/ 5 h 92"/>
                <a:gd name="T90" fmla="*/ 53 w 116"/>
                <a:gd name="T91" fmla="*/ 3 h 92"/>
                <a:gd name="T92" fmla="*/ 62 w 116"/>
                <a:gd name="T93" fmla="*/ 0 h 92"/>
                <a:gd name="T94" fmla="*/ 71 w 116"/>
                <a:gd name="T95" fmla="*/ 3 h 92"/>
                <a:gd name="T96" fmla="*/ 75 w 116"/>
                <a:gd name="T97" fmla="*/ 5 h 92"/>
                <a:gd name="T98" fmla="*/ 72 w 116"/>
                <a:gd name="T99" fmla="*/ 12 h 92"/>
                <a:gd name="T100" fmla="*/ 76 w 116"/>
                <a:gd name="T101" fmla="*/ 18 h 92"/>
                <a:gd name="T102" fmla="*/ 82 w 116"/>
                <a:gd name="T103" fmla="*/ 20 h 92"/>
                <a:gd name="T104" fmla="*/ 88 w 116"/>
                <a:gd name="T105" fmla="*/ 23 h 92"/>
                <a:gd name="T106" fmla="*/ 105 w 116"/>
                <a:gd name="T107" fmla="*/ 20 h 92"/>
                <a:gd name="T108" fmla="*/ 116 w 116"/>
                <a:gd name="T109" fmla="*/ 3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6" h="92">
                  <a:moveTo>
                    <a:pt x="116" y="35"/>
                  </a:moveTo>
                  <a:cubicBezTo>
                    <a:pt x="116" y="42"/>
                    <a:pt x="116" y="42"/>
                    <a:pt x="116" y="42"/>
                  </a:cubicBezTo>
                  <a:cubicBezTo>
                    <a:pt x="112" y="42"/>
                    <a:pt x="112" y="42"/>
                    <a:pt x="112" y="42"/>
                  </a:cubicBezTo>
                  <a:cubicBezTo>
                    <a:pt x="112" y="42"/>
                    <a:pt x="108" y="46"/>
                    <a:pt x="108" y="46"/>
                  </a:cubicBezTo>
                  <a:cubicBezTo>
                    <a:pt x="108" y="46"/>
                    <a:pt x="108" y="42"/>
                    <a:pt x="108" y="42"/>
                  </a:cubicBezTo>
                  <a:cubicBezTo>
                    <a:pt x="101" y="50"/>
                    <a:pt x="101" y="50"/>
                    <a:pt x="101" y="50"/>
                  </a:cubicBezTo>
                  <a:cubicBezTo>
                    <a:pt x="100" y="44"/>
                    <a:pt x="100" y="44"/>
                    <a:pt x="100" y="44"/>
                  </a:cubicBezTo>
                  <a:cubicBezTo>
                    <a:pt x="85" y="41"/>
                    <a:pt x="85" y="41"/>
                    <a:pt x="85" y="41"/>
                  </a:cubicBezTo>
                  <a:cubicBezTo>
                    <a:pt x="85" y="41"/>
                    <a:pt x="84" y="44"/>
                    <a:pt x="84" y="44"/>
                  </a:cubicBezTo>
                  <a:cubicBezTo>
                    <a:pt x="83" y="44"/>
                    <a:pt x="78" y="45"/>
                    <a:pt x="78" y="45"/>
                  </a:cubicBezTo>
                  <a:cubicBezTo>
                    <a:pt x="79" y="47"/>
                    <a:pt x="79" y="47"/>
                    <a:pt x="79" y="47"/>
                  </a:cubicBezTo>
                  <a:cubicBezTo>
                    <a:pt x="86" y="46"/>
                    <a:pt x="86" y="46"/>
                    <a:pt x="86" y="46"/>
                  </a:cubicBezTo>
                  <a:cubicBezTo>
                    <a:pt x="87" y="44"/>
                    <a:pt x="87" y="44"/>
                    <a:pt x="87" y="44"/>
                  </a:cubicBezTo>
                  <a:cubicBezTo>
                    <a:pt x="96" y="47"/>
                    <a:pt x="96" y="47"/>
                    <a:pt x="96" y="47"/>
                  </a:cubicBezTo>
                  <a:cubicBezTo>
                    <a:pt x="98" y="51"/>
                    <a:pt x="98" y="51"/>
                    <a:pt x="98" y="51"/>
                  </a:cubicBezTo>
                  <a:cubicBezTo>
                    <a:pt x="95" y="52"/>
                    <a:pt x="95" y="52"/>
                    <a:pt x="95" y="52"/>
                  </a:cubicBezTo>
                  <a:cubicBezTo>
                    <a:pt x="99" y="57"/>
                    <a:pt x="99" y="57"/>
                    <a:pt x="99" y="57"/>
                  </a:cubicBezTo>
                  <a:cubicBezTo>
                    <a:pt x="99" y="60"/>
                    <a:pt x="99" y="60"/>
                    <a:pt x="99" y="60"/>
                  </a:cubicBezTo>
                  <a:cubicBezTo>
                    <a:pt x="94" y="60"/>
                    <a:pt x="94" y="60"/>
                    <a:pt x="94" y="60"/>
                  </a:cubicBezTo>
                  <a:cubicBezTo>
                    <a:pt x="94" y="62"/>
                    <a:pt x="94" y="62"/>
                    <a:pt x="94" y="62"/>
                  </a:cubicBezTo>
                  <a:cubicBezTo>
                    <a:pt x="92" y="62"/>
                    <a:pt x="92" y="62"/>
                    <a:pt x="92" y="62"/>
                  </a:cubicBezTo>
                  <a:cubicBezTo>
                    <a:pt x="90" y="64"/>
                    <a:pt x="90" y="64"/>
                    <a:pt x="90" y="64"/>
                  </a:cubicBezTo>
                  <a:cubicBezTo>
                    <a:pt x="90" y="73"/>
                    <a:pt x="90" y="73"/>
                    <a:pt x="90" y="73"/>
                  </a:cubicBezTo>
                  <a:cubicBezTo>
                    <a:pt x="88" y="70"/>
                    <a:pt x="88" y="70"/>
                    <a:pt x="88" y="70"/>
                  </a:cubicBezTo>
                  <a:cubicBezTo>
                    <a:pt x="88" y="80"/>
                    <a:pt x="88" y="80"/>
                    <a:pt x="88" y="80"/>
                  </a:cubicBezTo>
                  <a:cubicBezTo>
                    <a:pt x="85" y="81"/>
                    <a:pt x="85" y="81"/>
                    <a:pt x="85" y="81"/>
                  </a:cubicBezTo>
                  <a:cubicBezTo>
                    <a:pt x="83" y="81"/>
                    <a:pt x="83" y="81"/>
                    <a:pt x="83" y="81"/>
                  </a:cubicBezTo>
                  <a:cubicBezTo>
                    <a:pt x="79" y="92"/>
                    <a:pt x="79" y="92"/>
                    <a:pt x="79" y="92"/>
                  </a:cubicBezTo>
                  <a:cubicBezTo>
                    <a:pt x="72" y="92"/>
                    <a:pt x="72" y="92"/>
                    <a:pt x="72" y="92"/>
                  </a:cubicBezTo>
                  <a:cubicBezTo>
                    <a:pt x="72" y="92"/>
                    <a:pt x="66" y="84"/>
                    <a:pt x="66" y="84"/>
                  </a:cubicBezTo>
                  <a:cubicBezTo>
                    <a:pt x="66" y="84"/>
                    <a:pt x="66" y="81"/>
                    <a:pt x="66" y="81"/>
                  </a:cubicBezTo>
                  <a:cubicBezTo>
                    <a:pt x="62" y="79"/>
                    <a:pt x="62" y="79"/>
                    <a:pt x="62" y="79"/>
                  </a:cubicBezTo>
                  <a:cubicBezTo>
                    <a:pt x="60" y="84"/>
                    <a:pt x="60" y="84"/>
                    <a:pt x="60" y="84"/>
                  </a:cubicBezTo>
                  <a:cubicBezTo>
                    <a:pt x="55" y="83"/>
                    <a:pt x="55" y="83"/>
                    <a:pt x="55" y="83"/>
                  </a:cubicBezTo>
                  <a:cubicBezTo>
                    <a:pt x="53" y="88"/>
                    <a:pt x="53" y="88"/>
                    <a:pt x="53" y="88"/>
                  </a:cubicBezTo>
                  <a:cubicBezTo>
                    <a:pt x="48" y="90"/>
                    <a:pt x="48" y="90"/>
                    <a:pt x="48" y="90"/>
                  </a:cubicBezTo>
                  <a:cubicBezTo>
                    <a:pt x="44" y="88"/>
                    <a:pt x="44" y="88"/>
                    <a:pt x="44" y="88"/>
                  </a:cubicBezTo>
                  <a:cubicBezTo>
                    <a:pt x="44" y="81"/>
                    <a:pt x="44" y="81"/>
                    <a:pt x="44" y="81"/>
                  </a:cubicBezTo>
                  <a:cubicBezTo>
                    <a:pt x="42" y="80"/>
                    <a:pt x="42" y="80"/>
                    <a:pt x="42" y="80"/>
                  </a:cubicBezTo>
                  <a:cubicBezTo>
                    <a:pt x="42" y="76"/>
                    <a:pt x="42" y="76"/>
                    <a:pt x="42" y="76"/>
                  </a:cubicBezTo>
                  <a:cubicBezTo>
                    <a:pt x="39" y="77"/>
                    <a:pt x="39" y="77"/>
                    <a:pt x="39" y="77"/>
                  </a:cubicBezTo>
                  <a:cubicBezTo>
                    <a:pt x="35" y="79"/>
                    <a:pt x="35" y="79"/>
                    <a:pt x="35" y="79"/>
                  </a:cubicBezTo>
                  <a:cubicBezTo>
                    <a:pt x="36" y="75"/>
                    <a:pt x="36" y="75"/>
                    <a:pt x="36" y="75"/>
                  </a:cubicBezTo>
                  <a:cubicBezTo>
                    <a:pt x="38" y="73"/>
                    <a:pt x="38" y="73"/>
                    <a:pt x="38" y="73"/>
                  </a:cubicBezTo>
                  <a:cubicBezTo>
                    <a:pt x="36" y="70"/>
                    <a:pt x="36" y="70"/>
                    <a:pt x="36" y="70"/>
                  </a:cubicBezTo>
                  <a:cubicBezTo>
                    <a:pt x="33" y="71"/>
                    <a:pt x="33" y="71"/>
                    <a:pt x="33" y="71"/>
                  </a:cubicBezTo>
                  <a:cubicBezTo>
                    <a:pt x="33" y="68"/>
                    <a:pt x="33" y="68"/>
                    <a:pt x="33" y="68"/>
                  </a:cubicBezTo>
                  <a:cubicBezTo>
                    <a:pt x="29" y="68"/>
                    <a:pt x="29" y="68"/>
                    <a:pt x="29" y="68"/>
                  </a:cubicBezTo>
                  <a:cubicBezTo>
                    <a:pt x="29" y="71"/>
                    <a:pt x="29" y="71"/>
                    <a:pt x="29" y="71"/>
                  </a:cubicBezTo>
                  <a:cubicBezTo>
                    <a:pt x="26" y="73"/>
                    <a:pt x="26" y="73"/>
                    <a:pt x="26" y="73"/>
                  </a:cubicBezTo>
                  <a:cubicBezTo>
                    <a:pt x="25" y="76"/>
                    <a:pt x="25" y="76"/>
                    <a:pt x="25" y="76"/>
                  </a:cubicBezTo>
                  <a:cubicBezTo>
                    <a:pt x="23" y="79"/>
                    <a:pt x="23" y="79"/>
                    <a:pt x="23" y="79"/>
                  </a:cubicBezTo>
                  <a:cubicBezTo>
                    <a:pt x="20" y="77"/>
                    <a:pt x="20" y="77"/>
                    <a:pt x="20" y="77"/>
                  </a:cubicBezTo>
                  <a:cubicBezTo>
                    <a:pt x="21" y="75"/>
                    <a:pt x="21" y="75"/>
                    <a:pt x="21" y="75"/>
                  </a:cubicBezTo>
                  <a:cubicBezTo>
                    <a:pt x="22" y="73"/>
                    <a:pt x="22" y="73"/>
                    <a:pt x="22" y="73"/>
                  </a:cubicBezTo>
                  <a:cubicBezTo>
                    <a:pt x="25" y="71"/>
                    <a:pt x="25" y="71"/>
                    <a:pt x="25" y="71"/>
                  </a:cubicBezTo>
                  <a:cubicBezTo>
                    <a:pt x="25" y="68"/>
                    <a:pt x="25" y="68"/>
                    <a:pt x="25" y="68"/>
                  </a:cubicBezTo>
                  <a:cubicBezTo>
                    <a:pt x="27" y="66"/>
                    <a:pt x="27" y="66"/>
                    <a:pt x="27" y="66"/>
                  </a:cubicBezTo>
                  <a:cubicBezTo>
                    <a:pt x="25" y="64"/>
                    <a:pt x="25" y="64"/>
                    <a:pt x="25" y="64"/>
                  </a:cubicBezTo>
                  <a:cubicBezTo>
                    <a:pt x="22" y="64"/>
                    <a:pt x="22" y="64"/>
                    <a:pt x="22" y="64"/>
                  </a:cubicBezTo>
                  <a:cubicBezTo>
                    <a:pt x="22" y="62"/>
                    <a:pt x="22" y="62"/>
                    <a:pt x="22" y="62"/>
                  </a:cubicBezTo>
                  <a:cubicBezTo>
                    <a:pt x="20" y="59"/>
                    <a:pt x="20" y="59"/>
                    <a:pt x="20" y="59"/>
                  </a:cubicBezTo>
                  <a:cubicBezTo>
                    <a:pt x="15" y="60"/>
                    <a:pt x="15" y="60"/>
                    <a:pt x="15" y="60"/>
                  </a:cubicBezTo>
                  <a:cubicBezTo>
                    <a:pt x="16" y="55"/>
                    <a:pt x="16" y="55"/>
                    <a:pt x="16" y="55"/>
                  </a:cubicBezTo>
                  <a:cubicBezTo>
                    <a:pt x="16" y="55"/>
                    <a:pt x="13" y="55"/>
                    <a:pt x="13" y="55"/>
                  </a:cubicBezTo>
                  <a:cubicBezTo>
                    <a:pt x="13" y="55"/>
                    <a:pt x="12" y="53"/>
                    <a:pt x="12" y="53"/>
                  </a:cubicBezTo>
                  <a:cubicBezTo>
                    <a:pt x="9" y="53"/>
                    <a:pt x="9" y="53"/>
                    <a:pt x="9" y="53"/>
                  </a:cubicBezTo>
                  <a:cubicBezTo>
                    <a:pt x="7" y="51"/>
                    <a:pt x="7" y="51"/>
                    <a:pt x="7" y="51"/>
                  </a:cubicBezTo>
                  <a:cubicBezTo>
                    <a:pt x="7" y="46"/>
                    <a:pt x="7" y="46"/>
                    <a:pt x="7" y="46"/>
                  </a:cubicBezTo>
                  <a:cubicBezTo>
                    <a:pt x="4" y="46"/>
                    <a:pt x="4" y="46"/>
                    <a:pt x="4" y="46"/>
                  </a:cubicBezTo>
                  <a:cubicBezTo>
                    <a:pt x="0" y="44"/>
                    <a:pt x="0" y="44"/>
                    <a:pt x="0" y="44"/>
                  </a:cubicBezTo>
                  <a:cubicBezTo>
                    <a:pt x="2" y="38"/>
                    <a:pt x="2" y="38"/>
                    <a:pt x="2" y="38"/>
                  </a:cubicBezTo>
                  <a:cubicBezTo>
                    <a:pt x="5" y="35"/>
                    <a:pt x="5" y="35"/>
                    <a:pt x="5" y="35"/>
                  </a:cubicBezTo>
                  <a:cubicBezTo>
                    <a:pt x="5" y="27"/>
                    <a:pt x="5" y="27"/>
                    <a:pt x="5" y="27"/>
                  </a:cubicBezTo>
                  <a:cubicBezTo>
                    <a:pt x="7" y="27"/>
                    <a:pt x="7" y="27"/>
                    <a:pt x="7" y="27"/>
                  </a:cubicBezTo>
                  <a:cubicBezTo>
                    <a:pt x="8" y="20"/>
                    <a:pt x="8" y="20"/>
                    <a:pt x="8" y="20"/>
                  </a:cubicBezTo>
                  <a:cubicBezTo>
                    <a:pt x="5" y="14"/>
                    <a:pt x="5" y="14"/>
                    <a:pt x="5" y="14"/>
                  </a:cubicBezTo>
                  <a:cubicBezTo>
                    <a:pt x="7" y="10"/>
                    <a:pt x="7" y="10"/>
                    <a:pt x="7" y="10"/>
                  </a:cubicBezTo>
                  <a:cubicBezTo>
                    <a:pt x="7" y="7"/>
                    <a:pt x="7" y="7"/>
                    <a:pt x="7" y="7"/>
                  </a:cubicBezTo>
                  <a:cubicBezTo>
                    <a:pt x="11" y="11"/>
                    <a:pt x="11" y="11"/>
                    <a:pt x="11" y="11"/>
                  </a:cubicBezTo>
                  <a:cubicBezTo>
                    <a:pt x="18" y="11"/>
                    <a:pt x="18" y="11"/>
                    <a:pt x="18" y="11"/>
                  </a:cubicBezTo>
                  <a:cubicBezTo>
                    <a:pt x="18" y="14"/>
                    <a:pt x="18" y="14"/>
                    <a:pt x="18" y="14"/>
                  </a:cubicBezTo>
                  <a:cubicBezTo>
                    <a:pt x="22" y="14"/>
                    <a:pt x="22" y="14"/>
                    <a:pt x="22" y="14"/>
                  </a:cubicBezTo>
                  <a:cubicBezTo>
                    <a:pt x="25" y="11"/>
                    <a:pt x="25" y="11"/>
                    <a:pt x="25" y="11"/>
                  </a:cubicBezTo>
                  <a:cubicBezTo>
                    <a:pt x="27" y="12"/>
                    <a:pt x="27" y="12"/>
                    <a:pt x="27" y="12"/>
                  </a:cubicBezTo>
                  <a:cubicBezTo>
                    <a:pt x="29" y="9"/>
                    <a:pt x="29" y="9"/>
                    <a:pt x="29" y="9"/>
                  </a:cubicBezTo>
                  <a:cubicBezTo>
                    <a:pt x="40" y="9"/>
                    <a:pt x="40" y="9"/>
                    <a:pt x="40" y="9"/>
                  </a:cubicBezTo>
                  <a:cubicBezTo>
                    <a:pt x="40" y="7"/>
                    <a:pt x="40" y="7"/>
                    <a:pt x="40" y="7"/>
                  </a:cubicBezTo>
                  <a:cubicBezTo>
                    <a:pt x="45" y="7"/>
                    <a:pt x="45" y="7"/>
                    <a:pt x="45" y="7"/>
                  </a:cubicBezTo>
                  <a:cubicBezTo>
                    <a:pt x="48" y="5"/>
                    <a:pt x="48" y="5"/>
                    <a:pt x="48" y="5"/>
                  </a:cubicBezTo>
                  <a:cubicBezTo>
                    <a:pt x="51" y="5"/>
                    <a:pt x="51" y="5"/>
                    <a:pt x="51" y="5"/>
                  </a:cubicBezTo>
                  <a:cubicBezTo>
                    <a:pt x="53" y="3"/>
                    <a:pt x="53" y="3"/>
                    <a:pt x="53" y="3"/>
                  </a:cubicBezTo>
                  <a:cubicBezTo>
                    <a:pt x="53" y="0"/>
                    <a:pt x="53" y="0"/>
                    <a:pt x="53" y="0"/>
                  </a:cubicBezTo>
                  <a:cubicBezTo>
                    <a:pt x="62" y="0"/>
                    <a:pt x="62" y="0"/>
                    <a:pt x="62" y="0"/>
                  </a:cubicBezTo>
                  <a:cubicBezTo>
                    <a:pt x="66" y="3"/>
                    <a:pt x="66" y="3"/>
                    <a:pt x="66" y="3"/>
                  </a:cubicBezTo>
                  <a:cubicBezTo>
                    <a:pt x="71" y="3"/>
                    <a:pt x="71" y="3"/>
                    <a:pt x="71" y="3"/>
                  </a:cubicBezTo>
                  <a:cubicBezTo>
                    <a:pt x="73" y="5"/>
                    <a:pt x="73" y="5"/>
                    <a:pt x="73" y="5"/>
                  </a:cubicBezTo>
                  <a:cubicBezTo>
                    <a:pt x="75" y="5"/>
                    <a:pt x="75" y="5"/>
                    <a:pt x="75" y="5"/>
                  </a:cubicBezTo>
                  <a:cubicBezTo>
                    <a:pt x="75" y="9"/>
                    <a:pt x="75" y="9"/>
                    <a:pt x="75" y="9"/>
                  </a:cubicBezTo>
                  <a:cubicBezTo>
                    <a:pt x="72" y="12"/>
                    <a:pt x="72" y="12"/>
                    <a:pt x="72" y="12"/>
                  </a:cubicBezTo>
                  <a:cubicBezTo>
                    <a:pt x="79" y="16"/>
                    <a:pt x="79" y="16"/>
                    <a:pt x="79" y="16"/>
                  </a:cubicBezTo>
                  <a:cubicBezTo>
                    <a:pt x="76" y="18"/>
                    <a:pt x="76" y="18"/>
                    <a:pt x="76" y="18"/>
                  </a:cubicBezTo>
                  <a:cubicBezTo>
                    <a:pt x="79" y="20"/>
                    <a:pt x="79" y="20"/>
                    <a:pt x="79" y="20"/>
                  </a:cubicBezTo>
                  <a:cubicBezTo>
                    <a:pt x="82" y="20"/>
                    <a:pt x="82" y="20"/>
                    <a:pt x="82" y="20"/>
                  </a:cubicBezTo>
                  <a:cubicBezTo>
                    <a:pt x="84" y="23"/>
                    <a:pt x="84" y="23"/>
                    <a:pt x="84" y="23"/>
                  </a:cubicBezTo>
                  <a:cubicBezTo>
                    <a:pt x="88" y="23"/>
                    <a:pt x="88" y="23"/>
                    <a:pt x="88" y="23"/>
                  </a:cubicBezTo>
                  <a:cubicBezTo>
                    <a:pt x="92" y="20"/>
                    <a:pt x="92" y="20"/>
                    <a:pt x="92" y="20"/>
                  </a:cubicBezTo>
                  <a:cubicBezTo>
                    <a:pt x="105" y="20"/>
                    <a:pt x="105" y="20"/>
                    <a:pt x="105" y="20"/>
                  </a:cubicBezTo>
                  <a:cubicBezTo>
                    <a:pt x="111" y="30"/>
                    <a:pt x="111" y="30"/>
                    <a:pt x="111" y="30"/>
                  </a:cubicBezTo>
                  <a:lnTo>
                    <a:pt x="116" y="3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005EF1E9-AC01-EA90-9E5C-A7608B299B80}"/>
                </a:ext>
              </a:extLst>
            </p:cNvPr>
            <p:cNvSpPr>
              <a:spLocks/>
            </p:cNvSpPr>
            <p:nvPr/>
          </p:nvSpPr>
          <p:spPr bwMode="auto">
            <a:xfrm>
              <a:off x="6254553" y="4947144"/>
              <a:ext cx="932427" cy="859788"/>
            </a:xfrm>
            <a:custGeom>
              <a:avLst/>
              <a:gdLst>
                <a:gd name="T0" fmla="*/ 346 w 361"/>
                <a:gd name="T1" fmla="*/ 160 h 333"/>
                <a:gd name="T2" fmla="*/ 326 w 361"/>
                <a:gd name="T3" fmla="*/ 208 h 333"/>
                <a:gd name="T4" fmla="*/ 303 w 361"/>
                <a:gd name="T5" fmla="*/ 227 h 333"/>
                <a:gd name="T6" fmla="*/ 286 w 361"/>
                <a:gd name="T7" fmla="*/ 209 h 333"/>
                <a:gd name="T8" fmla="*/ 285 w 361"/>
                <a:gd name="T9" fmla="*/ 240 h 333"/>
                <a:gd name="T10" fmla="*/ 269 w 361"/>
                <a:gd name="T11" fmla="*/ 221 h 333"/>
                <a:gd name="T12" fmla="*/ 271 w 361"/>
                <a:gd name="T13" fmla="*/ 235 h 333"/>
                <a:gd name="T14" fmla="*/ 253 w 361"/>
                <a:gd name="T15" fmla="*/ 237 h 333"/>
                <a:gd name="T16" fmla="*/ 270 w 361"/>
                <a:gd name="T17" fmla="*/ 250 h 333"/>
                <a:gd name="T18" fmla="*/ 275 w 361"/>
                <a:gd name="T19" fmla="*/ 263 h 333"/>
                <a:gd name="T20" fmla="*/ 246 w 361"/>
                <a:gd name="T21" fmla="*/ 266 h 333"/>
                <a:gd name="T22" fmla="*/ 235 w 361"/>
                <a:gd name="T23" fmla="*/ 253 h 333"/>
                <a:gd name="T24" fmla="*/ 229 w 361"/>
                <a:gd name="T25" fmla="*/ 266 h 333"/>
                <a:gd name="T26" fmla="*/ 211 w 361"/>
                <a:gd name="T27" fmla="*/ 277 h 333"/>
                <a:gd name="T28" fmla="*/ 207 w 361"/>
                <a:gd name="T29" fmla="*/ 288 h 333"/>
                <a:gd name="T30" fmla="*/ 211 w 361"/>
                <a:gd name="T31" fmla="*/ 302 h 333"/>
                <a:gd name="T32" fmla="*/ 213 w 361"/>
                <a:gd name="T33" fmla="*/ 315 h 333"/>
                <a:gd name="T34" fmla="*/ 207 w 361"/>
                <a:gd name="T35" fmla="*/ 316 h 333"/>
                <a:gd name="T36" fmla="*/ 182 w 361"/>
                <a:gd name="T37" fmla="*/ 319 h 333"/>
                <a:gd name="T38" fmla="*/ 173 w 361"/>
                <a:gd name="T39" fmla="*/ 324 h 333"/>
                <a:gd name="T40" fmla="*/ 159 w 361"/>
                <a:gd name="T41" fmla="*/ 323 h 333"/>
                <a:gd name="T42" fmla="*/ 125 w 361"/>
                <a:gd name="T43" fmla="*/ 325 h 333"/>
                <a:gd name="T44" fmla="*/ 135 w 361"/>
                <a:gd name="T45" fmla="*/ 314 h 333"/>
                <a:gd name="T46" fmla="*/ 128 w 361"/>
                <a:gd name="T47" fmla="*/ 292 h 333"/>
                <a:gd name="T48" fmla="*/ 105 w 361"/>
                <a:gd name="T49" fmla="*/ 292 h 333"/>
                <a:gd name="T50" fmla="*/ 95 w 361"/>
                <a:gd name="T51" fmla="*/ 284 h 333"/>
                <a:gd name="T52" fmla="*/ 94 w 361"/>
                <a:gd name="T53" fmla="*/ 275 h 333"/>
                <a:gd name="T54" fmla="*/ 76 w 361"/>
                <a:gd name="T55" fmla="*/ 275 h 333"/>
                <a:gd name="T56" fmla="*/ 63 w 361"/>
                <a:gd name="T57" fmla="*/ 279 h 333"/>
                <a:gd name="T58" fmla="*/ 48 w 361"/>
                <a:gd name="T59" fmla="*/ 283 h 333"/>
                <a:gd name="T60" fmla="*/ 34 w 361"/>
                <a:gd name="T61" fmla="*/ 283 h 333"/>
                <a:gd name="T62" fmla="*/ 26 w 361"/>
                <a:gd name="T63" fmla="*/ 286 h 333"/>
                <a:gd name="T64" fmla="*/ 28 w 361"/>
                <a:gd name="T65" fmla="*/ 268 h 333"/>
                <a:gd name="T66" fmla="*/ 22 w 361"/>
                <a:gd name="T67" fmla="*/ 259 h 333"/>
                <a:gd name="T68" fmla="*/ 10 w 361"/>
                <a:gd name="T69" fmla="*/ 247 h 333"/>
                <a:gd name="T70" fmla="*/ 11 w 361"/>
                <a:gd name="T71" fmla="*/ 234 h 333"/>
                <a:gd name="T72" fmla="*/ 28 w 361"/>
                <a:gd name="T73" fmla="*/ 236 h 333"/>
                <a:gd name="T74" fmla="*/ 10 w 361"/>
                <a:gd name="T75" fmla="*/ 213 h 333"/>
                <a:gd name="T76" fmla="*/ 17 w 361"/>
                <a:gd name="T77" fmla="*/ 196 h 333"/>
                <a:gd name="T78" fmla="*/ 30 w 361"/>
                <a:gd name="T79" fmla="*/ 172 h 333"/>
                <a:gd name="T80" fmla="*/ 26 w 361"/>
                <a:gd name="T81" fmla="*/ 137 h 333"/>
                <a:gd name="T82" fmla="*/ 47 w 361"/>
                <a:gd name="T83" fmla="*/ 129 h 333"/>
                <a:gd name="T84" fmla="*/ 51 w 361"/>
                <a:gd name="T85" fmla="*/ 121 h 333"/>
                <a:gd name="T86" fmla="*/ 71 w 361"/>
                <a:gd name="T87" fmla="*/ 98 h 333"/>
                <a:gd name="T88" fmla="*/ 67 w 361"/>
                <a:gd name="T89" fmla="*/ 71 h 333"/>
                <a:gd name="T90" fmla="*/ 59 w 361"/>
                <a:gd name="T91" fmla="*/ 57 h 333"/>
                <a:gd name="T92" fmla="*/ 85 w 361"/>
                <a:gd name="T93" fmla="*/ 52 h 333"/>
                <a:gd name="T94" fmla="*/ 106 w 361"/>
                <a:gd name="T95" fmla="*/ 61 h 333"/>
                <a:gd name="T96" fmla="*/ 133 w 361"/>
                <a:gd name="T97" fmla="*/ 56 h 333"/>
                <a:gd name="T98" fmla="*/ 165 w 361"/>
                <a:gd name="T99" fmla="*/ 33 h 333"/>
                <a:gd name="T100" fmla="*/ 204 w 361"/>
                <a:gd name="T101" fmla="*/ 1 h 333"/>
                <a:gd name="T102" fmla="*/ 288 w 361"/>
                <a:gd name="T103" fmla="*/ 16 h 333"/>
                <a:gd name="T104" fmla="*/ 341 w 361"/>
                <a:gd name="T105" fmla="*/ 55 h 333"/>
                <a:gd name="T106" fmla="*/ 358 w 361"/>
                <a:gd name="T107" fmla="*/ 78 h 333"/>
                <a:gd name="T108" fmla="*/ 357 w 361"/>
                <a:gd name="T109" fmla="*/ 97 h 333"/>
                <a:gd name="T110" fmla="*/ 357 w 361"/>
                <a:gd name="T111" fmla="*/ 12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1" h="333">
                  <a:moveTo>
                    <a:pt x="355" y="133"/>
                  </a:moveTo>
                  <a:cubicBezTo>
                    <a:pt x="352" y="136"/>
                    <a:pt x="352" y="136"/>
                    <a:pt x="352" y="136"/>
                  </a:cubicBezTo>
                  <a:cubicBezTo>
                    <a:pt x="353" y="143"/>
                    <a:pt x="353" y="143"/>
                    <a:pt x="353" y="143"/>
                  </a:cubicBezTo>
                  <a:cubicBezTo>
                    <a:pt x="346" y="160"/>
                    <a:pt x="346" y="160"/>
                    <a:pt x="346" y="160"/>
                  </a:cubicBezTo>
                  <a:cubicBezTo>
                    <a:pt x="340" y="165"/>
                    <a:pt x="340" y="165"/>
                    <a:pt x="340" y="165"/>
                  </a:cubicBezTo>
                  <a:cubicBezTo>
                    <a:pt x="332" y="188"/>
                    <a:pt x="332" y="188"/>
                    <a:pt x="332" y="188"/>
                  </a:cubicBezTo>
                  <a:cubicBezTo>
                    <a:pt x="332" y="193"/>
                    <a:pt x="332" y="193"/>
                    <a:pt x="332" y="193"/>
                  </a:cubicBezTo>
                  <a:cubicBezTo>
                    <a:pt x="326" y="208"/>
                    <a:pt x="326" y="208"/>
                    <a:pt x="326" y="208"/>
                  </a:cubicBezTo>
                  <a:cubicBezTo>
                    <a:pt x="323" y="212"/>
                    <a:pt x="323" y="212"/>
                    <a:pt x="323" y="212"/>
                  </a:cubicBezTo>
                  <a:cubicBezTo>
                    <a:pt x="311" y="216"/>
                    <a:pt x="311" y="216"/>
                    <a:pt x="311" y="216"/>
                  </a:cubicBezTo>
                  <a:cubicBezTo>
                    <a:pt x="304" y="224"/>
                    <a:pt x="304" y="224"/>
                    <a:pt x="304" y="224"/>
                  </a:cubicBezTo>
                  <a:cubicBezTo>
                    <a:pt x="303" y="227"/>
                    <a:pt x="303" y="227"/>
                    <a:pt x="303" y="227"/>
                  </a:cubicBezTo>
                  <a:cubicBezTo>
                    <a:pt x="298" y="227"/>
                    <a:pt x="298" y="227"/>
                    <a:pt x="298" y="227"/>
                  </a:cubicBezTo>
                  <a:cubicBezTo>
                    <a:pt x="293" y="202"/>
                    <a:pt x="293" y="202"/>
                    <a:pt x="293" y="202"/>
                  </a:cubicBezTo>
                  <a:cubicBezTo>
                    <a:pt x="289" y="204"/>
                    <a:pt x="289" y="204"/>
                    <a:pt x="289" y="204"/>
                  </a:cubicBezTo>
                  <a:cubicBezTo>
                    <a:pt x="286" y="209"/>
                    <a:pt x="286" y="209"/>
                    <a:pt x="286" y="209"/>
                  </a:cubicBezTo>
                  <a:cubicBezTo>
                    <a:pt x="290" y="212"/>
                    <a:pt x="290" y="212"/>
                    <a:pt x="290" y="212"/>
                  </a:cubicBezTo>
                  <a:cubicBezTo>
                    <a:pt x="295" y="229"/>
                    <a:pt x="295" y="229"/>
                    <a:pt x="295" y="229"/>
                  </a:cubicBezTo>
                  <a:cubicBezTo>
                    <a:pt x="293" y="236"/>
                    <a:pt x="293" y="236"/>
                    <a:pt x="293" y="236"/>
                  </a:cubicBezTo>
                  <a:cubicBezTo>
                    <a:pt x="285" y="240"/>
                    <a:pt x="285" y="240"/>
                    <a:pt x="285" y="240"/>
                  </a:cubicBezTo>
                  <a:cubicBezTo>
                    <a:pt x="281" y="226"/>
                    <a:pt x="281" y="226"/>
                    <a:pt x="281" y="226"/>
                  </a:cubicBezTo>
                  <a:cubicBezTo>
                    <a:pt x="269" y="220"/>
                    <a:pt x="269" y="220"/>
                    <a:pt x="269" y="220"/>
                  </a:cubicBezTo>
                  <a:cubicBezTo>
                    <a:pt x="268" y="220"/>
                    <a:pt x="268" y="220"/>
                    <a:pt x="268" y="220"/>
                  </a:cubicBezTo>
                  <a:cubicBezTo>
                    <a:pt x="269" y="221"/>
                    <a:pt x="269" y="221"/>
                    <a:pt x="269" y="221"/>
                  </a:cubicBezTo>
                  <a:cubicBezTo>
                    <a:pt x="269" y="223"/>
                    <a:pt x="269" y="223"/>
                    <a:pt x="269" y="223"/>
                  </a:cubicBezTo>
                  <a:cubicBezTo>
                    <a:pt x="278" y="229"/>
                    <a:pt x="278" y="229"/>
                    <a:pt x="278" y="229"/>
                  </a:cubicBezTo>
                  <a:cubicBezTo>
                    <a:pt x="280" y="235"/>
                    <a:pt x="280" y="235"/>
                    <a:pt x="280" y="235"/>
                  </a:cubicBezTo>
                  <a:cubicBezTo>
                    <a:pt x="271" y="235"/>
                    <a:pt x="271" y="235"/>
                    <a:pt x="271" y="235"/>
                  </a:cubicBezTo>
                  <a:cubicBezTo>
                    <a:pt x="264" y="231"/>
                    <a:pt x="264" y="231"/>
                    <a:pt x="264" y="231"/>
                  </a:cubicBezTo>
                  <a:cubicBezTo>
                    <a:pt x="257" y="232"/>
                    <a:pt x="257" y="232"/>
                    <a:pt x="257" y="232"/>
                  </a:cubicBezTo>
                  <a:cubicBezTo>
                    <a:pt x="250" y="232"/>
                    <a:pt x="250" y="232"/>
                    <a:pt x="250" y="232"/>
                  </a:cubicBezTo>
                  <a:cubicBezTo>
                    <a:pt x="253" y="237"/>
                    <a:pt x="253" y="237"/>
                    <a:pt x="253" y="237"/>
                  </a:cubicBezTo>
                  <a:cubicBezTo>
                    <a:pt x="278" y="238"/>
                    <a:pt x="278" y="238"/>
                    <a:pt x="278" y="238"/>
                  </a:cubicBezTo>
                  <a:cubicBezTo>
                    <a:pt x="281" y="241"/>
                    <a:pt x="281" y="241"/>
                    <a:pt x="281" y="241"/>
                  </a:cubicBezTo>
                  <a:cubicBezTo>
                    <a:pt x="277" y="247"/>
                    <a:pt x="277" y="247"/>
                    <a:pt x="277" y="247"/>
                  </a:cubicBezTo>
                  <a:cubicBezTo>
                    <a:pt x="270" y="250"/>
                    <a:pt x="270" y="250"/>
                    <a:pt x="270" y="250"/>
                  </a:cubicBezTo>
                  <a:cubicBezTo>
                    <a:pt x="272" y="257"/>
                    <a:pt x="272" y="257"/>
                    <a:pt x="272" y="257"/>
                  </a:cubicBezTo>
                  <a:cubicBezTo>
                    <a:pt x="280" y="254"/>
                    <a:pt x="280" y="254"/>
                    <a:pt x="280" y="254"/>
                  </a:cubicBezTo>
                  <a:cubicBezTo>
                    <a:pt x="281" y="258"/>
                    <a:pt x="281" y="258"/>
                    <a:pt x="281" y="258"/>
                  </a:cubicBezTo>
                  <a:cubicBezTo>
                    <a:pt x="275" y="263"/>
                    <a:pt x="275" y="263"/>
                    <a:pt x="275" y="263"/>
                  </a:cubicBezTo>
                  <a:cubicBezTo>
                    <a:pt x="267" y="268"/>
                    <a:pt x="267" y="268"/>
                    <a:pt x="267" y="268"/>
                  </a:cubicBezTo>
                  <a:cubicBezTo>
                    <a:pt x="265" y="270"/>
                    <a:pt x="265" y="270"/>
                    <a:pt x="265" y="270"/>
                  </a:cubicBezTo>
                  <a:cubicBezTo>
                    <a:pt x="252" y="274"/>
                    <a:pt x="252" y="274"/>
                    <a:pt x="252" y="274"/>
                  </a:cubicBezTo>
                  <a:cubicBezTo>
                    <a:pt x="246" y="266"/>
                    <a:pt x="246" y="266"/>
                    <a:pt x="246" y="266"/>
                  </a:cubicBezTo>
                  <a:cubicBezTo>
                    <a:pt x="248" y="260"/>
                    <a:pt x="248" y="260"/>
                    <a:pt x="248" y="260"/>
                  </a:cubicBezTo>
                  <a:cubicBezTo>
                    <a:pt x="244" y="261"/>
                    <a:pt x="244" y="261"/>
                    <a:pt x="244" y="261"/>
                  </a:cubicBezTo>
                  <a:cubicBezTo>
                    <a:pt x="240" y="256"/>
                    <a:pt x="240" y="256"/>
                    <a:pt x="240" y="256"/>
                  </a:cubicBezTo>
                  <a:cubicBezTo>
                    <a:pt x="235" y="253"/>
                    <a:pt x="235" y="253"/>
                    <a:pt x="235" y="253"/>
                  </a:cubicBezTo>
                  <a:cubicBezTo>
                    <a:pt x="231" y="262"/>
                    <a:pt x="231" y="262"/>
                    <a:pt x="231" y="262"/>
                  </a:cubicBezTo>
                  <a:cubicBezTo>
                    <a:pt x="238" y="267"/>
                    <a:pt x="238" y="267"/>
                    <a:pt x="238" y="267"/>
                  </a:cubicBezTo>
                  <a:cubicBezTo>
                    <a:pt x="232" y="270"/>
                    <a:pt x="232" y="270"/>
                    <a:pt x="232" y="270"/>
                  </a:cubicBezTo>
                  <a:cubicBezTo>
                    <a:pt x="229" y="266"/>
                    <a:pt x="229" y="266"/>
                    <a:pt x="229" y="266"/>
                  </a:cubicBezTo>
                  <a:cubicBezTo>
                    <a:pt x="223" y="266"/>
                    <a:pt x="223" y="266"/>
                    <a:pt x="223" y="266"/>
                  </a:cubicBezTo>
                  <a:cubicBezTo>
                    <a:pt x="218" y="269"/>
                    <a:pt x="218" y="269"/>
                    <a:pt x="218" y="269"/>
                  </a:cubicBezTo>
                  <a:cubicBezTo>
                    <a:pt x="223" y="272"/>
                    <a:pt x="223" y="272"/>
                    <a:pt x="223" y="272"/>
                  </a:cubicBezTo>
                  <a:cubicBezTo>
                    <a:pt x="211" y="277"/>
                    <a:pt x="211" y="277"/>
                    <a:pt x="211" y="277"/>
                  </a:cubicBezTo>
                  <a:cubicBezTo>
                    <a:pt x="194" y="277"/>
                    <a:pt x="194" y="277"/>
                    <a:pt x="194" y="277"/>
                  </a:cubicBezTo>
                  <a:cubicBezTo>
                    <a:pt x="195" y="282"/>
                    <a:pt x="195" y="282"/>
                    <a:pt x="195" y="282"/>
                  </a:cubicBezTo>
                  <a:cubicBezTo>
                    <a:pt x="200" y="288"/>
                    <a:pt x="200" y="288"/>
                    <a:pt x="200" y="288"/>
                  </a:cubicBezTo>
                  <a:cubicBezTo>
                    <a:pt x="207" y="288"/>
                    <a:pt x="207" y="288"/>
                    <a:pt x="207" y="288"/>
                  </a:cubicBezTo>
                  <a:cubicBezTo>
                    <a:pt x="228" y="277"/>
                    <a:pt x="228" y="277"/>
                    <a:pt x="228" y="277"/>
                  </a:cubicBezTo>
                  <a:cubicBezTo>
                    <a:pt x="229" y="295"/>
                    <a:pt x="229" y="295"/>
                    <a:pt x="229" y="295"/>
                  </a:cubicBezTo>
                  <a:cubicBezTo>
                    <a:pt x="226" y="300"/>
                    <a:pt x="226" y="300"/>
                    <a:pt x="226" y="300"/>
                  </a:cubicBezTo>
                  <a:cubicBezTo>
                    <a:pt x="211" y="302"/>
                    <a:pt x="211" y="302"/>
                    <a:pt x="211" y="302"/>
                  </a:cubicBezTo>
                  <a:cubicBezTo>
                    <a:pt x="214" y="308"/>
                    <a:pt x="214" y="308"/>
                    <a:pt x="214" y="308"/>
                  </a:cubicBezTo>
                  <a:cubicBezTo>
                    <a:pt x="227" y="307"/>
                    <a:pt x="227" y="307"/>
                    <a:pt x="227" y="307"/>
                  </a:cubicBezTo>
                  <a:cubicBezTo>
                    <a:pt x="213" y="320"/>
                    <a:pt x="213" y="320"/>
                    <a:pt x="213" y="320"/>
                  </a:cubicBezTo>
                  <a:cubicBezTo>
                    <a:pt x="213" y="315"/>
                    <a:pt x="213" y="315"/>
                    <a:pt x="213" y="315"/>
                  </a:cubicBezTo>
                  <a:cubicBezTo>
                    <a:pt x="214" y="311"/>
                    <a:pt x="214" y="311"/>
                    <a:pt x="214" y="311"/>
                  </a:cubicBezTo>
                  <a:cubicBezTo>
                    <a:pt x="198" y="311"/>
                    <a:pt x="198" y="311"/>
                    <a:pt x="198" y="311"/>
                  </a:cubicBezTo>
                  <a:cubicBezTo>
                    <a:pt x="199" y="314"/>
                    <a:pt x="199" y="314"/>
                    <a:pt x="199" y="314"/>
                  </a:cubicBezTo>
                  <a:cubicBezTo>
                    <a:pt x="207" y="316"/>
                    <a:pt x="207" y="316"/>
                    <a:pt x="207" y="316"/>
                  </a:cubicBezTo>
                  <a:cubicBezTo>
                    <a:pt x="208" y="321"/>
                    <a:pt x="208" y="321"/>
                    <a:pt x="208" y="321"/>
                  </a:cubicBezTo>
                  <a:cubicBezTo>
                    <a:pt x="201" y="323"/>
                    <a:pt x="201" y="323"/>
                    <a:pt x="201" y="323"/>
                  </a:cubicBezTo>
                  <a:cubicBezTo>
                    <a:pt x="191" y="321"/>
                    <a:pt x="191" y="321"/>
                    <a:pt x="191" y="321"/>
                  </a:cubicBezTo>
                  <a:cubicBezTo>
                    <a:pt x="182" y="319"/>
                    <a:pt x="182" y="319"/>
                    <a:pt x="182" y="319"/>
                  </a:cubicBezTo>
                  <a:cubicBezTo>
                    <a:pt x="173" y="316"/>
                    <a:pt x="173" y="316"/>
                    <a:pt x="173" y="316"/>
                  </a:cubicBezTo>
                  <a:cubicBezTo>
                    <a:pt x="178" y="322"/>
                    <a:pt x="178" y="322"/>
                    <a:pt x="178" y="322"/>
                  </a:cubicBezTo>
                  <a:cubicBezTo>
                    <a:pt x="177" y="326"/>
                    <a:pt x="177" y="326"/>
                    <a:pt x="177" y="326"/>
                  </a:cubicBezTo>
                  <a:cubicBezTo>
                    <a:pt x="177" y="326"/>
                    <a:pt x="173" y="325"/>
                    <a:pt x="173" y="324"/>
                  </a:cubicBezTo>
                  <a:cubicBezTo>
                    <a:pt x="173" y="324"/>
                    <a:pt x="171" y="317"/>
                    <a:pt x="171" y="317"/>
                  </a:cubicBezTo>
                  <a:cubicBezTo>
                    <a:pt x="167" y="318"/>
                    <a:pt x="167" y="318"/>
                    <a:pt x="167" y="318"/>
                  </a:cubicBezTo>
                  <a:cubicBezTo>
                    <a:pt x="170" y="323"/>
                    <a:pt x="170" y="323"/>
                    <a:pt x="170" y="323"/>
                  </a:cubicBezTo>
                  <a:cubicBezTo>
                    <a:pt x="159" y="323"/>
                    <a:pt x="159" y="323"/>
                    <a:pt x="159" y="323"/>
                  </a:cubicBezTo>
                  <a:cubicBezTo>
                    <a:pt x="147" y="333"/>
                    <a:pt x="147" y="333"/>
                    <a:pt x="147" y="333"/>
                  </a:cubicBezTo>
                  <a:cubicBezTo>
                    <a:pt x="147" y="333"/>
                    <a:pt x="138" y="331"/>
                    <a:pt x="138" y="331"/>
                  </a:cubicBezTo>
                  <a:cubicBezTo>
                    <a:pt x="138" y="331"/>
                    <a:pt x="135" y="326"/>
                    <a:pt x="135" y="326"/>
                  </a:cubicBezTo>
                  <a:cubicBezTo>
                    <a:pt x="125" y="325"/>
                    <a:pt x="125" y="325"/>
                    <a:pt x="125" y="325"/>
                  </a:cubicBezTo>
                  <a:cubicBezTo>
                    <a:pt x="124" y="322"/>
                    <a:pt x="124" y="322"/>
                    <a:pt x="124" y="322"/>
                  </a:cubicBezTo>
                  <a:cubicBezTo>
                    <a:pt x="131" y="314"/>
                    <a:pt x="131" y="314"/>
                    <a:pt x="131" y="314"/>
                  </a:cubicBezTo>
                  <a:cubicBezTo>
                    <a:pt x="131" y="314"/>
                    <a:pt x="131" y="318"/>
                    <a:pt x="131" y="318"/>
                  </a:cubicBezTo>
                  <a:cubicBezTo>
                    <a:pt x="131" y="318"/>
                    <a:pt x="135" y="314"/>
                    <a:pt x="135" y="314"/>
                  </a:cubicBezTo>
                  <a:cubicBezTo>
                    <a:pt x="139" y="314"/>
                    <a:pt x="139" y="314"/>
                    <a:pt x="139" y="314"/>
                  </a:cubicBezTo>
                  <a:cubicBezTo>
                    <a:pt x="139" y="307"/>
                    <a:pt x="139" y="307"/>
                    <a:pt x="139" y="307"/>
                  </a:cubicBezTo>
                  <a:cubicBezTo>
                    <a:pt x="134" y="302"/>
                    <a:pt x="134" y="302"/>
                    <a:pt x="134" y="302"/>
                  </a:cubicBezTo>
                  <a:cubicBezTo>
                    <a:pt x="128" y="292"/>
                    <a:pt x="128" y="292"/>
                    <a:pt x="128" y="292"/>
                  </a:cubicBezTo>
                  <a:cubicBezTo>
                    <a:pt x="115" y="292"/>
                    <a:pt x="115" y="292"/>
                    <a:pt x="115" y="292"/>
                  </a:cubicBezTo>
                  <a:cubicBezTo>
                    <a:pt x="111" y="295"/>
                    <a:pt x="111" y="295"/>
                    <a:pt x="111" y="295"/>
                  </a:cubicBezTo>
                  <a:cubicBezTo>
                    <a:pt x="107" y="295"/>
                    <a:pt x="107" y="295"/>
                    <a:pt x="107" y="295"/>
                  </a:cubicBezTo>
                  <a:cubicBezTo>
                    <a:pt x="105" y="292"/>
                    <a:pt x="105" y="292"/>
                    <a:pt x="105" y="292"/>
                  </a:cubicBezTo>
                  <a:cubicBezTo>
                    <a:pt x="102" y="292"/>
                    <a:pt x="102" y="292"/>
                    <a:pt x="102" y="292"/>
                  </a:cubicBezTo>
                  <a:cubicBezTo>
                    <a:pt x="99" y="290"/>
                    <a:pt x="99" y="290"/>
                    <a:pt x="99" y="290"/>
                  </a:cubicBezTo>
                  <a:cubicBezTo>
                    <a:pt x="102" y="288"/>
                    <a:pt x="102" y="288"/>
                    <a:pt x="102" y="288"/>
                  </a:cubicBezTo>
                  <a:cubicBezTo>
                    <a:pt x="95" y="284"/>
                    <a:pt x="95" y="284"/>
                    <a:pt x="95" y="284"/>
                  </a:cubicBezTo>
                  <a:cubicBezTo>
                    <a:pt x="98" y="281"/>
                    <a:pt x="98" y="281"/>
                    <a:pt x="98" y="281"/>
                  </a:cubicBezTo>
                  <a:cubicBezTo>
                    <a:pt x="98" y="277"/>
                    <a:pt x="98" y="277"/>
                    <a:pt x="98" y="277"/>
                  </a:cubicBezTo>
                  <a:cubicBezTo>
                    <a:pt x="96" y="277"/>
                    <a:pt x="96" y="277"/>
                    <a:pt x="96" y="277"/>
                  </a:cubicBezTo>
                  <a:cubicBezTo>
                    <a:pt x="94" y="275"/>
                    <a:pt x="94" y="275"/>
                    <a:pt x="94" y="275"/>
                  </a:cubicBezTo>
                  <a:cubicBezTo>
                    <a:pt x="89" y="275"/>
                    <a:pt x="89" y="275"/>
                    <a:pt x="89" y="275"/>
                  </a:cubicBezTo>
                  <a:cubicBezTo>
                    <a:pt x="85" y="272"/>
                    <a:pt x="85" y="272"/>
                    <a:pt x="85" y="272"/>
                  </a:cubicBezTo>
                  <a:cubicBezTo>
                    <a:pt x="76" y="272"/>
                    <a:pt x="76" y="272"/>
                    <a:pt x="76" y="272"/>
                  </a:cubicBezTo>
                  <a:cubicBezTo>
                    <a:pt x="76" y="275"/>
                    <a:pt x="76" y="275"/>
                    <a:pt x="76" y="275"/>
                  </a:cubicBezTo>
                  <a:cubicBezTo>
                    <a:pt x="74" y="277"/>
                    <a:pt x="74" y="277"/>
                    <a:pt x="74" y="277"/>
                  </a:cubicBezTo>
                  <a:cubicBezTo>
                    <a:pt x="71" y="277"/>
                    <a:pt x="71" y="277"/>
                    <a:pt x="71" y="277"/>
                  </a:cubicBezTo>
                  <a:cubicBezTo>
                    <a:pt x="68" y="279"/>
                    <a:pt x="68" y="279"/>
                    <a:pt x="68" y="279"/>
                  </a:cubicBezTo>
                  <a:cubicBezTo>
                    <a:pt x="63" y="279"/>
                    <a:pt x="63" y="279"/>
                    <a:pt x="63" y="279"/>
                  </a:cubicBezTo>
                  <a:cubicBezTo>
                    <a:pt x="63" y="281"/>
                    <a:pt x="63" y="281"/>
                    <a:pt x="63" y="281"/>
                  </a:cubicBezTo>
                  <a:cubicBezTo>
                    <a:pt x="52" y="281"/>
                    <a:pt x="52" y="281"/>
                    <a:pt x="52" y="281"/>
                  </a:cubicBezTo>
                  <a:cubicBezTo>
                    <a:pt x="50" y="284"/>
                    <a:pt x="50" y="284"/>
                    <a:pt x="50" y="284"/>
                  </a:cubicBezTo>
                  <a:cubicBezTo>
                    <a:pt x="48" y="283"/>
                    <a:pt x="48" y="283"/>
                    <a:pt x="48" y="283"/>
                  </a:cubicBezTo>
                  <a:cubicBezTo>
                    <a:pt x="45" y="286"/>
                    <a:pt x="45" y="286"/>
                    <a:pt x="45" y="286"/>
                  </a:cubicBezTo>
                  <a:cubicBezTo>
                    <a:pt x="41" y="286"/>
                    <a:pt x="41" y="286"/>
                    <a:pt x="41" y="286"/>
                  </a:cubicBezTo>
                  <a:cubicBezTo>
                    <a:pt x="41" y="283"/>
                    <a:pt x="41" y="283"/>
                    <a:pt x="41" y="283"/>
                  </a:cubicBezTo>
                  <a:cubicBezTo>
                    <a:pt x="34" y="283"/>
                    <a:pt x="34" y="283"/>
                    <a:pt x="34" y="283"/>
                  </a:cubicBezTo>
                  <a:cubicBezTo>
                    <a:pt x="30" y="279"/>
                    <a:pt x="30" y="279"/>
                    <a:pt x="30" y="279"/>
                  </a:cubicBezTo>
                  <a:cubicBezTo>
                    <a:pt x="30" y="282"/>
                    <a:pt x="30" y="282"/>
                    <a:pt x="30" y="282"/>
                  </a:cubicBezTo>
                  <a:cubicBezTo>
                    <a:pt x="28" y="286"/>
                    <a:pt x="28" y="286"/>
                    <a:pt x="28" y="286"/>
                  </a:cubicBezTo>
                  <a:cubicBezTo>
                    <a:pt x="26" y="286"/>
                    <a:pt x="26" y="286"/>
                    <a:pt x="26" y="286"/>
                  </a:cubicBezTo>
                  <a:cubicBezTo>
                    <a:pt x="26" y="277"/>
                    <a:pt x="26" y="277"/>
                    <a:pt x="26" y="277"/>
                  </a:cubicBezTo>
                  <a:cubicBezTo>
                    <a:pt x="23" y="277"/>
                    <a:pt x="23" y="277"/>
                    <a:pt x="23" y="277"/>
                  </a:cubicBezTo>
                  <a:cubicBezTo>
                    <a:pt x="30" y="270"/>
                    <a:pt x="30" y="270"/>
                    <a:pt x="30" y="270"/>
                  </a:cubicBezTo>
                  <a:cubicBezTo>
                    <a:pt x="28" y="268"/>
                    <a:pt x="28" y="268"/>
                    <a:pt x="28" y="268"/>
                  </a:cubicBezTo>
                  <a:cubicBezTo>
                    <a:pt x="21" y="268"/>
                    <a:pt x="21" y="268"/>
                    <a:pt x="21" y="268"/>
                  </a:cubicBezTo>
                  <a:cubicBezTo>
                    <a:pt x="19" y="266"/>
                    <a:pt x="19" y="266"/>
                    <a:pt x="19" y="266"/>
                  </a:cubicBezTo>
                  <a:cubicBezTo>
                    <a:pt x="19" y="262"/>
                    <a:pt x="19" y="262"/>
                    <a:pt x="19" y="262"/>
                  </a:cubicBezTo>
                  <a:cubicBezTo>
                    <a:pt x="22" y="259"/>
                    <a:pt x="22" y="259"/>
                    <a:pt x="22" y="259"/>
                  </a:cubicBezTo>
                  <a:cubicBezTo>
                    <a:pt x="17" y="257"/>
                    <a:pt x="17" y="257"/>
                    <a:pt x="17" y="257"/>
                  </a:cubicBezTo>
                  <a:cubicBezTo>
                    <a:pt x="17" y="251"/>
                    <a:pt x="17" y="251"/>
                    <a:pt x="17" y="251"/>
                  </a:cubicBezTo>
                  <a:cubicBezTo>
                    <a:pt x="15" y="251"/>
                    <a:pt x="15" y="251"/>
                    <a:pt x="15" y="251"/>
                  </a:cubicBezTo>
                  <a:cubicBezTo>
                    <a:pt x="10" y="247"/>
                    <a:pt x="10" y="247"/>
                    <a:pt x="10" y="247"/>
                  </a:cubicBezTo>
                  <a:cubicBezTo>
                    <a:pt x="10" y="244"/>
                    <a:pt x="10" y="244"/>
                    <a:pt x="10" y="244"/>
                  </a:cubicBezTo>
                  <a:cubicBezTo>
                    <a:pt x="0" y="230"/>
                    <a:pt x="0" y="230"/>
                    <a:pt x="0" y="230"/>
                  </a:cubicBezTo>
                  <a:cubicBezTo>
                    <a:pt x="9" y="226"/>
                    <a:pt x="9" y="226"/>
                    <a:pt x="9" y="226"/>
                  </a:cubicBezTo>
                  <a:cubicBezTo>
                    <a:pt x="11" y="234"/>
                    <a:pt x="11" y="234"/>
                    <a:pt x="11" y="234"/>
                  </a:cubicBezTo>
                  <a:cubicBezTo>
                    <a:pt x="15" y="238"/>
                    <a:pt x="15" y="238"/>
                    <a:pt x="15" y="238"/>
                  </a:cubicBezTo>
                  <a:cubicBezTo>
                    <a:pt x="17" y="236"/>
                    <a:pt x="17" y="236"/>
                    <a:pt x="17" y="236"/>
                  </a:cubicBezTo>
                  <a:cubicBezTo>
                    <a:pt x="23" y="240"/>
                    <a:pt x="23" y="240"/>
                    <a:pt x="23" y="240"/>
                  </a:cubicBezTo>
                  <a:cubicBezTo>
                    <a:pt x="28" y="236"/>
                    <a:pt x="28" y="236"/>
                    <a:pt x="28" y="236"/>
                  </a:cubicBezTo>
                  <a:cubicBezTo>
                    <a:pt x="26" y="229"/>
                    <a:pt x="26" y="229"/>
                    <a:pt x="26" y="229"/>
                  </a:cubicBezTo>
                  <a:cubicBezTo>
                    <a:pt x="13" y="216"/>
                    <a:pt x="13" y="216"/>
                    <a:pt x="13" y="216"/>
                  </a:cubicBezTo>
                  <a:cubicBezTo>
                    <a:pt x="10" y="218"/>
                    <a:pt x="10" y="218"/>
                    <a:pt x="10" y="218"/>
                  </a:cubicBezTo>
                  <a:cubicBezTo>
                    <a:pt x="10" y="213"/>
                    <a:pt x="10" y="213"/>
                    <a:pt x="10" y="213"/>
                  </a:cubicBezTo>
                  <a:cubicBezTo>
                    <a:pt x="12" y="212"/>
                    <a:pt x="12" y="212"/>
                    <a:pt x="12" y="212"/>
                  </a:cubicBezTo>
                  <a:cubicBezTo>
                    <a:pt x="12" y="209"/>
                    <a:pt x="12" y="209"/>
                    <a:pt x="12" y="209"/>
                  </a:cubicBezTo>
                  <a:cubicBezTo>
                    <a:pt x="17" y="203"/>
                    <a:pt x="17" y="203"/>
                    <a:pt x="17" y="203"/>
                  </a:cubicBezTo>
                  <a:cubicBezTo>
                    <a:pt x="17" y="196"/>
                    <a:pt x="17" y="196"/>
                    <a:pt x="17" y="196"/>
                  </a:cubicBezTo>
                  <a:cubicBezTo>
                    <a:pt x="21" y="188"/>
                    <a:pt x="21" y="188"/>
                    <a:pt x="21" y="188"/>
                  </a:cubicBezTo>
                  <a:cubicBezTo>
                    <a:pt x="19" y="185"/>
                    <a:pt x="19" y="185"/>
                    <a:pt x="19" y="185"/>
                  </a:cubicBezTo>
                  <a:cubicBezTo>
                    <a:pt x="23" y="182"/>
                    <a:pt x="28" y="172"/>
                    <a:pt x="28" y="172"/>
                  </a:cubicBezTo>
                  <a:cubicBezTo>
                    <a:pt x="28" y="172"/>
                    <a:pt x="30" y="172"/>
                    <a:pt x="30" y="172"/>
                  </a:cubicBezTo>
                  <a:cubicBezTo>
                    <a:pt x="28" y="157"/>
                    <a:pt x="28" y="157"/>
                    <a:pt x="28" y="157"/>
                  </a:cubicBezTo>
                  <a:cubicBezTo>
                    <a:pt x="23" y="152"/>
                    <a:pt x="23" y="152"/>
                    <a:pt x="23" y="152"/>
                  </a:cubicBezTo>
                  <a:cubicBezTo>
                    <a:pt x="28" y="144"/>
                    <a:pt x="28" y="144"/>
                    <a:pt x="28" y="144"/>
                  </a:cubicBezTo>
                  <a:cubicBezTo>
                    <a:pt x="26" y="137"/>
                    <a:pt x="26" y="137"/>
                    <a:pt x="26" y="137"/>
                  </a:cubicBezTo>
                  <a:cubicBezTo>
                    <a:pt x="32" y="135"/>
                    <a:pt x="32" y="135"/>
                    <a:pt x="32" y="135"/>
                  </a:cubicBezTo>
                  <a:cubicBezTo>
                    <a:pt x="39" y="142"/>
                    <a:pt x="39" y="142"/>
                    <a:pt x="39" y="142"/>
                  </a:cubicBezTo>
                  <a:cubicBezTo>
                    <a:pt x="39" y="139"/>
                    <a:pt x="39" y="139"/>
                    <a:pt x="39" y="139"/>
                  </a:cubicBezTo>
                  <a:cubicBezTo>
                    <a:pt x="47" y="129"/>
                    <a:pt x="47" y="129"/>
                    <a:pt x="47" y="129"/>
                  </a:cubicBezTo>
                  <a:cubicBezTo>
                    <a:pt x="45" y="128"/>
                    <a:pt x="45" y="128"/>
                    <a:pt x="45" y="128"/>
                  </a:cubicBezTo>
                  <a:cubicBezTo>
                    <a:pt x="54" y="126"/>
                    <a:pt x="54" y="126"/>
                    <a:pt x="54" y="126"/>
                  </a:cubicBezTo>
                  <a:cubicBezTo>
                    <a:pt x="54" y="126"/>
                    <a:pt x="54" y="124"/>
                    <a:pt x="54" y="124"/>
                  </a:cubicBezTo>
                  <a:cubicBezTo>
                    <a:pt x="51" y="121"/>
                    <a:pt x="51" y="121"/>
                    <a:pt x="51" y="121"/>
                  </a:cubicBezTo>
                  <a:cubicBezTo>
                    <a:pt x="50" y="118"/>
                    <a:pt x="50" y="118"/>
                    <a:pt x="50" y="118"/>
                  </a:cubicBezTo>
                  <a:cubicBezTo>
                    <a:pt x="62" y="109"/>
                    <a:pt x="62" y="109"/>
                    <a:pt x="62" y="109"/>
                  </a:cubicBezTo>
                  <a:cubicBezTo>
                    <a:pt x="65" y="109"/>
                    <a:pt x="65" y="109"/>
                    <a:pt x="65" y="109"/>
                  </a:cubicBezTo>
                  <a:cubicBezTo>
                    <a:pt x="71" y="98"/>
                    <a:pt x="71" y="98"/>
                    <a:pt x="71" y="98"/>
                  </a:cubicBezTo>
                  <a:cubicBezTo>
                    <a:pt x="74" y="98"/>
                    <a:pt x="74" y="98"/>
                    <a:pt x="74" y="98"/>
                  </a:cubicBezTo>
                  <a:cubicBezTo>
                    <a:pt x="74" y="89"/>
                    <a:pt x="74" y="89"/>
                    <a:pt x="74" y="89"/>
                  </a:cubicBezTo>
                  <a:cubicBezTo>
                    <a:pt x="69" y="79"/>
                    <a:pt x="69" y="79"/>
                    <a:pt x="69" y="79"/>
                  </a:cubicBezTo>
                  <a:cubicBezTo>
                    <a:pt x="67" y="71"/>
                    <a:pt x="67" y="71"/>
                    <a:pt x="67" y="71"/>
                  </a:cubicBezTo>
                  <a:cubicBezTo>
                    <a:pt x="60" y="72"/>
                    <a:pt x="60" y="72"/>
                    <a:pt x="60" y="72"/>
                  </a:cubicBezTo>
                  <a:cubicBezTo>
                    <a:pt x="56" y="67"/>
                    <a:pt x="56" y="67"/>
                    <a:pt x="56" y="67"/>
                  </a:cubicBezTo>
                  <a:cubicBezTo>
                    <a:pt x="61" y="61"/>
                    <a:pt x="61" y="61"/>
                    <a:pt x="61" y="61"/>
                  </a:cubicBezTo>
                  <a:cubicBezTo>
                    <a:pt x="59" y="57"/>
                    <a:pt x="59" y="57"/>
                    <a:pt x="59" y="57"/>
                  </a:cubicBezTo>
                  <a:cubicBezTo>
                    <a:pt x="61" y="57"/>
                    <a:pt x="61" y="57"/>
                    <a:pt x="61" y="57"/>
                  </a:cubicBezTo>
                  <a:cubicBezTo>
                    <a:pt x="65" y="54"/>
                    <a:pt x="65" y="54"/>
                    <a:pt x="65" y="54"/>
                  </a:cubicBezTo>
                  <a:cubicBezTo>
                    <a:pt x="78" y="54"/>
                    <a:pt x="78" y="54"/>
                    <a:pt x="78" y="54"/>
                  </a:cubicBezTo>
                  <a:cubicBezTo>
                    <a:pt x="85" y="52"/>
                    <a:pt x="85" y="52"/>
                    <a:pt x="85" y="52"/>
                  </a:cubicBezTo>
                  <a:cubicBezTo>
                    <a:pt x="91" y="59"/>
                    <a:pt x="91" y="59"/>
                    <a:pt x="91" y="59"/>
                  </a:cubicBezTo>
                  <a:cubicBezTo>
                    <a:pt x="95" y="54"/>
                    <a:pt x="95" y="54"/>
                    <a:pt x="95" y="54"/>
                  </a:cubicBezTo>
                  <a:cubicBezTo>
                    <a:pt x="98" y="54"/>
                    <a:pt x="98" y="54"/>
                    <a:pt x="98" y="54"/>
                  </a:cubicBezTo>
                  <a:cubicBezTo>
                    <a:pt x="106" y="61"/>
                    <a:pt x="106" y="61"/>
                    <a:pt x="106" y="61"/>
                  </a:cubicBezTo>
                  <a:cubicBezTo>
                    <a:pt x="113" y="56"/>
                    <a:pt x="113" y="56"/>
                    <a:pt x="113" y="56"/>
                  </a:cubicBezTo>
                  <a:cubicBezTo>
                    <a:pt x="120" y="56"/>
                    <a:pt x="120" y="56"/>
                    <a:pt x="120" y="56"/>
                  </a:cubicBezTo>
                  <a:cubicBezTo>
                    <a:pt x="120" y="59"/>
                    <a:pt x="120" y="59"/>
                    <a:pt x="120" y="59"/>
                  </a:cubicBezTo>
                  <a:cubicBezTo>
                    <a:pt x="133" y="56"/>
                    <a:pt x="133" y="56"/>
                    <a:pt x="133" y="56"/>
                  </a:cubicBezTo>
                  <a:cubicBezTo>
                    <a:pt x="139" y="48"/>
                    <a:pt x="139" y="48"/>
                    <a:pt x="139" y="48"/>
                  </a:cubicBezTo>
                  <a:cubicBezTo>
                    <a:pt x="149" y="46"/>
                    <a:pt x="149" y="46"/>
                    <a:pt x="149" y="46"/>
                  </a:cubicBezTo>
                  <a:cubicBezTo>
                    <a:pt x="161" y="41"/>
                    <a:pt x="161" y="41"/>
                    <a:pt x="161" y="41"/>
                  </a:cubicBezTo>
                  <a:cubicBezTo>
                    <a:pt x="165" y="33"/>
                    <a:pt x="165" y="33"/>
                    <a:pt x="165" y="33"/>
                  </a:cubicBezTo>
                  <a:cubicBezTo>
                    <a:pt x="178" y="37"/>
                    <a:pt x="178" y="37"/>
                    <a:pt x="178" y="37"/>
                  </a:cubicBezTo>
                  <a:cubicBezTo>
                    <a:pt x="192" y="24"/>
                    <a:pt x="192" y="24"/>
                    <a:pt x="192" y="24"/>
                  </a:cubicBezTo>
                  <a:cubicBezTo>
                    <a:pt x="196" y="8"/>
                    <a:pt x="196" y="8"/>
                    <a:pt x="196" y="8"/>
                  </a:cubicBezTo>
                  <a:cubicBezTo>
                    <a:pt x="204" y="1"/>
                    <a:pt x="204" y="1"/>
                    <a:pt x="204" y="1"/>
                  </a:cubicBezTo>
                  <a:cubicBezTo>
                    <a:pt x="241" y="0"/>
                    <a:pt x="241" y="0"/>
                    <a:pt x="241" y="0"/>
                  </a:cubicBezTo>
                  <a:cubicBezTo>
                    <a:pt x="254" y="9"/>
                    <a:pt x="254" y="9"/>
                    <a:pt x="254" y="9"/>
                  </a:cubicBezTo>
                  <a:cubicBezTo>
                    <a:pt x="270" y="9"/>
                    <a:pt x="270" y="9"/>
                    <a:pt x="270" y="9"/>
                  </a:cubicBezTo>
                  <a:cubicBezTo>
                    <a:pt x="270" y="9"/>
                    <a:pt x="288" y="16"/>
                    <a:pt x="288" y="16"/>
                  </a:cubicBezTo>
                  <a:cubicBezTo>
                    <a:pt x="289" y="16"/>
                    <a:pt x="299" y="14"/>
                    <a:pt x="299" y="14"/>
                  </a:cubicBezTo>
                  <a:cubicBezTo>
                    <a:pt x="310" y="21"/>
                    <a:pt x="310" y="21"/>
                    <a:pt x="310" y="21"/>
                  </a:cubicBezTo>
                  <a:cubicBezTo>
                    <a:pt x="332" y="41"/>
                    <a:pt x="332" y="41"/>
                    <a:pt x="332" y="41"/>
                  </a:cubicBezTo>
                  <a:cubicBezTo>
                    <a:pt x="341" y="55"/>
                    <a:pt x="341" y="55"/>
                    <a:pt x="341" y="55"/>
                  </a:cubicBezTo>
                  <a:cubicBezTo>
                    <a:pt x="344" y="54"/>
                    <a:pt x="344" y="54"/>
                    <a:pt x="344" y="54"/>
                  </a:cubicBezTo>
                  <a:cubicBezTo>
                    <a:pt x="352" y="65"/>
                    <a:pt x="352" y="65"/>
                    <a:pt x="352" y="65"/>
                  </a:cubicBezTo>
                  <a:cubicBezTo>
                    <a:pt x="354" y="75"/>
                    <a:pt x="354" y="75"/>
                    <a:pt x="354" y="75"/>
                  </a:cubicBezTo>
                  <a:cubicBezTo>
                    <a:pt x="358" y="78"/>
                    <a:pt x="358" y="78"/>
                    <a:pt x="358" y="78"/>
                  </a:cubicBezTo>
                  <a:cubicBezTo>
                    <a:pt x="357" y="88"/>
                    <a:pt x="357" y="88"/>
                    <a:pt x="357" y="88"/>
                  </a:cubicBezTo>
                  <a:cubicBezTo>
                    <a:pt x="360" y="89"/>
                    <a:pt x="360" y="89"/>
                    <a:pt x="360" y="89"/>
                  </a:cubicBezTo>
                  <a:cubicBezTo>
                    <a:pt x="359" y="95"/>
                    <a:pt x="359" y="95"/>
                    <a:pt x="359" y="95"/>
                  </a:cubicBezTo>
                  <a:cubicBezTo>
                    <a:pt x="357" y="97"/>
                    <a:pt x="357" y="97"/>
                    <a:pt x="357" y="97"/>
                  </a:cubicBezTo>
                  <a:cubicBezTo>
                    <a:pt x="356" y="106"/>
                    <a:pt x="356" y="106"/>
                    <a:pt x="356" y="106"/>
                  </a:cubicBezTo>
                  <a:cubicBezTo>
                    <a:pt x="355" y="109"/>
                    <a:pt x="355" y="109"/>
                    <a:pt x="355" y="109"/>
                  </a:cubicBezTo>
                  <a:cubicBezTo>
                    <a:pt x="357" y="113"/>
                    <a:pt x="357" y="113"/>
                    <a:pt x="357" y="113"/>
                  </a:cubicBezTo>
                  <a:cubicBezTo>
                    <a:pt x="357" y="120"/>
                    <a:pt x="357" y="120"/>
                    <a:pt x="357" y="120"/>
                  </a:cubicBezTo>
                  <a:cubicBezTo>
                    <a:pt x="361" y="124"/>
                    <a:pt x="361" y="124"/>
                    <a:pt x="361" y="124"/>
                  </a:cubicBezTo>
                  <a:cubicBezTo>
                    <a:pt x="354" y="128"/>
                    <a:pt x="354" y="128"/>
                    <a:pt x="354" y="128"/>
                  </a:cubicBezTo>
                  <a:lnTo>
                    <a:pt x="355" y="13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A6F68751-A2F0-3D51-A85A-72729353F317}"/>
                </a:ext>
              </a:extLst>
            </p:cNvPr>
            <p:cNvSpPr>
              <a:spLocks/>
            </p:cNvSpPr>
            <p:nvPr/>
          </p:nvSpPr>
          <p:spPr bwMode="auto">
            <a:xfrm>
              <a:off x="5937581" y="4513949"/>
              <a:ext cx="802996" cy="928465"/>
            </a:xfrm>
            <a:custGeom>
              <a:avLst/>
              <a:gdLst>
                <a:gd name="T0" fmla="*/ 261 w 311"/>
                <a:gd name="T1" fmla="*/ 172 h 360"/>
                <a:gd name="T2" fmla="*/ 257 w 311"/>
                <a:gd name="T3" fmla="*/ 180 h 360"/>
                <a:gd name="T4" fmla="*/ 282 w 311"/>
                <a:gd name="T5" fmla="*/ 197 h 360"/>
                <a:gd name="T6" fmla="*/ 272 w 311"/>
                <a:gd name="T7" fmla="*/ 214 h 360"/>
                <a:gd name="T8" fmla="*/ 243 w 311"/>
                <a:gd name="T9" fmla="*/ 227 h 360"/>
                <a:gd name="T10" fmla="*/ 229 w 311"/>
                <a:gd name="T11" fmla="*/ 229 h 360"/>
                <a:gd name="T12" fmla="*/ 214 w 311"/>
                <a:gd name="T13" fmla="*/ 227 h 360"/>
                <a:gd name="T14" fmla="*/ 188 w 311"/>
                <a:gd name="T15" fmla="*/ 222 h 360"/>
                <a:gd name="T16" fmla="*/ 184 w 311"/>
                <a:gd name="T17" fmla="*/ 229 h 360"/>
                <a:gd name="T18" fmla="*/ 190 w 311"/>
                <a:gd name="T19" fmla="*/ 239 h 360"/>
                <a:gd name="T20" fmla="*/ 197 w 311"/>
                <a:gd name="T21" fmla="*/ 266 h 360"/>
                <a:gd name="T22" fmla="*/ 185 w 311"/>
                <a:gd name="T23" fmla="*/ 277 h 360"/>
                <a:gd name="T24" fmla="*/ 177 w 311"/>
                <a:gd name="T25" fmla="*/ 292 h 360"/>
                <a:gd name="T26" fmla="*/ 170 w 311"/>
                <a:gd name="T27" fmla="*/ 297 h 360"/>
                <a:gd name="T28" fmla="*/ 155 w 311"/>
                <a:gd name="T29" fmla="*/ 303 h 360"/>
                <a:gd name="T30" fmla="*/ 146 w 311"/>
                <a:gd name="T31" fmla="*/ 320 h 360"/>
                <a:gd name="T32" fmla="*/ 127 w 311"/>
                <a:gd name="T33" fmla="*/ 327 h 360"/>
                <a:gd name="T34" fmla="*/ 116 w 311"/>
                <a:gd name="T35" fmla="*/ 331 h 360"/>
                <a:gd name="T36" fmla="*/ 113 w 311"/>
                <a:gd name="T37" fmla="*/ 349 h 360"/>
                <a:gd name="T38" fmla="*/ 105 w 311"/>
                <a:gd name="T39" fmla="*/ 342 h 360"/>
                <a:gd name="T40" fmla="*/ 77 w 311"/>
                <a:gd name="T41" fmla="*/ 347 h 360"/>
                <a:gd name="T42" fmla="*/ 68 w 311"/>
                <a:gd name="T43" fmla="*/ 360 h 360"/>
                <a:gd name="T44" fmla="*/ 57 w 311"/>
                <a:gd name="T45" fmla="*/ 342 h 360"/>
                <a:gd name="T46" fmla="*/ 57 w 311"/>
                <a:gd name="T47" fmla="*/ 334 h 360"/>
                <a:gd name="T48" fmla="*/ 55 w 311"/>
                <a:gd name="T49" fmla="*/ 314 h 360"/>
                <a:gd name="T50" fmla="*/ 70 w 311"/>
                <a:gd name="T51" fmla="*/ 297 h 360"/>
                <a:gd name="T52" fmla="*/ 70 w 311"/>
                <a:gd name="T53" fmla="*/ 279 h 360"/>
                <a:gd name="T54" fmla="*/ 81 w 311"/>
                <a:gd name="T55" fmla="*/ 275 h 360"/>
                <a:gd name="T56" fmla="*/ 79 w 311"/>
                <a:gd name="T57" fmla="*/ 266 h 360"/>
                <a:gd name="T58" fmla="*/ 69 w 311"/>
                <a:gd name="T59" fmla="*/ 244 h 360"/>
                <a:gd name="T60" fmla="*/ 47 w 311"/>
                <a:gd name="T61" fmla="*/ 225 h 360"/>
                <a:gd name="T62" fmla="*/ 41 w 311"/>
                <a:gd name="T63" fmla="*/ 200 h 360"/>
                <a:gd name="T64" fmla="*/ 22 w 311"/>
                <a:gd name="T65" fmla="*/ 183 h 360"/>
                <a:gd name="T66" fmla="*/ 35 w 311"/>
                <a:gd name="T67" fmla="*/ 172 h 360"/>
                <a:gd name="T68" fmla="*/ 39 w 311"/>
                <a:gd name="T69" fmla="*/ 170 h 360"/>
                <a:gd name="T70" fmla="*/ 33 w 311"/>
                <a:gd name="T71" fmla="*/ 155 h 360"/>
                <a:gd name="T72" fmla="*/ 22 w 311"/>
                <a:gd name="T73" fmla="*/ 150 h 360"/>
                <a:gd name="T74" fmla="*/ 9 w 311"/>
                <a:gd name="T75" fmla="*/ 135 h 360"/>
                <a:gd name="T76" fmla="*/ 24 w 311"/>
                <a:gd name="T77" fmla="*/ 120 h 360"/>
                <a:gd name="T78" fmla="*/ 22 w 311"/>
                <a:gd name="T79" fmla="*/ 91 h 360"/>
                <a:gd name="T80" fmla="*/ 0 w 311"/>
                <a:gd name="T81" fmla="*/ 72 h 360"/>
                <a:gd name="T82" fmla="*/ 3 w 311"/>
                <a:gd name="T83" fmla="*/ 39 h 360"/>
                <a:gd name="T84" fmla="*/ 5 w 311"/>
                <a:gd name="T85" fmla="*/ 26 h 360"/>
                <a:gd name="T86" fmla="*/ 9 w 311"/>
                <a:gd name="T87" fmla="*/ 19 h 360"/>
                <a:gd name="T88" fmla="*/ 13 w 311"/>
                <a:gd name="T89" fmla="*/ 7 h 360"/>
                <a:gd name="T90" fmla="*/ 35 w 311"/>
                <a:gd name="T91" fmla="*/ 15 h 360"/>
                <a:gd name="T92" fmla="*/ 57 w 311"/>
                <a:gd name="T93" fmla="*/ 57 h 360"/>
                <a:gd name="T94" fmla="*/ 72 w 311"/>
                <a:gd name="T95" fmla="*/ 56 h 360"/>
                <a:gd name="T96" fmla="*/ 84 w 311"/>
                <a:gd name="T97" fmla="*/ 54 h 360"/>
                <a:gd name="T98" fmla="*/ 91 w 311"/>
                <a:gd name="T99" fmla="*/ 58 h 360"/>
                <a:gd name="T100" fmla="*/ 109 w 311"/>
                <a:gd name="T101" fmla="*/ 63 h 360"/>
                <a:gd name="T102" fmla="*/ 116 w 311"/>
                <a:gd name="T103" fmla="*/ 58 h 360"/>
                <a:gd name="T104" fmla="*/ 124 w 311"/>
                <a:gd name="T105" fmla="*/ 41 h 360"/>
                <a:gd name="T106" fmla="*/ 151 w 311"/>
                <a:gd name="T107" fmla="*/ 37 h 360"/>
                <a:gd name="T108" fmla="*/ 190 w 311"/>
                <a:gd name="T109" fmla="*/ 35 h 360"/>
                <a:gd name="T110" fmla="*/ 210 w 311"/>
                <a:gd name="T111" fmla="*/ 41 h 360"/>
                <a:gd name="T112" fmla="*/ 207 w 311"/>
                <a:gd name="T113" fmla="*/ 24 h 360"/>
                <a:gd name="T114" fmla="*/ 236 w 311"/>
                <a:gd name="T115" fmla="*/ 13 h 360"/>
                <a:gd name="T116" fmla="*/ 247 w 311"/>
                <a:gd name="T117" fmla="*/ 43 h 360"/>
                <a:gd name="T118" fmla="*/ 264 w 311"/>
                <a:gd name="T119" fmla="*/ 36 h 360"/>
                <a:gd name="T120" fmla="*/ 277 w 311"/>
                <a:gd name="T121" fmla="*/ 38 h 360"/>
                <a:gd name="T122" fmla="*/ 302 w 311"/>
                <a:gd name="T123" fmla="*/ 74 h 360"/>
                <a:gd name="T124" fmla="*/ 306 w 311"/>
                <a:gd name="T125" fmla="*/ 13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1" h="360">
                  <a:moveTo>
                    <a:pt x="266" y="168"/>
                  </a:moveTo>
                  <a:cubicBezTo>
                    <a:pt x="266" y="168"/>
                    <a:pt x="258" y="162"/>
                    <a:pt x="258" y="162"/>
                  </a:cubicBezTo>
                  <a:cubicBezTo>
                    <a:pt x="258" y="162"/>
                    <a:pt x="261" y="172"/>
                    <a:pt x="261" y="172"/>
                  </a:cubicBezTo>
                  <a:cubicBezTo>
                    <a:pt x="261" y="172"/>
                    <a:pt x="250" y="178"/>
                    <a:pt x="250" y="178"/>
                  </a:cubicBezTo>
                  <a:cubicBezTo>
                    <a:pt x="250" y="178"/>
                    <a:pt x="250" y="181"/>
                    <a:pt x="250" y="181"/>
                  </a:cubicBezTo>
                  <a:cubicBezTo>
                    <a:pt x="257" y="180"/>
                    <a:pt x="257" y="180"/>
                    <a:pt x="257" y="180"/>
                  </a:cubicBezTo>
                  <a:cubicBezTo>
                    <a:pt x="273" y="183"/>
                    <a:pt x="273" y="183"/>
                    <a:pt x="273" y="183"/>
                  </a:cubicBezTo>
                  <a:cubicBezTo>
                    <a:pt x="282" y="193"/>
                    <a:pt x="282" y="193"/>
                    <a:pt x="282" y="193"/>
                  </a:cubicBezTo>
                  <a:cubicBezTo>
                    <a:pt x="282" y="197"/>
                    <a:pt x="282" y="197"/>
                    <a:pt x="282" y="197"/>
                  </a:cubicBezTo>
                  <a:cubicBezTo>
                    <a:pt x="288" y="201"/>
                    <a:pt x="288" y="201"/>
                    <a:pt x="288" y="201"/>
                  </a:cubicBezTo>
                  <a:cubicBezTo>
                    <a:pt x="284" y="209"/>
                    <a:pt x="284" y="209"/>
                    <a:pt x="284" y="209"/>
                  </a:cubicBezTo>
                  <a:cubicBezTo>
                    <a:pt x="272" y="214"/>
                    <a:pt x="272" y="214"/>
                    <a:pt x="272" y="214"/>
                  </a:cubicBezTo>
                  <a:cubicBezTo>
                    <a:pt x="262" y="216"/>
                    <a:pt x="262" y="216"/>
                    <a:pt x="262" y="216"/>
                  </a:cubicBezTo>
                  <a:cubicBezTo>
                    <a:pt x="256" y="224"/>
                    <a:pt x="256" y="224"/>
                    <a:pt x="256" y="224"/>
                  </a:cubicBezTo>
                  <a:cubicBezTo>
                    <a:pt x="243" y="227"/>
                    <a:pt x="243" y="227"/>
                    <a:pt x="243" y="227"/>
                  </a:cubicBezTo>
                  <a:cubicBezTo>
                    <a:pt x="243" y="224"/>
                    <a:pt x="243" y="224"/>
                    <a:pt x="243" y="224"/>
                  </a:cubicBezTo>
                  <a:cubicBezTo>
                    <a:pt x="236" y="224"/>
                    <a:pt x="236" y="224"/>
                    <a:pt x="236" y="224"/>
                  </a:cubicBezTo>
                  <a:cubicBezTo>
                    <a:pt x="229" y="229"/>
                    <a:pt x="229" y="229"/>
                    <a:pt x="229" y="229"/>
                  </a:cubicBezTo>
                  <a:cubicBezTo>
                    <a:pt x="221" y="222"/>
                    <a:pt x="221" y="222"/>
                    <a:pt x="221" y="222"/>
                  </a:cubicBezTo>
                  <a:cubicBezTo>
                    <a:pt x="218" y="222"/>
                    <a:pt x="218" y="222"/>
                    <a:pt x="218" y="222"/>
                  </a:cubicBezTo>
                  <a:cubicBezTo>
                    <a:pt x="214" y="227"/>
                    <a:pt x="214" y="227"/>
                    <a:pt x="214" y="227"/>
                  </a:cubicBezTo>
                  <a:cubicBezTo>
                    <a:pt x="208" y="220"/>
                    <a:pt x="208" y="220"/>
                    <a:pt x="208" y="220"/>
                  </a:cubicBezTo>
                  <a:cubicBezTo>
                    <a:pt x="201" y="222"/>
                    <a:pt x="201" y="222"/>
                    <a:pt x="201" y="222"/>
                  </a:cubicBezTo>
                  <a:cubicBezTo>
                    <a:pt x="188" y="222"/>
                    <a:pt x="188" y="222"/>
                    <a:pt x="188" y="222"/>
                  </a:cubicBezTo>
                  <a:cubicBezTo>
                    <a:pt x="184" y="225"/>
                    <a:pt x="184" y="225"/>
                    <a:pt x="184" y="225"/>
                  </a:cubicBezTo>
                  <a:cubicBezTo>
                    <a:pt x="182" y="225"/>
                    <a:pt x="182" y="225"/>
                    <a:pt x="182" y="225"/>
                  </a:cubicBezTo>
                  <a:cubicBezTo>
                    <a:pt x="184" y="229"/>
                    <a:pt x="184" y="229"/>
                    <a:pt x="184" y="229"/>
                  </a:cubicBezTo>
                  <a:cubicBezTo>
                    <a:pt x="179" y="235"/>
                    <a:pt x="179" y="235"/>
                    <a:pt x="179" y="235"/>
                  </a:cubicBezTo>
                  <a:cubicBezTo>
                    <a:pt x="183" y="240"/>
                    <a:pt x="183" y="240"/>
                    <a:pt x="183" y="240"/>
                  </a:cubicBezTo>
                  <a:cubicBezTo>
                    <a:pt x="190" y="239"/>
                    <a:pt x="190" y="239"/>
                    <a:pt x="190" y="239"/>
                  </a:cubicBezTo>
                  <a:cubicBezTo>
                    <a:pt x="192" y="247"/>
                    <a:pt x="192" y="247"/>
                    <a:pt x="192" y="247"/>
                  </a:cubicBezTo>
                  <a:cubicBezTo>
                    <a:pt x="197" y="257"/>
                    <a:pt x="197" y="257"/>
                    <a:pt x="197" y="257"/>
                  </a:cubicBezTo>
                  <a:cubicBezTo>
                    <a:pt x="197" y="266"/>
                    <a:pt x="197" y="266"/>
                    <a:pt x="197" y="266"/>
                  </a:cubicBezTo>
                  <a:cubicBezTo>
                    <a:pt x="194" y="266"/>
                    <a:pt x="194" y="266"/>
                    <a:pt x="194" y="266"/>
                  </a:cubicBezTo>
                  <a:cubicBezTo>
                    <a:pt x="188" y="277"/>
                    <a:pt x="188" y="277"/>
                    <a:pt x="188" y="277"/>
                  </a:cubicBezTo>
                  <a:cubicBezTo>
                    <a:pt x="185" y="277"/>
                    <a:pt x="185" y="277"/>
                    <a:pt x="185" y="277"/>
                  </a:cubicBezTo>
                  <a:cubicBezTo>
                    <a:pt x="173" y="286"/>
                    <a:pt x="173" y="286"/>
                    <a:pt x="173" y="286"/>
                  </a:cubicBezTo>
                  <a:cubicBezTo>
                    <a:pt x="174" y="289"/>
                    <a:pt x="174" y="289"/>
                    <a:pt x="174" y="289"/>
                  </a:cubicBezTo>
                  <a:cubicBezTo>
                    <a:pt x="177" y="292"/>
                    <a:pt x="177" y="292"/>
                    <a:pt x="177" y="292"/>
                  </a:cubicBezTo>
                  <a:cubicBezTo>
                    <a:pt x="177" y="292"/>
                    <a:pt x="177" y="294"/>
                    <a:pt x="177" y="294"/>
                  </a:cubicBezTo>
                  <a:cubicBezTo>
                    <a:pt x="168" y="296"/>
                    <a:pt x="168" y="296"/>
                    <a:pt x="168" y="296"/>
                  </a:cubicBezTo>
                  <a:cubicBezTo>
                    <a:pt x="170" y="297"/>
                    <a:pt x="170" y="297"/>
                    <a:pt x="170" y="297"/>
                  </a:cubicBezTo>
                  <a:cubicBezTo>
                    <a:pt x="162" y="307"/>
                    <a:pt x="162" y="307"/>
                    <a:pt x="162" y="307"/>
                  </a:cubicBezTo>
                  <a:cubicBezTo>
                    <a:pt x="162" y="310"/>
                    <a:pt x="162" y="310"/>
                    <a:pt x="162" y="310"/>
                  </a:cubicBezTo>
                  <a:cubicBezTo>
                    <a:pt x="155" y="303"/>
                    <a:pt x="155" y="303"/>
                    <a:pt x="155" y="303"/>
                  </a:cubicBezTo>
                  <a:cubicBezTo>
                    <a:pt x="149" y="305"/>
                    <a:pt x="149" y="305"/>
                    <a:pt x="149" y="305"/>
                  </a:cubicBezTo>
                  <a:cubicBezTo>
                    <a:pt x="151" y="312"/>
                    <a:pt x="151" y="312"/>
                    <a:pt x="151" y="312"/>
                  </a:cubicBezTo>
                  <a:cubicBezTo>
                    <a:pt x="146" y="320"/>
                    <a:pt x="146" y="320"/>
                    <a:pt x="146" y="320"/>
                  </a:cubicBezTo>
                  <a:cubicBezTo>
                    <a:pt x="140" y="320"/>
                    <a:pt x="140" y="320"/>
                    <a:pt x="140" y="320"/>
                  </a:cubicBezTo>
                  <a:cubicBezTo>
                    <a:pt x="132" y="322"/>
                    <a:pt x="132" y="322"/>
                    <a:pt x="132" y="322"/>
                  </a:cubicBezTo>
                  <a:cubicBezTo>
                    <a:pt x="127" y="327"/>
                    <a:pt x="127" y="327"/>
                    <a:pt x="127" y="327"/>
                  </a:cubicBezTo>
                  <a:cubicBezTo>
                    <a:pt x="124" y="327"/>
                    <a:pt x="124" y="327"/>
                    <a:pt x="124" y="327"/>
                  </a:cubicBezTo>
                  <a:cubicBezTo>
                    <a:pt x="124" y="327"/>
                    <a:pt x="124" y="329"/>
                    <a:pt x="124" y="329"/>
                  </a:cubicBezTo>
                  <a:cubicBezTo>
                    <a:pt x="124" y="329"/>
                    <a:pt x="116" y="331"/>
                    <a:pt x="116" y="331"/>
                  </a:cubicBezTo>
                  <a:cubicBezTo>
                    <a:pt x="116" y="338"/>
                    <a:pt x="116" y="338"/>
                    <a:pt x="116" y="338"/>
                  </a:cubicBezTo>
                  <a:cubicBezTo>
                    <a:pt x="120" y="345"/>
                    <a:pt x="120" y="345"/>
                    <a:pt x="120" y="345"/>
                  </a:cubicBezTo>
                  <a:cubicBezTo>
                    <a:pt x="113" y="349"/>
                    <a:pt x="113" y="349"/>
                    <a:pt x="113" y="349"/>
                  </a:cubicBezTo>
                  <a:cubicBezTo>
                    <a:pt x="113" y="351"/>
                    <a:pt x="113" y="351"/>
                    <a:pt x="113" y="351"/>
                  </a:cubicBezTo>
                  <a:cubicBezTo>
                    <a:pt x="109" y="354"/>
                    <a:pt x="109" y="354"/>
                    <a:pt x="109" y="354"/>
                  </a:cubicBezTo>
                  <a:cubicBezTo>
                    <a:pt x="105" y="342"/>
                    <a:pt x="105" y="342"/>
                    <a:pt x="105" y="342"/>
                  </a:cubicBezTo>
                  <a:cubicBezTo>
                    <a:pt x="94" y="340"/>
                    <a:pt x="94" y="340"/>
                    <a:pt x="94" y="340"/>
                  </a:cubicBezTo>
                  <a:cubicBezTo>
                    <a:pt x="94" y="342"/>
                    <a:pt x="94" y="342"/>
                    <a:pt x="94" y="342"/>
                  </a:cubicBezTo>
                  <a:cubicBezTo>
                    <a:pt x="77" y="347"/>
                    <a:pt x="77" y="347"/>
                    <a:pt x="77" y="347"/>
                  </a:cubicBezTo>
                  <a:cubicBezTo>
                    <a:pt x="76" y="351"/>
                    <a:pt x="76" y="351"/>
                    <a:pt x="76" y="351"/>
                  </a:cubicBezTo>
                  <a:cubicBezTo>
                    <a:pt x="79" y="351"/>
                    <a:pt x="79" y="351"/>
                    <a:pt x="79" y="351"/>
                  </a:cubicBezTo>
                  <a:cubicBezTo>
                    <a:pt x="68" y="360"/>
                    <a:pt x="68" y="360"/>
                    <a:pt x="68" y="360"/>
                  </a:cubicBezTo>
                  <a:cubicBezTo>
                    <a:pt x="68" y="357"/>
                    <a:pt x="68" y="357"/>
                    <a:pt x="68" y="357"/>
                  </a:cubicBezTo>
                  <a:cubicBezTo>
                    <a:pt x="57" y="356"/>
                    <a:pt x="57" y="356"/>
                    <a:pt x="57" y="356"/>
                  </a:cubicBezTo>
                  <a:cubicBezTo>
                    <a:pt x="57" y="342"/>
                    <a:pt x="57" y="342"/>
                    <a:pt x="57" y="342"/>
                  </a:cubicBezTo>
                  <a:cubicBezTo>
                    <a:pt x="55" y="343"/>
                    <a:pt x="55" y="343"/>
                    <a:pt x="55" y="343"/>
                  </a:cubicBezTo>
                  <a:cubicBezTo>
                    <a:pt x="55" y="340"/>
                    <a:pt x="55" y="340"/>
                    <a:pt x="55" y="340"/>
                  </a:cubicBezTo>
                  <a:cubicBezTo>
                    <a:pt x="57" y="334"/>
                    <a:pt x="57" y="334"/>
                    <a:pt x="57" y="334"/>
                  </a:cubicBezTo>
                  <a:cubicBezTo>
                    <a:pt x="55" y="331"/>
                    <a:pt x="55" y="331"/>
                    <a:pt x="55" y="331"/>
                  </a:cubicBezTo>
                  <a:cubicBezTo>
                    <a:pt x="63" y="329"/>
                    <a:pt x="63" y="329"/>
                    <a:pt x="63" y="329"/>
                  </a:cubicBezTo>
                  <a:cubicBezTo>
                    <a:pt x="55" y="314"/>
                    <a:pt x="55" y="314"/>
                    <a:pt x="55" y="314"/>
                  </a:cubicBezTo>
                  <a:cubicBezTo>
                    <a:pt x="57" y="309"/>
                    <a:pt x="57" y="309"/>
                    <a:pt x="57" y="309"/>
                  </a:cubicBezTo>
                  <a:cubicBezTo>
                    <a:pt x="64" y="309"/>
                    <a:pt x="64" y="309"/>
                    <a:pt x="64" y="309"/>
                  </a:cubicBezTo>
                  <a:cubicBezTo>
                    <a:pt x="70" y="297"/>
                    <a:pt x="70" y="297"/>
                    <a:pt x="70" y="297"/>
                  </a:cubicBezTo>
                  <a:cubicBezTo>
                    <a:pt x="74" y="295"/>
                    <a:pt x="74" y="295"/>
                    <a:pt x="74" y="295"/>
                  </a:cubicBezTo>
                  <a:cubicBezTo>
                    <a:pt x="77" y="283"/>
                    <a:pt x="77" y="283"/>
                    <a:pt x="77" y="283"/>
                  </a:cubicBezTo>
                  <a:cubicBezTo>
                    <a:pt x="70" y="279"/>
                    <a:pt x="70" y="279"/>
                    <a:pt x="70" y="279"/>
                  </a:cubicBezTo>
                  <a:cubicBezTo>
                    <a:pt x="70" y="277"/>
                    <a:pt x="70" y="277"/>
                    <a:pt x="70" y="277"/>
                  </a:cubicBezTo>
                  <a:cubicBezTo>
                    <a:pt x="79" y="277"/>
                    <a:pt x="79" y="277"/>
                    <a:pt x="79" y="277"/>
                  </a:cubicBezTo>
                  <a:cubicBezTo>
                    <a:pt x="81" y="275"/>
                    <a:pt x="81" y="275"/>
                    <a:pt x="81" y="275"/>
                  </a:cubicBezTo>
                  <a:cubicBezTo>
                    <a:pt x="83" y="275"/>
                    <a:pt x="83" y="275"/>
                    <a:pt x="83" y="275"/>
                  </a:cubicBezTo>
                  <a:cubicBezTo>
                    <a:pt x="83" y="272"/>
                    <a:pt x="83" y="272"/>
                    <a:pt x="83" y="272"/>
                  </a:cubicBezTo>
                  <a:cubicBezTo>
                    <a:pt x="79" y="266"/>
                    <a:pt x="79" y="266"/>
                    <a:pt x="79" y="266"/>
                  </a:cubicBezTo>
                  <a:cubicBezTo>
                    <a:pt x="79" y="266"/>
                    <a:pt x="79" y="263"/>
                    <a:pt x="78" y="261"/>
                  </a:cubicBezTo>
                  <a:cubicBezTo>
                    <a:pt x="77" y="260"/>
                    <a:pt x="77" y="255"/>
                    <a:pt x="77" y="255"/>
                  </a:cubicBezTo>
                  <a:cubicBezTo>
                    <a:pt x="75" y="254"/>
                    <a:pt x="70" y="247"/>
                    <a:pt x="69" y="244"/>
                  </a:cubicBezTo>
                  <a:cubicBezTo>
                    <a:pt x="68" y="242"/>
                    <a:pt x="60" y="235"/>
                    <a:pt x="58" y="234"/>
                  </a:cubicBezTo>
                  <a:cubicBezTo>
                    <a:pt x="56" y="233"/>
                    <a:pt x="50" y="226"/>
                    <a:pt x="50" y="226"/>
                  </a:cubicBezTo>
                  <a:cubicBezTo>
                    <a:pt x="47" y="225"/>
                    <a:pt x="47" y="225"/>
                    <a:pt x="47" y="225"/>
                  </a:cubicBezTo>
                  <a:cubicBezTo>
                    <a:pt x="42" y="220"/>
                    <a:pt x="42" y="220"/>
                    <a:pt x="42" y="220"/>
                  </a:cubicBezTo>
                  <a:cubicBezTo>
                    <a:pt x="38" y="209"/>
                    <a:pt x="38" y="209"/>
                    <a:pt x="38" y="209"/>
                  </a:cubicBezTo>
                  <a:cubicBezTo>
                    <a:pt x="41" y="200"/>
                    <a:pt x="41" y="200"/>
                    <a:pt x="41" y="200"/>
                  </a:cubicBezTo>
                  <a:cubicBezTo>
                    <a:pt x="38" y="198"/>
                    <a:pt x="37" y="192"/>
                    <a:pt x="37" y="192"/>
                  </a:cubicBezTo>
                  <a:cubicBezTo>
                    <a:pt x="28" y="185"/>
                    <a:pt x="28" y="185"/>
                    <a:pt x="28" y="185"/>
                  </a:cubicBezTo>
                  <a:cubicBezTo>
                    <a:pt x="22" y="183"/>
                    <a:pt x="22" y="183"/>
                    <a:pt x="22" y="183"/>
                  </a:cubicBezTo>
                  <a:cubicBezTo>
                    <a:pt x="28" y="174"/>
                    <a:pt x="28" y="174"/>
                    <a:pt x="28" y="174"/>
                  </a:cubicBezTo>
                  <a:cubicBezTo>
                    <a:pt x="32" y="172"/>
                    <a:pt x="32" y="172"/>
                    <a:pt x="32" y="172"/>
                  </a:cubicBezTo>
                  <a:cubicBezTo>
                    <a:pt x="35" y="172"/>
                    <a:pt x="35" y="172"/>
                    <a:pt x="35" y="172"/>
                  </a:cubicBezTo>
                  <a:cubicBezTo>
                    <a:pt x="37" y="174"/>
                    <a:pt x="37" y="174"/>
                    <a:pt x="37" y="174"/>
                  </a:cubicBezTo>
                  <a:cubicBezTo>
                    <a:pt x="37" y="172"/>
                    <a:pt x="37" y="172"/>
                    <a:pt x="37" y="172"/>
                  </a:cubicBezTo>
                  <a:cubicBezTo>
                    <a:pt x="39" y="170"/>
                    <a:pt x="39" y="170"/>
                    <a:pt x="39" y="170"/>
                  </a:cubicBezTo>
                  <a:cubicBezTo>
                    <a:pt x="37" y="165"/>
                    <a:pt x="37" y="165"/>
                    <a:pt x="37" y="165"/>
                  </a:cubicBezTo>
                  <a:cubicBezTo>
                    <a:pt x="42" y="163"/>
                    <a:pt x="42" y="163"/>
                    <a:pt x="42" y="163"/>
                  </a:cubicBezTo>
                  <a:cubicBezTo>
                    <a:pt x="33" y="155"/>
                    <a:pt x="33" y="155"/>
                    <a:pt x="33" y="155"/>
                  </a:cubicBezTo>
                  <a:cubicBezTo>
                    <a:pt x="28" y="155"/>
                    <a:pt x="28" y="155"/>
                    <a:pt x="28" y="155"/>
                  </a:cubicBezTo>
                  <a:cubicBezTo>
                    <a:pt x="22" y="152"/>
                    <a:pt x="22" y="152"/>
                    <a:pt x="22" y="152"/>
                  </a:cubicBezTo>
                  <a:cubicBezTo>
                    <a:pt x="22" y="150"/>
                    <a:pt x="22" y="150"/>
                    <a:pt x="22" y="150"/>
                  </a:cubicBezTo>
                  <a:cubicBezTo>
                    <a:pt x="11" y="146"/>
                    <a:pt x="11" y="146"/>
                    <a:pt x="11" y="146"/>
                  </a:cubicBezTo>
                  <a:cubicBezTo>
                    <a:pt x="9" y="142"/>
                    <a:pt x="9" y="142"/>
                    <a:pt x="9" y="142"/>
                  </a:cubicBezTo>
                  <a:cubicBezTo>
                    <a:pt x="9" y="135"/>
                    <a:pt x="9" y="135"/>
                    <a:pt x="9" y="135"/>
                  </a:cubicBezTo>
                  <a:cubicBezTo>
                    <a:pt x="13" y="133"/>
                    <a:pt x="13" y="133"/>
                    <a:pt x="13" y="133"/>
                  </a:cubicBezTo>
                  <a:cubicBezTo>
                    <a:pt x="16" y="126"/>
                    <a:pt x="16" y="126"/>
                    <a:pt x="16" y="126"/>
                  </a:cubicBezTo>
                  <a:cubicBezTo>
                    <a:pt x="19" y="125"/>
                    <a:pt x="24" y="120"/>
                    <a:pt x="24" y="120"/>
                  </a:cubicBezTo>
                  <a:cubicBezTo>
                    <a:pt x="24" y="113"/>
                    <a:pt x="24" y="113"/>
                    <a:pt x="24" y="113"/>
                  </a:cubicBezTo>
                  <a:cubicBezTo>
                    <a:pt x="22" y="111"/>
                    <a:pt x="22" y="111"/>
                    <a:pt x="22" y="111"/>
                  </a:cubicBezTo>
                  <a:cubicBezTo>
                    <a:pt x="22" y="91"/>
                    <a:pt x="22" y="91"/>
                    <a:pt x="22" y="91"/>
                  </a:cubicBezTo>
                  <a:cubicBezTo>
                    <a:pt x="20" y="83"/>
                    <a:pt x="20" y="83"/>
                    <a:pt x="20" y="83"/>
                  </a:cubicBezTo>
                  <a:cubicBezTo>
                    <a:pt x="13" y="76"/>
                    <a:pt x="13" y="76"/>
                    <a:pt x="13" y="76"/>
                  </a:cubicBezTo>
                  <a:cubicBezTo>
                    <a:pt x="0" y="72"/>
                    <a:pt x="0" y="72"/>
                    <a:pt x="0" y="72"/>
                  </a:cubicBezTo>
                  <a:cubicBezTo>
                    <a:pt x="0" y="59"/>
                    <a:pt x="0" y="59"/>
                    <a:pt x="0" y="59"/>
                  </a:cubicBezTo>
                  <a:cubicBezTo>
                    <a:pt x="3" y="47"/>
                    <a:pt x="3" y="47"/>
                    <a:pt x="3" y="47"/>
                  </a:cubicBezTo>
                  <a:cubicBezTo>
                    <a:pt x="3" y="39"/>
                    <a:pt x="3" y="39"/>
                    <a:pt x="3" y="39"/>
                  </a:cubicBezTo>
                  <a:cubicBezTo>
                    <a:pt x="0" y="35"/>
                    <a:pt x="0" y="35"/>
                    <a:pt x="0" y="35"/>
                  </a:cubicBezTo>
                  <a:cubicBezTo>
                    <a:pt x="7" y="26"/>
                    <a:pt x="7" y="26"/>
                    <a:pt x="7" y="26"/>
                  </a:cubicBezTo>
                  <a:cubicBezTo>
                    <a:pt x="5" y="26"/>
                    <a:pt x="5" y="26"/>
                    <a:pt x="5" y="26"/>
                  </a:cubicBezTo>
                  <a:cubicBezTo>
                    <a:pt x="5" y="26"/>
                    <a:pt x="4" y="21"/>
                    <a:pt x="4" y="21"/>
                  </a:cubicBezTo>
                  <a:cubicBezTo>
                    <a:pt x="4" y="21"/>
                    <a:pt x="2" y="21"/>
                    <a:pt x="2" y="21"/>
                  </a:cubicBezTo>
                  <a:cubicBezTo>
                    <a:pt x="9" y="19"/>
                    <a:pt x="9" y="19"/>
                    <a:pt x="9" y="19"/>
                  </a:cubicBezTo>
                  <a:cubicBezTo>
                    <a:pt x="9" y="17"/>
                    <a:pt x="9" y="17"/>
                    <a:pt x="9" y="17"/>
                  </a:cubicBezTo>
                  <a:cubicBezTo>
                    <a:pt x="11" y="15"/>
                    <a:pt x="11" y="15"/>
                    <a:pt x="11" y="15"/>
                  </a:cubicBezTo>
                  <a:cubicBezTo>
                    <a:pt x="13" y="7"/>
                    <a:pt x="13" y="7"/>
                    <a:pt x="13" y="7"/>
                  </a:cubicBezTo>
                  <a:cubicBezTo>
                    <a:pt x="22" y="0"/>
                    <a:pt x="22" y="0"/>
                    <a:pt x="22" y="0"/>
                  </a:cubicBezTo>
                  <a:cubicBezTo>
                    <a:pt x="33" y="6"/>
                    <a:pt x="33" y="6"/>
                    <a:pt x="33" y="6"/>
                  </a:cubicBezTo>
                  <a:cubicBezTo>
                    <a:pt x="33" y="6"/>
                    <a:pt x="35" y="11"/>
                    <a:pt x="35" y="15"/>
                  </a:cubicBezTo>
                  <a:cubicBezTo>
                    <a:pt x="51" y="39"/>
                    <a:pt x="51" y="39"/>
                    <a:pt x="51" y="39"/>
                  </a:cubicBezTo>
                  <a:cubicBezTo>
                    <a:pt x="48" y="43"/>
                    <a:pt x="48" y="43"/>
                    <a:pt x="48" y="43"/>
                  </a:cubicBezTo>
                  <a:cubicBezTo>
                    <a:pt x="57" y="57"/>
                    <a:pt x="57" y="57"/>
                    <a:pt x="57" y="57"/>
                  </a:cubicBezTo>
                  <a:cubicBezTo>
                    <a:pt x="59" y="54"/>
                    <a:pt x="59" y="54"/>
                    <a:pt x="59" y="54"/>
                  </a:cubicBezTo>
                  <a:cubicBezTo>
                    <a:pt x="66" y="59"/>
                    <a:pt x="66" y="59"/>
                    <a:pt x="66" y="59"/>
                  </a:cubicBezTo>
                  <a:cubicBezTo>
                    <a:pt x="72" y="56"/>
                    <a:pt x="72" y="56"/>
                    <a:pt x="72" y="56"/>
                  </a:cubicBezTo>
                  <a:cubicBezTo>
                    <a:pt x="72" y="59"/>
                    <a:pt x="72" y="59"/>
                    <a:pt x="72" y="59"/>
                  </a:cubicBezTo>
                  <a:cubicBezTo>
                    <a:pt x="77" y="54"/>
                    <a:pt x="77" y="54"/>
                    <a:pt x="77" y="54"/>
                  </a:cubicBezTo>
                  <a:cubicBezTo>
                    <a:pt x="84" y="54"/>
                    <a:pt x="84" y="54"/>
                    <a:pt x="84" y="54"/>
                  </a:cubicBezTo>
                  <a:cubicBezTo>
                    <a:pt x="83" y="58"/>
                    <a:pt x="83" y="58"/>
                    <a:pt x="83" y="58"/>
                  </a:cubicBezTo>
                  <a:cubicBezTo>
                    <a:pt x="89" y="61"/>
                    <a:pt x="89" y="61"/>
                    <a:pt x="89" y="61"/>
                  </a:cubicBezTo>
                  <a:cubicBezTo>
                    <a:pt x="91" y="58"/>
                    <a:pt x="91" y="58"/>
                    <a:pt x="91" y="58"/>
                  </a:cubicBezTo>
                  <a:cubicBezTo>
                    <a:pt x="94" y="58"/>
                    <a:pt x="94" y="58"/>
                    <a:pt x="94" y="58"/>
                  </a:cubicBezTo>
                  <a:cubicBezTo>
                    <a:pt x="100" y="65"/>
                    <a:pt x="100" y="65"/>
                    <a:pt x="100" y="65"/>
                  </a:cubicBezTo>
                  <a:cubicBezTo>
                    <a:pt x="109" y="63"/>
                    <a:pt x="109" y="63"/>
                    <a:pt x="109" y="63"/>
                  </a:cubicBezTo>
                  <a:cubicBezTo>
                    <a:pt x="111" y="61"/>
                    <a:pt x="111" y="61"/>
                    <a:pt x="111" y="61"/>
                  </a:cubicBezTo>
                  <a:cubicBezTo>
                    <a:pt x="114" y="61"/>
                    <a:pt x="114" y="61"/>
                    <a:pt x="114" y="61"/>
                  </a:cubicBezTo>
                  <a:cubicBezTo>
                    <a:pt x="116" y="58"/>
                    <a:pt x="116" y="58"/>
                    <a:pt x="116" y="58"/>
                  </a:cubicBezTo>
                  <a:cubicBezTo>
                    <a:pt x="114" y="56"/>
                    <a:pt x="114" y="56"/>
                    <a:pt x="114" y="56"/>
                  </a:cubicBezTo>
                  <a:cubicBezTo>
                    <a:pt x="118" y="52"/>
                    <a:pt x="118" y="52"/>
                    <a:pt x="118" y="52"/>
                  </a:cubicBezTo>
                  <a:cubicBezTo>
                    <a:pt x="118" y="52"/>
                    <a:pt x="122" y="44"/>
                    <a:pt x="124" y="41"/>
                  </a:cubicBezTo>
                  <a:cubicBezTo>
                    <a:pt x="136" y="41"/>
                    <a:pt x="136" y="41"/>
                    <a:pt x="136" y="41"/>
                  </a:cubicBezTo>
                  <a:cubicBezTo>
                    <a:pt x="148" y="26"/>
                    <a:pt x="148" y="26"/>
                    <a:pt x="148" y="26"/>
                  </a:cubicBezTo>
                  <a:cubicBezTo>
                    <a:pt x="151" y="37"/>
                    <a:pt x="151" y="37"/>
                    <a:pt x="151" y="37"/>
                  </a:cubicBezTo>
                  <a:cubicBezTo>
                    <a:pt x="166" y="39"/>
                    <a:pt x="166" y="39"/>
                    <a:pt x="166" y="39"/>
                  </a:cubicBezTo>
                  <a:cubicBezTo>
                    <a:pt x="166" y="39"/>
                    <a:pt x="174" y="28"/>
                    <a:pt x="175" y="26"/>
                  </a:cubicBezTo>
                  <a:cubicBezTo>
                    <a:pt x="190" y="35"/>
                    <a:pt x="190" y="35"/>
                    <a:pt x="190" y="35"/>
                  </a:cubicBezTo>
                  <a:cubicBezTo>
                    <a:pt x="188" y="41"/>
                    <a:pt x="188" y="41"/>
                    <a:pt x="188" y="41"/>
                  </a:cubicBezTo>
                  <a:cubicBezTo>
                    <a:pt x="200" y="44"/>
                    <a:pt x="200" y="44"/>
                    <a:pt x="200" y="44"/>
                  </a:cubicBezTo>
                  <a:cubicBezTo>
                    <a:pt x="210" y="41"/>
                    <a:pt x="210" y="41"/>
                    <a:pt x="210" y="41"/>
                  </a:cubicBezTo>
                  <a:cubicBezTo>
                    <a:pt x="207" y="34"/>
                    <a:pt x="207" y="34"/>
                    <a:pt x="207" y="34"/>
                  </a:cubicBezTo>
                  <a:cubicBezTo>
                    <a:pt x="219" y="30"/>
                    <a:pt x="219" y="30"/>
                    <a:pt x="219" y="30"/>
                  </a:cubicBezTo>
                  <a:cubicBezTo>
                    <a:pt x="207" y="24"/>
                    <a:pt x="207" y="24"/>
                    <a:pt x="207" y="24"/>
                  </a:cubicBezTo>
                  <a:cubicBezTo>
                    <a:pt x="219" y="19"/>
                    <a:pt x="219" y="19"/>
                    <a:pt x="219" y="19"/>
                  </a:cubicBezTo>
                  <a:cubicBezTo>
                    <a:pt x="227" y="24"/>
                    <a:pt x="227" y="24"/>
                    <a:pt x="227" y="24"/>
                  </a:cubicBezTo>
                  <a:cubicBezTo>
                    <a:pt x="236" y="13"/>
                    <a:pt x="236" y="13"/>
                    <a:pt x="236" y="13"/>
                  </a:cubicBezTo>
                  <a:cubicBezTo>
                    <a:pt x="249" y="24"/>
                    <a:pt x="249" y="24"/>
                    <a:pt x="249" y="24"/>
                  </a:cubicBezTo>
                  <a:cubicBezTo>
                    <a:pt x="245" y="32"/>
                    <a:pt x="245" y="32"/>
                    <a:pt x="245" y="32"/>
                  </a:cubicBezTo>
                  <a:cubicBezTo>
                    <a:pt x="247" y="43"/>
                    <a:pt x="247" y="43"/>
                    <a:pt x="247" y="43"/>
                  </a:cubicBezTo>
                  <a:cubicBezTo>
                    <a:pt x="253" y="54"/>
                    <a:pt x="253" y="54"/>
                    <a:pt x="253" y="54"/>
                  </a:cubicBezTo>
                  <a:cubicBezTo>
                    <a:pt x="260" y="52"/>
                    <a:pt x="260" y="52"/>
                    <a:pt x="260" y="52"/>
                  </a:cubicBezTo>
                  <a:cubicBezTo>
                    <a:pt x="264" y="36"/>
                    <a:pt x="264" y="36"/>
                    <a:pt x="264" y="36"/>
                  </a:cubicBezTo>
                  <a:cubicBezTo>
                    <a:pt x="267" y="39"/>
                    <a:pt x="267" y="39"/>
                    <a:pt x="267" y="39"/>
                  </a:cubicBezTo>
                  <a:cubicBezTo>
                    <a:pt x="275" y="37"/>
                    <a:pt x="275" y="37"/>
                    <a:pt x="275" y="37"/>
                  </a:cubicBezTo>
                  <a:cubicBezTo>
                    <a:pt x="277" y="38"/>
                    <a:pt x="277" y="38"/>
                    <a:pt x="277" y="38"/>
                  </a:cubicBezTo>
                  <a:cubicBezTo>
                    <a:pt x="286" y="48"/>
                    <a:pt x="286" y="48"/>
                    <a:pt x="286" y="48"/>
                  </a:cubicBezTo>
                  <a:cubicBezTo>
                    <a:pt x="294" y="64"/>
                    <a:pt x="294" y="64"/>
                    <a:pt x="294" y="64"/>
                  </a:cubicBezTo>
                  <a:cubicBezTo>
                    <a:pt x="302" y="74"/>
                    <a:pt x="302" y="74"/>
                    <a:pt x="302" y="74"/>
                  </a:cubicBezTo>
                  <a:cubicBezTo>
                    <a:pt x="311" y="113"/>
                    <a:pt x="311" y="113"/>
                    <a:pt x="311" y="113"/>
                  </a:cubicBezTo>
                  <a:cubicBezTo>
                    <a:pt x="306" y="130"/>
                    <a:pt x="306" y="130"/>
                    <a:pt x="306" y="130"/>
                  </a:cubicBezTo>
                  <a:cubicBezTo>
                    <a:pt x="306" y="138"/>
                    <a:pt x="306" y="138"/>
                    <a:pt x="306" y="138"/>
                  </a:cubicBezTo>
                  <a:cubicBezTo>
                    <a:pt x="278" y="152"/>
                    <a:pt x="278" y="152"/>
                    <a:pt x="278" y="152"/>
                  </a:cubicBezTo>
                  <a:lnTo>
                    <a:pt x="266" y="16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E71F89EE-2FC2-327C-72BE-27A2B7F46436}"/>
                </a:ext>
              </a:extLst>
            </p:cNvPr>
            <p:cNvSpPr>
              <a:spLocks/>
            </p:cNvSpPr>
            <p:nvPr/>
          </p:nvSpPr>
          <p:spPr bwMode="auto">
            <a:xfrm>
              <a:off x="5829282" y="3953964"/>
              <a:ext cx="872996" cy="727716"/>
            </a:xfrm>
            <a:custGeom>
              <a:avLst/>
              <a:gdLst>
                <a:gd name="T0" fmla="*/ 330 w 338"/>
                <a:gd name="T1" fmla="*/ 243 h 282"/>
                <a:gd name="T2" fmla="*/ 315 w 338"/>
                <a:gd name="T3" fmla="*/ 230 h 282"/>
                <a:gd name="T4" fmla="*/ 289 w 338"/>
                <a:gd name="T5" fmla="*/ 204 h 282"/>
                <a:gd name="T6" fmla="*/ 251 w 338"/>
                <a:gd name="T7" fmla="*/ 203 h 282"/>
                <a:gd name="T8" fmla="*/ 228 w 338"/>
                <a:gd name="T9" fmla="*/ 202 h 282"/>
                <a:gd name="T10" fmla="*/ 248 w 338"/>
                <a:gd name="T11" fmla="*/ 213 h 282"/>
                <a:gd name="T12" fmla="*/ 276 w 338"/>
                <a:gd name="T13" fmla="*/ 208 h 282"/>
                <a:gd name="T14" fmla="*/ 301 w 338"/>
                <a:gd name="T15" fmla="*/ 237 h 282"/>
                <a:gd name="T16" fmla="*/ 317 w 338"/>
                <a:gd name="T17" fmla="*/ 254 h 282"/>
                <a:gd name="T18" fmla="*/ 302 w 338"/>
                <a:gd name="T19" fmla="*/ 269 h 282"/>
                <a:gd name="T20" fmla="*/ 287 w 338"/>
                <a:gd name="T21" fmla="*/ 249 h 282"/>
                <a:gd name="T22" fmla="*/ 269 w 338"/>
                <a:gd name="T23" fmla="*/ 241 h 282"/>
                <a:gd name="T24" fmla="*/ 261 w 338"/>
                <a:gd name="T25" fmla="*/ 247 h 282"/>
                <a:gd name="T26" fmla="*/ 242 w 338"/>
                <a:gd name="T27" fmla="*/ 261 h 282"/>
                <a:gd name="T28" fmla="*/ 217 w 338"/>
                <a:gd name="T29" fmla="*/ 243 h 282"/>
                <a:gd name="T30" fmla="*/ 190 w 338"/>
                <a:gd name="T31" fmla="*/ 243 h 282"/>
                <a:gd name="T32" fmla="*/ 160 w 338"/>
                <a:gd name="T33" fmla="*/ 269 h 282"/>
                <a:gd name="T34" fmla="*/ 156 w 338"/>
                <a:gd name="T35" fmla="*/ 278 h 282"/>
                <a:gd name="T36" fmla="*/ 142 w 338"/>
                <a:gd name="T37" fmla="*/ 282 h 282"/>
                <a:gd name="T38" fmla="*/ 131 w 338"/>
                <a:gd name="T39" fmla="*/ 278 h 282"/>
                <a:gd name="T40" fmla="*/ 119 w 338"/>
                <a:gd name="T41" fmla="*/ 271 h 282"/>
                <a:gd name="T42" fmla="*/ 108 w 338"/>
                <a:gd name="T43" fmla="*/ 276 h 282"/>
                <a:gd name="T44" fmla="*/ 90 w 338"/>
                <a:gd name="T45" fmla="*/ 260 h 282"/>
                <a:gd name="T46" fmla="*/ 75 w 338"/>
                <a:gd name="T47" fmla="*/ 223 h 282"/>
                <a:gd name="T48" fmla="*/ 57 w 338"/>
                <a:gd name="T49" fmla="*/ 205 h 282"/>
                <a:gd name="T50" fmla="*/ 42 w 338"/>
                <a:gd name="T51" fmla="*/ 184 h 282"/>
                <a:gd name="T52" fmla="*/ 42 w 338"/>
                <a:gd name="T53" fmla="*/ 167 h 282"/>
                <a:gd name="T54" fmla="*/ 58 w 338"/>
                <a:gd name="T55" fmla="*/ 147 h 282"/>
                <a:gd name="T56" fmla="*/ 42 w 338"/>
                <a:gd name="T57" fmla="*/ 125 h 282"/>
                <a:gd name="T58" fmla="*/ 31 w 338"/>
                <a:gd name="T59" fmla="*/ 114 h 282"/>
                <a:gd name="T60" fmla="*/ 10 w 338"/>
                <a:gd name="T61" fmla="*/ 88 h 282"/>
                <a:gd name="T62" fmla="*/ 36 w 338"/>
                <a:gd name="T63" fmla="*/ 51 h 282"/>
                <a:gd name="T64" fmla="*/ 46 w 338"/>
                <a:gd name="T65" fmla="*/ 11 h 282"/>
                <a:gd name="T66" fmla="*/ 79 w 338"/>
                <a:gd name="T67" fmla="*/ 7 h 282"/>
                <a:gd name="T68" fmla="*/ 121 w 338"/>
                <a:gd name="T69" fmla="*/ 3 h 282"/>
                <a:gd name="T70" fmla="*/ 139 w 338"/>
                <a:gd name="T71" fmla="*/ 11 h 282"/>
                <a:gd name="T72" fmla="*/ 158 w 338"/>
                <a:gd name="T73" fmla="*/ 18 h 282"/>
                <a:gd name="T74" fmla="*/ 162 w 338"/>
                <a:gd name="T75" fmla="*/ 16 h 282"/>
                <a:gd name="T76" fmla="*/ 165 w 338"/>
                <a:gd name="T77" fmla="*/ 23 h 282"/>
                <a:gd name="T78" fmla="*/ 186 w 338"/>
                <a:gd name="T79" fmla="*/ 15 h 282"/>
                <a:gd name="T80" fmla="*/ 202 w 338"/>
                <a:gd name="T81" fmla="*/ 20 h 282"/>
                <a:gd name="T82" fmla="*/ 232 w 338"/>
                <a:gd name="T83" fmla="*/ 27 h 282"/>
                <a:gd name="T84" fmla="*/ 250 w 338"/>
                <a:gd name="T85" fmla="*/ 23 h 282"/>
                <a:gd name="T86" fmla="*/ 274 w 338"/>
                <a:gd name="T87" fmla="*/ 52 h 282"/>
                <a:gd name="T88" fmla="*/ 285 w 338"/>
                <a:gd name="T89" fmla="*/ 84 h 282"/>
                <a:gd name="T90" fmla="*/ 304 w 338"/>
                <a:gd name="T91" fmla="*/ 112 h 282"/>
                <a:gd name="T92" fmla="*/ 317 w 338"/>
                <a:gd name="T93" fmla="*/ 116 h 282"/>
                <a:gd name="T94" fmla="*/ 303 w 338"/>
                <a:gd name="T95" fmla="*/ 157 h 282"/>
                <a:gd name="T96" fmla="*/ 324 w 338"/>
                <a:gd name="T97" fmla="*/ 206 h 282"/>
                <a:gd name="T98" fmla="*/ 338 w 338"/>
                <a:gd name="T99" fmla="*/ 23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8" h="282">
                  <a:moveTo>
                    <a:pt x="338" y="239"/>
                  </a:moveTo>
                  <a:cubicBezTo>
                    <a:pt x="334" y="244"/>
                    <a:pt x="334" y="244"/>
                    <a:pt x="334" y="244"/>
                  </a:cubicBezTo>
                  <a:cubicBezTo>
                    <a:pt x="334" y="244"/>
                    <a:pt x="330" y="243"/>
                    <a:pt x="330" y="243"/>
                  </a:cubicBezTo>
                  <a:cubicBezTo>
                    <a:pt x="330" y="243"/>
                    <a:pt x="333" y="235"/>
                    <a:pt x="333" y="235"/>
                  </a:cubicBezTo>
                  <a:cubicBezTo>
                    <a:pt x="318" y="226"/>
                    <a:pt x="318" y="226"/>
                    <a:pt x="318" y="226"/>
                  </a:cubicBezTo>
                  <a:cubicBezTo>
                    <a:pt x="315" y="230"/>
                    <a:pt x="315" y="230"/>
                    <a:pt x="315" y="230"/>
                  </a:cubicBezTo>
                  <a:cubicBezTo>
                    <a:pt x="312" y="230"/>
                    <a:pt x="312" y="230"/>
                    <a:pt x="312" y="230"/>
                  </a:cubicBezTo>
                  <a:cubicBezTo>
                    <a:pt x="302" y="225"/>
                    <a:pt x="302" y="225"/>
                    <a:pt x="302" y="225"/>
                  </a:cubicBezTo>
                  <a:cubicBezTo>
                    <a:pt x="289" y="204"/>
                    <a:pt x="289" y="204"/>
                    <a:pt x="289" y="204"/>
                  </a:cubicBezTo>
                  <a:cubicBezTo>
                    <a:pt x="281" y="199"/>
                    <a:pt x="281" y="199"/>
                    <a:pt x="281" y="199"/>
                  </a:cubicBezTo>
                  <a:cubicBezTo>
                    <a:pt x="281" y="199"/>
                    <a:pt x="275" y="202"/>
                    <a:pt x="268" y="202"/>
                  </a:cubicBezTo>
                  <a:cubicBezTo>
                    <a:pt x="262" y="203"/>
                    <a:pt x="251" y="203"/>
                    <a:pt x="251" y="203"/>
                  </a:cubicBezTo>
                  <a:cubicBezTo>
                    <a:pt x="244" y="199"/>
                    <a:pt x="244" y="199"/>
                    <a:pt x="244" y="199"/>
                  </a:cubicBezTo>
                  <a:cubicBezTo>
                    <a:pt x="236" y="199"/>
                    <a:pt x="236" y="199"/>
                    <a:pt x="236" y="199"/>
                  </a:cubicBezTo>
                  <a:cubicBezTo>
                    <a:pt x="228" y="202"/>
                    <a:pt x="228" y="202"/>
                    <a:pt x="228" y="202"/>
                  </a:cubicBezTo>
                  <a:cubicBezTo>
                    <a:pt x="228" y="206"/>
                    <a:pt x="228" y="206"/>
                    <a:pt x="228" y="206"/>
                  </a:cubicBezTo>
                  <a:cubicBezTo>
                    <a:pt x="238" y="202"/>
                    <a:pt x="238" y="202"/>
                    <a:pt x="238" y="202"/>
                  </a:cubicBezTo>
                  <a:cubicBezTo>
                    <a:pt x="248" y="213"/>
                    <a:pt x="248" y="213"/>
                    <a:pt x="248" y="213"/>
                  </a:cubicBezTo>
                  <a:cubicBezTo>
                    <a:pt x="261" y="207"/>
                    <a:pt x="261" y="207"/>
                    <a:pt x="261" y="207"/>
                  </a:cubicBezTo>
                  <a:cubicBezTo>
                    <a:pt x="267" y="211"/>
                    <a:pt x="267" y="211"/>
                    <a:pt x="267" y="211"/>
                  </a:cubicBezTo>
                  <a:cubicBezTo>
                    <a:pt x="276" y="208"/>
                    <a:pt x="276" y="208"/>
                    <a:pt x="276" y="208"/>
                  </a:cubicBezTo>
                  <a:cubicBezTo>
                    <a:pt x="285" y="213"/>
                    <a:pt x="285" y="213"/>
                    <a:pt x="285" y="213"/>
                  </a:cubicBezTo>
                  <a:cubicBezTo>
                    <a:pt x="291" y="226"/>
                    <a:pt x="291" y="226"/>
                    <a:pt x="291" y="226"/>
                  </a:cubicBezTo>
                  <a:cubicBezTo>
                    <a:pt x="291" y="226"/>
                    <a:pt x="301" y="237"/>
                    <a:pt x="301" y="237"/>
                  </a:cubicBezTo>
                  <a:cubicBezTo>
                    <a:pt x="301" y="237"/>
                    <a:pt x="313" y="245"/>
                    <a:pt x="313" y="245"/>
                  </a:cubicBezTo>
                  <a:cubicBezTo>
                    <a:pt x="312" y="249"/>
                    <a:pt x="312" y="249"/>
                    <a:pt x="312" y="249"/>
                  </a:cubicBezTo>
                  <a:cubicBezTo>
                    <a:pt x="317" y="254"/>
                    <a:pt x="317" y="254"/>
                    <a:pt x="317" y="254"/>
                  </a:cubicBezTo>
                  <a:cubicBezTo>
                    <a:pt x="309" y="256"/>
                    <a:pt x="309" y="256"/>
                    <a:pt x="309" y="256"/>
                  </a:cubicBezTo>
                  <a:cubicBezTo>
                    <a:pt x="306" y="253"/>
                    <a:pt x="306" y="253"/>
                    <a:pt x="306" y="253"/>
                  </a:cubicBezTo>
                  <a:cubicBezTo>
                    <a:pt x="302" y="269"/>
                    <a:pt x="302" y="269"/>
                    <a:pt x="302" y="269"/>
                  </a:cubicBezTo>
                  <a:cubicBezTo>
                    <a:pt x="295" y="271"/>
                    <a:pt x="295" y="271"/>
                    <a:pt x="295" y="271"/>
                  </a:cubicBezTo>
                  <a:cubicBezTo>
                    <a:pt x="289" y="260"/>
                    <a:pt x="289" y="260"/>
                    <a:pt x="289" y="260"/>
                  </a:cubicBezTo>
                  <a:cubicBezTo>
                    <a:pt x="287" y="249"/>
                    <a:pt x="287" y="249"/>
                    <a:pt x="287" y="249"/>
                  </a:cubicBezTo>
                  <a:cubicBezTo>
                    <a:pt x="291" y="241"/>
                    <a:pt x="291" y="241"/>
                    <a:pt x="291" y="241"/>
                  </a:cubicBezTo>
                  <a:cubicBezTo>
                    <a:pt x="278" y="230"/>
                    <a:pt x="278" y="230"/>
                    <a:pt x="278" y="230"/>
                  </a:cubicBezTo>
                  <a:cubicBezTo>
                    <a:pt x="269" y="241"/>
                    <a:pt x="269" y="241"/>
                    <a:pt x="269" y="241"/>
                  </a:cubicBezTo>
                  <a:cubicBezTo>
                    <a:pt x="261" y="236"/>
                    <a:pt x="261" y="236"/>
                    <a:pt x="261" y="236"/>
                  </a:cubicBezTo>
                  <a:cubicBezTo>
                    <a:pt x="249" y="241"/>
                    <a:pt x="249" y="241"/>
                    <a:pt x="249" y="241"/>
                  </a:cubicBezTo>
                  <a:cubicBezTo>
                    <a:pt x="261" y="247"/>
                    <a:pt x="261" y="247"/>
                    <a:pt x="261" y="247"/>
                  </a:cubicBezTo>
                  <a:cubicBezTo>
                    <a:pt x="249" y="251"/>
                    <a:pt x="249" y="251"/>
                    <a:pt x="249" y="251"/>
                  </a:cubicBezTo>
                  <a:cubicBezTo>
                    <a:pt x="252" y="258"/>
                    <a:pt x="252" y="258"/>
                    <a:pt x="252" y="258"/>
                  </a:cubicBezTo>
                  <a:cubicBezTo>
                    <a:pt x="242" y="261"/>
                    <a:pt x="242" y="261"/>
                    <a:pt x="242" y="261"/>
                  </a:cubicBezTo>
                  <a:cubicBezTo>
                    <a:pt x="230" y="258"/>
                    <a:pt x="230" y="258"/>
                    <a:pt x="230" y="258"/>
                  </a:cubicBezTo>
                  <a:cubicBezTo>
                    <a:pt x="232" y="252"/>
                    <a:pt x="232" y="252"/>
                    <a:pt x="232" y="252"/>
                  </a:cubicBezTo>
                  <a:cubicBezTo>
                    <a:pt x="217" y="243"/>
                    <a:pt x="217" y="243"/>
                    <a:pt x="217" y="243"/>
                  </a:cubicBezTo>
                  <a:cubicBezTo>
                    <a:pt x="216" y="245"/>
                    <a:pt x="208" y="256"/>
                    <a:pt x="208" y="256"/>
                  </a:cubicBezTo>
                  <a:cubicBezTo>
                    <a:pt x="193" y="254"/>
                    <a:pt x="193" y="254"/>
                    <a:pt x="193" y="254"/>
                  </a:cubicBezTo>
                  <a:cubicBezTo>
                    <a:pt x="190" y="243"/>
                    <a:pt x="190" y="243"/>
                    <a:pt x="190" y="243"/>
                  </a:cubicBezTo>
                  <a:cubicBezTo>
                    <a:pt x="178" y="258"/>
                    <a:pt x="178" y="258"/>
                    <a:pt x="178" y="258"/>
                  </a:cubicBezTo>
                  <a:cubicBezTo>
                    <a:pt x="166" y="258"/>
                    <a:pt x="166" y="258"/>
                    <a:pt x="166" y="258"/>
                  </a:cubicBezTo>
                  <a:cubicBezTo>
                    <a:pt x="164" y="261"/>
                    <a:pt x="160" y="269"/>
                    <a:pt x="160" y="269"/>
                  </a:cubicBezTo>
                  <a:cubicBezTo>
                    <a:pt x="156" y="273"/>
                    <a:pt x="156" y="273"/>
                    <a:pt x="156" y="273"/>
                  </a:cubicBezTo>
                  <a:cubicBezTo>
                    <a:pt x="158" y="275"/>
                    <a:pt x="158" y="275"/>
                    <a:pt x="158" y="275"/>
                  </a:cubicBezTo>
                  <a:cubicBezTo>
                    <a:pt x="156" y="278"/>
                    <a:pt x="156" y="278"/>
                    <a:pt x="156" y="278"/>
                  </a:cubicBezTo>
                  <a:cubicBezTo>
                    <a:pt x="153" y="278"/>
                    <a:pt x="153" y="278"/>
                    <a:pt x="153" y="278"/>
                  </a:cubicBezTo>
                  <a:cubicBezTo>
                    <a:pt x="151" y="280"/>
                    <a:pt x="151" y="280"/>
                    <a:pt x="151" y="280"/>
                  </a:cubicBezTo>
                  <a:cubicBezTo>
                    <a:pt x="142" y="282"/>
                    <a:pt x="142" y="282"/>
                    <a:pt x="142" y="282"/>
                  </a:cubicBezTo>
                  <a:cubicBezTo>
                    <a:pt x="136" y="275"/>
                    <a:pt x="136" y="275"/>
                    <a:pt x="136" y="275"/>
                  </a:cubicBezTo>
                  <a:cubicBezTo>
                    <a:pt x="133" y="275"/>
                    <a:pt x="133" y="275"/>
                    <a:pt x="133" y="275"/>
                  </a:cubicBezTo>
                  <a:cubicBezTo>
                    <a:pt x="131" y="278"/>
                    <a:pt x="131" y="278"/>
                    <a:pt x="131" y="278"/>
                  </a:cubicBezTo>
                  <a:cubicBezTo>
                    <a:pt x="125" y="275"/>
                    <a:pt x="125" y="275"/>
                    <a:pt x="125" y="275"/>
                  </a:cubicBezTo>
                  <a:cubicBezTo>
                    <a:pt x="126" y="271"/>
                    <a:pt x="126" y="271"/>
                    <a:pt x="126" y="271"/>
                  </a:cubicBezTo>
                  <a:cubicBezTo>
                    <a:pt x="119" y="271"/>
                    <a:pt x="119" y="271"/>
                    <a:pt x="119" y="271"/>
                  </a:cubicBezTo>
                  <a:cubicBezTo>
                    <a:pt x="114" y="276"/>
                    <a:pt x="114" y="276"/>
                    <a:pt x="114" y="276"/>
                  </a:cubicBezTo>
                  <a:cubicBezTo>
                    <a:pt x="114" y="273"/>
                    <a:pt x="114" y="273"/>
                    <a:pt x="114" y="273"/>
                  </a:cubicBezTo>
                  <a:cubicBezTo>
                    <a:pt x="108" y="276"/>
                    <a:pt x="108" y="276"/>
                    <a:pt x="108" y="276"/>
                  </a:cubicBezTo>
                  <a:cubicBezTo>
                    <a:pt x="101" y="271"/>
                    <a:pt x="101" y="271"/>
                    <a:pt x="101" y="271"/>
                  </a:cubicBezTo>
                  <a:cubicBezTo>
                    <a:pt x="99" y="274"/>
                    <a:pt x="99" y="274"/>
                    <a:pt x="99" y="274"/>
                  </a:cubicBezTo>
                  <a:cubicBezTo>
                    <a:pt x="90" y="260"/>
                    <a:pt x="90" y="260"/>
                    <a:pt x="90" y="260"/>
                  </a:cubicBezTo>
                  <a:cubicBezTo>
                    <a:pt x="93" y="256"/>
                    <a:pt x="93" y="256"/>
                    <a:pt x="93" y="256"/>
                  </a:cubicBezTo>
                  <a:cubicBezTo>
                    <a:pt x="77" y="232"/>
                    <a:pt x="77" y="232"/>
                    <a:pt x="77" y="232"/>
                  </a:cubicBezTo>
                  <a:cubicBezTo>
                    <a:pt x="77" y="228"/>
                    <a:pt x="75" y="223"/>
                    <a:pt x="75" y="223"/>
                  </a:cubicBezTo>
                  <a:cubicBezTo>
                    <a:pt x="64" y="217"/>
                    <a:pt x="64" y="217"/>
                    <a:pt x="64" y="217"/>
                  </a:cubicBezTo>
                  <a:cubicBezTo>
                    <a:pt x="61" y="212"/>
                    <a:pt x="61" y="212"/>
                    <a:pt x="61" y="212"/>
                  </a:cubicBezTo>
                  <a:cubicBezTo>
                    <a:pt x="57" y="205"/>
                    <a:pt x="57" y="205"/>
                    <a:pt x="57" y="205"/>
                  </a:cubicBezTo>
                  <a:cubicBezTo>
                    <a:pt x="57" y="205"/>
                    <a:pt x="53" y="199"/>
                    <a:pt x="51" y="197"/>
                  </a:cubicBezTo>
                  <a:cubicBezTo>
                    <a:pt x="51" y="184"/>
                    <a:pt x="51" y="184"/>
                    <a:pt x="51" y="184"/>
                  </a:cubicBezTo>
                  <a:cubicBezTo>
                    <a:pt x="42" y="184"/>
                    <a:pt x="42" y="184"/>
                    <a:pt x="42" y="184"/>
                  </a:cubicBezTo>
                  <a:cubicBezTo>
                    <a:pt x="38" y="182"/>
                    <a:pt x="38" y="182"/>
                    <a:pt x="38" y="182"/>
                  </a:cubicBezTo>
                  <a:cubicBezTo>
                    <a:pt x="38" y="182"/>
                    <a:pt x="39" y="175"/>
                    <a:pt x="35" y="171"/>
                  </a:cubicBezTo>
                  <a:cubicBezTo>
                    <a:pt x="42" y="167"/>
                    <a:pt x="42" y="167"/>
                    <a:pt x="42" y="167"/>
                  </a:cubicBezTo>
                  <a:cubicBezTo>
                    <a:pt x="42" y="167"/>
                    <a:pt x="44" y="157"/>
                    <a:pt x="46" y="156"/>
                  </a:cubicBezTo>
                  <a:cubicBezTo>
                    <a:pt x="48" y="154"/>
                    <a:pt x="55" y="151"/>
                    <a:pt x="55" y="151"/>
                  </a:cubicBezTo>
                  <a:cubicBezTo>
                    <a:pt x="58" y="147"/>
                    <a:pt x="58" y="147"/>
                    <a:pt x="58" y="147"/>
                  </a:cubicBezTo>
                  <a:cubicBezTo>
                    <a:pt x="51" y="136"/>
                    <a:pt x="51" y="136"/>
                    <a:pt x="51" y="136"/>
                  </a:cubicBezTo>
                  <a:cubicBezTo>
                    <a:pt x="51" y="131"/>
                    <a:pt x="51" y="131"/>
                    <a:pt x="51" y="131"/>
                  </a:cubicBezTo>
                  <a:cubicBezTo>
                    <a:pt x="42" y="125"/>
                    <a:pt x="42" y="125"/>
                    <a:pt x="42" y="125"/>
                  </a:cubicBezTo>
                  <a:cubicBezTo>
                    <a:pt x="42" y="120"/>
                    <a:pt x="42" y="120"/>
                    <a:pt x="42" y="120"/>
                  </a:cubicBezTo>
                  <a:cubicBezTo>
                    <a:pt x="38" y="114"/>
                    <a:pt x="38" y="114"/>
                    <a:pt x="38" y="114"/>
                  </a:cubicBezTo>
                  <a:cubicBezTo>
                    <a:pt x="31" y="114"/>
                    <a:pt x="31" y="114"/>
                    <a:pt x="31" y="114"/>
                  </a:cubicBezTo>
                  <a:cubicBezTo>
                    <a:pt x="23" y="96"/>
                    <a:pt x="23" y="96"/>
                    <a:pt x="23" y="96"/>
                  </a:cubicBezTo>
                  <a:cubicBezTo>
                    <a:pt x="9" y="95"/>
                    <a:pt x="9" y="95"/>
                    <a:pt x="9" y="95"/>
                  </a:cubicBezTo>
                  <a:cubicBezTo>
                    <a:pt x="10" y="88"/>
                    <a:pt x="10" y="88"/>
                    <a:pt x="10" y="88"/>
                  </a:cubicBezTo>
                  <a:cubicBezTo>
                    <a:pt x="0" y="72"/>
                    <a:pt x="0" y="72"/>
                    <a:pt x="0" y="72"/>
                  </a:cubicBezTo>
                  <a:cubicBezTo>
                    <a:pt x="16" y="55"/>
                    <a:pt x="16" y="55"/>
                    <a:pt x="16" y="55"/>
                  </a:cubicBezTo>
                  <a:cubicBezTo>
                    <a:pt x="36" y="51"/>
                    <a:pt x="36" y="51"/>
                    <a:pt x="36" y="51"/>
                  </a:cubicBezTo>
                  <a:cubicBezTo>
                    <a:pt x="33" y="28"/>
                    <a:pt x="33" y="28"/>
                    <a:pt x="33" y="28"/>
                  </a:cubicBezTo>
                  <a:cubicBezTo>
                    <a:pt x="45" y="24"/>
                    <a:pt x="45" y="24"/>
                    <a:pt x="45" y="24"/>
                  </a:cubicBezTo>
                  <a:cubicBezTo>
                    <a:pt x="45" y="24"/>
                    <a:pt x="46" y="11"/>
                    <a:pt x="46" y="11"/>
                  </a:cubicBezTo>
                  <a:cubicBezTo>
                    <a:pt x="47" y="11"/>
                    <a:pt x="61" y="9"/>
                    <a:pt x="61" y="9"/>
                  </a:cubicBezTo>
                  <a:cubicBezTo>
                    <a:pt x="70" y="9"/>
                    <a:pt x="70" y="9"/>
                    <a:pt x="70" y="9"/>
                  </a:cubicBezTo>
                  <a:cubicBezTo>
                    <a:pt x="79" y="7"/>
                    <a:pt x="79" y="7"/>
                    <a:pt x="79" y="7"/>
                  </a:cubicBezTo>
                  <a:cubicBezTo>
                    <a:pt x="89" y="16"/>
                    <a:pt x="89" y="16"/>
                    <a:pt x="89" y="16"/>
                  </a:cubicBezTo>
                  <a:cubicBezTo>
                    <a:pt x="90" y="16"/>
                    <a:pt x="90" y="16"/>
                    <a:pt x="90" y="16"/>
                  </a:cubicBezTo>
                  <a:cubicBezTo>
                    <a:pt x="121" y="3"/>
                    <a:pt x="121" y="3"/>
                    <a:pt x="121" y="3"/>
                  </a:cubicBezTo>
                  <a:cubicBezTo>
                    <a:pt x="123" y="0"/>
                    <a:pt x="123" y="0"/>
                    <a:pt x="123" y="0"/>
                  </a:cubicBezTo>
                  <a:cubicBezTo>
                    <a:pt x="125" y="3"/>
                    <a:pt x="125" y="3"/>
                    <a:pt x="125" y="3"/>
                  </a:cubicBezTo>
                  <a:cubicBezTo>
                    <a:pt x="125" y="3"/>
                    <a:pt x="137" y="6"/>
                    <a:pt x="139" y="11"/>
                  </a:cubicBezTo>
                  <a:cubicBezTo>
                    <a:pt x="141" y="16"/>
                    <a:pt x="151" y="22"/>
                    <a:pt x="151" y="22"/>
                  </a:cubicBezTo>
                  <a:cubicBezTo>
                    <a:pt x="153" y="18"/>
                    <a:pt x="153" y="18"/>
                    <a:pt x="153" y="18"/>
                  </a:cubicBezTo>
                  <a:cubicBezTo>
                    <a:pt x="158" y="18"/>
                    <a:pt x="158" y="18"/>
                    <a:pt x="158" y="18"/>
                  </a:cubicBezTo>
                  <a:cubicBezTo>
                    <a:pt x="158" y="20"/>
                    <a:pt x="158" y="20"/>
                    <a:pt x="158" y="20"/>
                  </a:cubicBezTo>
                  <a:cubicBezTo>
                    <a:pt x="160" y="16"/>
                    <a:pt x="160" y="16"/>
                    <a:pt x="160" y="16"/>
                  </a:cubicBezTo>
                  <a:cubicBezTo>
                    <a:pt x="162" y="16"/>
                    <a:pt x="162" y="16"/>
                    <a:pt x="162" y="16"/>
                  </a:cubicBezTo>
                  <a:cubicBezTo>
                    <a:pt x="162" y="18"/>
                    <a:pt x="162" y="18"/>
                    <a:pt x="162" y="18"/>
                  </a:cubicBezTo>
                  <a:cubicBezTo>
                    <a:pt x="165" y="16"/>
                    <a:pt x="165" y="16"/>
                    <a:pt x="165" y="16"/>
                  </a:cubicBezTo>
                  <a:cubicBezTo>
                    <a:pt x="165" y="23"/>
                    <a:pt x="165" y="23"/>
                    <a:pt x="165" y="23"/>
                  </a:cubicBezTo>
                  <a:cubicBezTo>
                    <a:pt x="180" y="20"/>
                    <a:pt x="180" y="20"/>
                    <a:pt x="180" y="20"/>
                  </a:cubicBezTo>
                  <a:cubicBezTo>
                    <a:pt x="184" y="16"/>
                    <a:pt x="184" y="16"/>
                    <a:pt x="184" y="16"/>
                  </a:cubicBezTo>
                  <a:cubicBezTo>
                    <a:pt x="186" y="15"/>
                    <a:pt x="186" y="15"/>
                    <a:pt x="186" y="15"/>
                  </a:cubicBezTo>
                  <a:cubicBezTo>
                    <a:pt x="188" y="18"/>
                    <a:pt x="188" y="18"/>
                    <a:pt x="188" y="18"/>
                  </a:cubicBezTo>
                  <a:cubicBezTo>
                    <a:pt x="196" y="18"/>
                    <a:pt x="196" y="18"/>
                    <a:pt x="196" y="18"/>
                  </a:cubicBezTo>
                  <a:cubicBezTo>
                    <a:pt x="202" y="20"/>
                    <a:pt x="202" y="20"/>
                    <a:pt x="202" y="20"/>
                  </a:cubicBezTo>
                  <a:cubicBezTo>
                    <a:pt x="206" y="20"/>
                    <a:pt x="206" y="20"/>
                    <a:pt x="206" y="20"/>
                  </a:cubicBezTo>
                  <a:cubicBezTo>
                    <a:pt x="208" y="23"/>
                    <a:pt x="208" y="23"/>
                    <a:pt x="208" y="23"/>
                  </a:cubicBezTo>
                  <a:cubicBezTo>
                    <a:pt x="208" y="23"/>
                    <a:pt x="224" y="23"/>
                    <a:pt x="232" y="27"/>
                  </a:cubicBezTo>
                  <a:cubicBezTo>
                    <a:pt x="240" y="14"/>
                    <a:pt x="240" y="14"/>
                    <a:pt x="240" y="14"/>
                  </a:cubicBezTo>
                  <a:cubicBezTo>
                    <a:pt x="252" y="20"/>
                    <a:pt x="252" y="20"/>
                    <a:pt x="252" y="20"/>
                  </a:cubicBezTo>
                  <a:cubicBezTo>
                    <a:pt x="250" y="23"/>
                    <a:pt x="250" y="23"/>
                    <a:pt x="250" y="23"/>
                  </a:cubicBezTo>
                  <a:cubicBezTo>
                    <a:pt x="256" y="24"/>
                    <a:pt x="256" y="24"/>
                    <a:pt x="256" y="24"/>
                  </a:cubicBezTo>
                  <a:cubicBezTo>
                    <a:pt x="270" y="38"/>
                    <a:pt x="270" y="38"/>
                    <a:pt x="270" y="38"/>
                  </a:cubicBezTo>
                  <a:cubicBezTo>
                    <a:pt x="274" y="52"/>
                    <a:pt x="274" y="52"/>
                    <a:pt x="274" y="52"/>
                  </a:cubicBezTo>
                  <a:cubicBezTo>
                    <a:pt x="277" y="62"/>
                    <a:pt x="277" y="62"/>
                    <a:pt x="277" y="62"/>
                  </a:cubicBezTo>
                  <a:cubicBezTo>
                    <a:pt x="282" y="72"/>
                    <a:pt x="282" y="72"/>
                    <a:pt x="282" y="72"/>
                  </a:cubicBezTo>
                  <a:cubicBezTo>
                    <a:pt x="285" y="84"/>
                    <a:pt x="285" y="84"/>
                    <a:pt x="285" y="84"/>
                  </a:cubicBezTo>
                  <a:cubicBezTo>
                    <a:pt x="295" y="94"/>
                    <a:pt x="295" y="94"/>
                    <a:pt x="295" y="94"/>
                  </a:cubicBezTo>
                  <a:cubicBezTo>
                    <a:pt x="297" y="105"/>
                    <a:pt x="297" y="105"/>
                    <a:pt x="297" y="105"/>
                  </a:cubicBezTo>
                  <a:cubicBezTo>
                    <a:pt x="304" y="112"/>
                    <a:pt x="304" y="112"/>
                    <a:pt x="304" y="112"/>
                  </a:cubicBezTo>
                  <a:cubicBezTo>
                    <a:pt x="309" y="111"/>
                    <a:pt x="309" y="111"/>
                    <a:pt x="309" y="111"/>
                  </a:cubicBezTo>
                  <a:cubicBezTo>
                    <a:pt x="312" y="116"/>
                    <a:pt x="312" y="116"/>
                    <a:pt x="312" y="116"/>
                  </a:cubicBezTo>
                  <a:cubicBezTo>
                    <a:pt x="317" y="116"/>
                    <a:pt x="317" y="116"/>
                    <a:pt x="317" y="116"/>
                  </a:cubicBezTo>
                  <a:cubicBezTo>
                    <a:pt x="317" y="120"/>
                    <a:pt x="317" y="120"/>
                    <a:pt x="317" y="120"/>
                  </a:cubicBezTo>
                  <a:cubicBezTo>
                    <a:pt x="302" y="131"/>
                    <a:pt x="302" y="131"/>
                    <a:pt x="302" y="131"/>
                  </a:cubicBezTo>
                  <a:cubicBezTo>
                    <a:pt x="303" y="157"/>
                    <a:pt x="303" y="157"/>
                    <a:pt x="303" y="157"/>
                  </a:cubicBezTo>
                  <a:cubicBezTo>
                    <a:pt x="306" y="160"/>
                    <a:pt x="306" y="160"/>
                    <a:pt x="306" y="160"/>
                  </a:cubicBezTo>
                  <a:cubicBezTo>
                    <a:pt x="303" y="169"/>
                    <a:pt x="303" y="169"/>
                    <a:pt x="303" y="169"/>
                  </a:cubicBezTo>
                  <a:cubicBezTo>
                    <a:pt x="324" y="206"/>
                    <a:pt x="324" y="206"/>
                    <a:pt x="324" y="206"/>
                  </a:cubicBezTo>
                  <a:cubicBezTo>
                    <a:pt x="323" y="211"/>
                    <a:pt x="323" y="211"/>
                    <a:pt x="323" y="211"/>
                  </a:cubicBezTo>
                  <a:cubicBezTo>
                    <a:pt x="328" y="214"/>
                    <a:pt x="328" y="214"/>
                    <a:pt x="328" y="214"/>
                  </a:cubicBezTo>
                  <a:lnTo>
                    <a:pt x="338" y="2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B8C5E020-DC92-0FE5-8D16-A4894DDA6F68}"/>
                </a:ext>
              </a:extLst>
            </p:cNvPr>
            <p:cNvSpPr>
              <a:spLocks/>
            </p:cNvSpPr>
            <p:nvPr/>
          </p:nvSpPr>
          <p:spPr bwMode="auto">
            <a:xfrm>
              <a:off x="5886073" y="3218323"/>
              <a:ext cx="570550" cy="805638"/>
            </a:xfrm>
            <a:custGeom>
              <a:avLst/>
              <a:gdLst>
                <a:gd name="T0" fmla="*/ 218 w 221"/>
                <a:gd name="T1" fmla="*/ 299 h 312"/>
                <a:gd name="T2" fmla="*/ 186 w 221"/>
                <a:gd name="T3" fmla="*/ 308 h 312"/>
                <a:gd name="T4" fmla="*/ 180 w 221"/>
                <a:gd name="T5" fmla="*/ 305 h 312"/>
                <a:gd name="T6" fmla="*/ 166 w 221"/>
                <a:gd name="T7" fmla="*/ 303 h 312"/>
                <a:gd name="T8" fmla="*/ 162 w 221"/>
                <a:gd name="T9" fmla="*/ 301 h 312"/>
                <a:gd name="T10" fmla="*/ 143 w 221"/>
                <a:gd name="T11" fmla="*/ 308 h 312"/>
                <a:gd name="T12" fmla="*/ 140 w 221"/>
                <a:gd name="T13" fmla="*/ 303 h 312"/>
                <a:gd name="T14" fmla="*/ 138 w 221"/>
                <a:gd name="T15" fmla="*/ 301 h 312"/>
                <a:gd name="T16" fmla="*/ 136 w 221"/>
                <a:gd name="T17" fmla="*/ 303 h 312"/>
                <a:gd name="T18" fmla="*/ 129 w 221"/>
                <a:gd name="T19" fmla="*/ 307 h 312"/>
                <a:gd name="T20" fmla="*/ 103 w 221"/>
                <a:gd name="T21" fmla="*/ 288 h 312"/>
                <a:gd name="T22" fmla="*/ 99 w 221"/>
                <a:gd name="T23" fmla="*/ 288 h 312"/>
                <a:gd name="T24" fmla="*/ 67 w 221"/>
                <a:gd name="T25" fmla="*/ 301 h 312"/>
                <a:gd name="T26" fmla="*/ 48 w 221"/>
                <a:gd name="T27" fmla="*/ 294 h 312"/>
                <a:gd name="T28" fmla="*/ 42 w 221"/>
                <a:gd name="T29" fmla="*/ 292 h 312"/>
                <a:gd name="T30" fmla="*/ 40 w 221"/>
                <a:gd name="T31" fmla="*/ 276 h 312"/>
                <a:gd name="T32" fmla="*/ 27 w 221"/>
                <a:gd name="T33" fmla="*/ 253 h 312"/>
                <a:gd name="T34" fmla="*/ 24 w 221"/>
                <a:gd name="T35" fmla="*/ 239 h 312"/>
                <a:gd name="T36" fmla="*/ 33 w 221"/>
                <a:gd name="T37" fmla="*/ 218 h 312"/>
                <a:gd name="T38" fmla="*/ 5 w 221"/>
                <a:gd name="T39" fmla="*/ 209 h 312"/>
                <a:gd name="T40" fmla="*/ 1 w 221"/>
                <a:gd name="T41" fmla="*/ 191 h 312"/>
                <a:gd name="T42" fmla="*/ 9 w 221"/>
                <a:gd name="T43" fmla="*/ 163 h 312"/>
                <a:gd name="T44" fmla="*/ 22 w 221"/>
                <a:gd name="T45" fmla="*/ 150 h 312"/>
                <a:gd name="T46" fmla="*/ 0 w 221"/>
                <a:gd name="T47" fmla="*/ 124 h 312"/>
                <a:gd name="T48" fmla="*/ 25 w 221"/>
                <a:gd name="T49" fmla="*/ 99 h 312"/>
                <a:gd name="T50" fmla="*/ 51 w 221"/>
                <a:gd name="T51" fmla="*/ 92 h 312"/>
                <a:gd name="T52" fmla="*/ 75 w 221"/>
                <a:gd name="T53" fmla="*/ 71 h 312"/>
                <a:gd name="T54" fmla="*/ 66 w 221"/>
                <a:gd name="T55" fmla="*/ 30 h 312"/>
                <a:gd name="T56" fmla="*/ 77 w 221"/>
                <a:gd name="T57" fmla="*/ 26 h 312"/>
                <a:gd name="T58" fmla="*/ 98 w 221"/>
                <a:gd name="T59" fmla="*/ 7 h 312"/>
                <a:gd name="T60" fmla="*/ 103 w 221"/>
                <a:gd name="T61" fmla="*/ 0 h 312"/>
                <a:gd name="T62" fmla="*/ 107 w 221"/>
                <a:gd name="T63" fmla="*/ 15 h 312"/>
                <a:gd name="T64" fmla="*/ 139 w 221"/>
                <a:gd name="T65" fmla="*/ 53 h 312"/>
                <a:gd name="T66" fmla="*/ 145 w 221"/>
                <a:gd name="T67" fmla="*/ 68 h 312"/>
                <a:gd name="T68" fmla="*/ 144 w 221"/>
                <a:gd name="T69" fmla="*/ 75 h 312"/>
                <a:gd name="T70" fmla="*/ 145 w 221"/>
                <a:gd name="T71" fmla="*/ 99 h 312"/>
                <a:gd name="T72" fmla="*/ 148 w 221"/>
                <a:gd name="T73" fmla="*/ 120 h 312"/>
                <a:gd name="T74" fmla="*/ 144 w 221"/>
                <a:gd name="T75" fmla="*/ 134 h 312"/>
                <a:gd name="T76" fmla="*/ 150 w 221"/>
                <a:gd name="T77" fmla="*/ 142 h 312"/>
                <a:gd name="T78" fmla="*/ 142 w 221"/>
                <a:gd name="T79" fmla="*/ 156 h 312"/>
                <a:gd name="T80" fmla="*/ 147 w 221"/>
                <a:gd name="T81" fmla="*/ 166 h 312"/>
                <a:gd name="T82" fmla="*/ 150 w 221"/>
                <a:gd name="T83" fmla="*/ 180 h 312"/>
                <a:gd name="T84" fmla="*/ 154 w 221"/>
                <a:gd name="T85" fmla="*/ 189 h 312"/>
                <a:gd name="T86" fmla="*/ 159 w 221"/>
                <a:gd name="T87" fmla="*/ 201 h 312"/>
                <a:gd name="T88" fmla="*/ 154 w 221"/>
                <a:gd name="T89" fmla="*/ 209 h 312"/>
                <a:gd name="T90" fmla="*/ 158 w 221"/>
                <a:gd name="T91" fmla="*/ 223 h 312"/>
                <a:gd name="T92" fmla="*/ 160 w 221"/>
                <a:gd name="T93" fmla="*/ 242 h 312"/>
                <a:gd name="T94" fmla="*/ 176 w 221"/>
                <a:gd name="T95" fmla="*/ 261 h 312"/>
                <a:gd name="T96" fmla="*/ 173 w 221"/>
                <a:gd name="T97" fmla="*/ 266 h 312"/>
                <a:gd name="T98" fmla="*/ 174 w 221"/>
                <a:gd name="T99" fmla="*/ 279 h 312"/>
                <a:gd name="T100" fmla="*/ 188 w 221"/>
                <a:gd name="T101" fmla="*/ 278 h 312"/>
                <a:gd name="T102" fmla="*/ 198 w 221"/>
                <a:gd name="T103" fmla="*/ 289 h 312"/>
                <a:gd name="T104" fmla="*/ 206 w 221"/>
                <a:gd name="T105" fmla="*/ 29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1" h="312">
                  <a:moveTo>
                    <a:pt x="221" y="296"/>
                  </a:moveTo>
                  <a:cubicBezTo>
                    <a:pt x="218" y="299"/>
                    <a:pt x="218" y="299"/>
                    <a:pt x="218" y="299"/>
                  </a:cubicBezTo>
                  <a:cubicBezTo>
                    <a:pt x="210" y="312"/>
                    <a:pt x="210" y="312"/>
                    <a:pt x="210" y="312"/>
                  </a:cubicBezTo>
                  <a:cubicBezTo>
                    <a:pt x="202" y="308"/>
                    <a:pt x="186" y="308"/>
                    <a:pt x="186" y="308"/>
                  </a:cubicBezTo>
                  <a:cubicBezTo>
                    <a:pt x="184" y="305"/>
                    <a:pt x="184" y="305"/>
                    <a:pt x="184" y="305"/>
                  </a:cubicBezTo>
                  <a:cubicBezTo>
                    <a:pt x="180" y="305"/>
                    <a:pt x="180" y="305"/>
                    <a:pt x="180" y="305"/>
                  </a:cubicBezTo>
                  <a:cubicBezTo>
                    <a:pt x="174" y="303"/>
                    <a:pt x="174" y="303"/>
                    <a:pt x="174" y="303"/>
                  </a:cubicBezTo>
                  <a:cubicBezTo>
                    <a:pt x="166" y="303"/>
                    <a:pt x="166" y="303"/>
                    <a:pt x="166" y="303"/>
                  </a:cubicBezTo>
                  <a:cubicBezTo>
                    <a:pt x="164" y="300"/>
                    <a:pt x="164" y="300"/>
                    <a:pt x="164" y="300"/>
                  </a:cubicBezTo>
                  <a:cubicBezTo>
                    <a:pt x="162" y="301"/>
                    <a:pt x="162" y="301"/>
                    <a:pt x="162" y="301"/>
                  </a:cubicBezTo>
                  <a:cubicBezTo>
                    <a:pt x="158" y="305"/>
                    <a:pt x="158" y="305"/>
                    <a:pt x="158" y="305"/>
                  </a:cubicBezTo>
                  <a:cubicBezTo>
                    <a:pt x="143" y="308"/>
                    <a:pt x="143" y="308"/>
                    <a:pt x="143" y="308"/>
                  </a:cubicBezTo>
                  <a:cubicBezTo>
                    <a:pt x="143" y="301"/>
                    <a:pt x="143" y="301"/>
                    <a:pt x="143" y="301"/>
                  </a:cubicBezTo>
                  <a:cubicBezTo>
                    <a:pt x="140" y="303"/>
                    <a:pt x="140" y="303"/>
                    <a:pt x="140" y="303"/>
                  </a:cubicBezTo>
                  <a:cubicBezTo>
                    <a:pt x="140" y="301"/>
                    <a:pt x="140" y="301"/>
                    <a:pt x="140" y="301"/>
                  </a:cubicBezTo>
                  <a:cubicBezTo>
                    <a:pt x="138" y="301"/>
                    <a:pt x="138" y="301"/>
                    <a:pt x="138" y="301"/>
                  </a:cubicBezTo>
                  <a:cubicBezTo>
                    <a:pt x="136" y="305"/>
                    <a:pt x="136" y="305"/>
                    <a:pt x="136" y="305"/>
                  </a:cubicBezTo>
                  <a:cubicBezTo>
                    <a:pt x="136" y="303"/>
                    <a:pt x="136" y="303"/>
                    <a:pt x="136" y="303"/>
                  </a:cubicBezTo>
                  <a:cubicBezTo>
                    <a:pt x="131" y="303"/>
                    <a:pt x="131" y="303"/>
                    <a:pt x="131" y="303"/>
                  </a:cubicBezTo>
                  <a:cubicBezTo>
                    <a:pt x="129" y="307"/>
                    <a:pt x="129" y="307"/>
                    <a:pt x="129" y="307"/>
                  </a:cubicBezTo>
                  <a:cubicBezTo>
                    <a:pt x="129" y="307"/>
                    <a:pt x="119" y="301"/>
                    <a:pt x="117" y="296"/>
                  </a:cubicBezTo>
                  <a:cubicBezTo>
                    <a:pt x="115" y="291"/>
                    <a:pt x="103" y="288"/>
                    <a:pt x="103" y="288"/>
                  </a:cubicBezTo>
                  <a:cubicBezTo>
                    <a:pt x="101" y="285"/>
                    <a:pt x="101" y="285"/>
                    <a:pt x="101" y="285"/>
                  </a:cubicBezTo>
                  <a:cubicBezTo>
                    <a:pt x="99" y="288"/>
                    <a:pt x="99" y="288"/>
                    <a:pt x="99" y="288"/>
                  </a:cubicBezTo>
                  <a:cubicBezTo>
                    <a:pt x="68" y="301"/>
                    <a:pt x="68" y="301"/>
                    <a:pt x="68" y="301"/>
                  </a:cubicBezTo>
                  <a:cubicBezTo>
                    <a:pt x="67" y="301"/>
                    <a:pt x="67" y="301"/>
                    <a:pt x="67" y="301"/>
                  </a:cubicBezTo>
                  <a:cubicBezTo>
                    <a:pt x="57" y="292"/>
                    <a:pt x="57" y="292"/>
                    <a:pt x="57" y="292"/>
                  </a:cubicBezTo>
                  <a:cubicBezTo>
                    <a:pt x="48" y="294"/>
                    <a:pt x="48" y="294"/>
                    <a:pt x="48" y="294"/>
                  </a:cubicBezTo>
                  <a:cubicBezTo>
                    <a:pt x="39" y="294"/>
                    <a:pt x="39" y="294"/>
                    <a:pt x="39" y="294"/>
                  </a:cubicBezTo>
                  <a:cubicBezTo>
                    <a:pt x="42" y="292"/>
                    <a:pt x="42" y="292"/>
                    <a:pt x="42" y="292"/>
                  </a:cubicBezTo>
                  <a:cubicBezTo>
                    <a:pt x="42" y="281"/>
                    <a:pt x="42" y="281"/>
                    <a:pt x="42" y="281"/>
                  </a:cubicBezTo>
                  <a:cubicBezTo>
                    <a:pt x="40" y="276"/>
                    <a:pt x="40" y="276"/>
                    <a:pt x="40" y="276"/>
                  </a:cubicBezTo>
                  <a:cubicBezTo>
                    <a:pt x="27" y="262"/>
                    <a:pt x="27" y="262"/>
                    <a:pt x="27" y="262"/>
                  </a:cubicBezTo>
                  <a:cubicBezTo>
                    <a:pt x="27" y="253"/>
                    <a:pt x="27" y="253"/>
                    <a:pt x="27" y="253"/>
                  </a:cubicBezTo>
                  <a:cubicBezTo>
                    <a:pt x="31" y="251"/>
                    <a:pt x="31" y="251"/>
                    <a:pt x="31" y="251"/>
                  </a:cubicBezTo>
                  <a:cubicBezTo>
                    <a:pt x="24" y="239"/>
                    <a:pt x="24" y="239"/>
                    <a:pt x="24" y="239"/>
                  </a:cubicBezTo>
                  <a:cubicBezTo>
                    <a:pt x="29" y="232"/>
                    <a:pt x="29" y="232"/>
                    <a:pt x="29" y="232"/>
                  </a:cubicBezTo>
                  <a:cubicBezTo>
                    <a:pt x="33" y="218"/>
                    <a:pt x="33" y="218"/>
                    <a:pt x="33" y="218"/>
                  </a:cubicBezTo>
                  <a:cubicBezTo>
                    <a:pt x="24" y="207"/>
                    <a:pt x="24" y="207"/>
                    <a:pt x="24" y="207"/>
                  </a:cubicBezTo>
                  <a:cubicBezTo>
                    <a:pt x="24" y="207"/>
                    <a:pt x="5" y="209"/>
                    <a:pt x="5" y="209"/>
                  </a:cubicBezTo>
                  <a:cubicBezTo>
                    <a:pt x="5" y="209"/>
                    <a:pt x="1" y="201"/>
                    <a:pt x="1" y="201"/>
                  </a:cubicBezTo>
                  <a:cubicBezTo>
                    <a:pt x="1" y="191"/>
                    <a:pt x="1" y="191"/>
                    <a:pt x="1" y="191"/>
                  </a:cubicBezTo>
                  <a:cubicBezTo>
                    <a:pt x="7" y="177"/>
                    <a:pt x="7" y="177"/>
                    <a:pt x="7" y="177"/>
                  </a:cubicBezTo>
                  <a:cubicBezTo>
                    <a:pt x="9" y="163"/>
                    <a:pt x="9" y="163"/>
                    <a:pt x="9" y="163"/>
                  </a:cubicBezTo>
                  <a:cubicBezTo>
                    <a:pt x="20" y="161"/>
                    <a:pt x="20" y="161"/>
                    <a:pt x="20" y="161"/>
                  </a:cubicBezTo>
                  <a:cubicBezTo>
                    <a:pt x="22" y="150"/>
                    <a:pt x="22" y="150"/>
                    <a:pt x="22" y="150"/>
                  </a:cubicBezTo>
                  <a:cubicBezTo>
                    <a:pt x="22" y="150"/>
                    <a:pt x="9" y="146"/>
                    <a:pt x="9" y="146"/>
                  </a:cubicBezTo>
                  <a:cubicBezTo>
                    <a:pt x="9" y="146"/>
                    <a:pt x="0" y="124"/>
                    <a:pt x="0" y="124"/>
                  </a:cubicBezTo>
                  <a:cubicBezTo>
                    <a:pt x="20" y="102"/>
                    <a:pt x="20" y="102"/>
                    <a:pt x="20" y="102"/>
                  </a:cubicBezTo>
                  <a:cubicBezTo>
                    <a:pt x="25" y="99"/>
                    <a:pt x="25" y="99"/>
                    <a:pt x="25" y="99"/>
                  </a:cubicBezTo>
                  <a:cubicBezTo>
                    <a:pt x="33" y="92"/>
                    <a:pt x="33" y="92"/>
                    <a:pt x="33" y="92"/>
                  </a:cubicBezTo>
                  <a:cubicBezTo>
                    <a:pt x="51" y="92"/>
                    <a:pt x="51" y="92"/>
                    <a:pt x="51" y="92"/>
                  </a:cubicBezTo>
                  <a:cubicBezTo>
                    <a:pt x="51" y="85"/>
                    <a:pt x="51" y="85"/>
                    <a:pt x="51" y="85"/>
                  </a:cubicBezTo>
                  <a:cubicBezTo>
                    <a:pt x="75" y="71"/>
                    <a:pt x="75" y="71"/>
                    <a:pt x="75" y="71"/>
                  </a:cubicBezTo>
                  <a:cubicBezTo>
                    <a:pt x="59" y="32"/>
                    <a:pt x="59" y="32"/>
                    <a:pt x="59" y="32"/>
                  </a:cubicBezTo>
                  <a:cubicBezTo>
                    <a:pt x="66" y="30"/>
                    <a:pt x="66" y="30"/>
                    <a:pt x="66" y="30"/>
                  </a:cubicBezTo>
                  <a:cubicBezTo>
                    <a:pt x="72" y="32"/>
                    <a:pt x="72" y="32"/>
                    <a:pt x="72" y="32"/>
                  </a:cubicBezTo>
                  <a:cubicBezTo>
                    <a:pt x="77" y="26"/>
                    <a:pt x="77" y="26"/>
                    <a:pt x="77" y="26"/>
                  </a:cubicBezTo>
                  <a:cubicBezTo>
                    <a:pt x="88" y="16"/>
                    <a:pt x="88" y="16"/>
                    <a:pt x="88" y="16"/>
                  </a:cubicBezTo>
                  <a:cubicBezTo>
                    <a:pt x="98" y="7"/>
                    <a:pt x="98" y="7"/>
                    <a:pt x="98" y="7"/>
                  </a:cubicBezTo>
                  <a:cubicBezTo>
                    <a:pt x="103" y="0"/>
                    <a:pt x="103" y="0"/>
                    <a:pt x="103" y="0"/>
                  </a:cubicBezTo>
                  <a:cubicBezTo>
                    <a:pt x="103" y="0"/>
                    <a:pt x="103" y="0"/>
                    <a:pt x="103" y="0"/>
                  </a:cubicBezTo>
                  <a:cubicBezTo>
                    <a:pt x="108" y="8"/>
                    <a:pt x="108" y="8"/>
                    <a:pt x="108" y="8"/>
                  </a:cubicBezTo>
                  <a:cubicBezTo>
                    <a:pt x="107" y="15"/>
                    <a:pt x="107" y="15"/>
                    <a:pt x="107" y="15"/>
                  </a:cubicBezTo>
                  <a:cubicBezTo>
                    <a:pt x="126" y="48"/>
                    <a:pt x="126" y="48"/>
                    <a:pt x="126" y="48"/>
                  </a:cubicBezTo>
                  <a:cubicBezTo>
                    <a:pt x="139" y="53"/>
                    <a:pt x="139" y="53"/>
                    <a:pt x="139" y="53"/>
                  </a:cubicBezTo>
                  <a:cubicBezTo>
                    <a:pt x="144" y="58"/>
                    <a:pt x="144" y="58"/>
                    <a:pt x="144" y="58"/>
                  </a:cubicBezTo>
                  <a:cubicBezTo>
                    <a:pt x="145" y="68"/>
                    <a:pt x="145" y="68"/>
                    <a:pt x="145" y="68"/>
                  </a:cubicBezTo>
                  <a:cubicBezTo>
                    <a:pt x="147" y="71"/>
                    <a:pt x="147" y="71"/>
                    <a:pt x="147" y="71"/>
                  </a:cubicBezTo>
                  <a:cubicBezTo>
                    <a:pt x="144" y="75"/>
                    <a:pt x="144" y="75"/>
                    <a:pt x="144" y="75"/>
                  </a:cubicBezTo>
                  <a:cubicBezTo>
                    <a:pt x="147" y="84"/>
                    <a:pt x="147" y="84"/>
                    <a:pt x="147" y="84"/>
                  </a:cubicBezTo>
                  <a:cubicBezTo>
                    <a:pt x="145" y="99"/>
                    <a:pt x="145" y="99"/>
                    <a:pt x="145" y="99"/>
                  </a:cubicBezTo>
                  <a:cubicBezTo>
                    <a:pt x="142" y="106"/>
                    <a:pt x="142" y="106"/>
                    <a:pt x="142" y="106"/>
                  </a:cubicBezTo>
                  <a:cubicBezTo>
                    <a:pt x="148" y="120"/>
                    <a:pt x="148" y="120"/>
                    <a:pt x="148" y="120"/>
                  </a:cubicBezTo>
                  <a:cubicBezTo>
                    <a:pt x="145" y="121"/>
                    <a:pt x="145" y="121"/>
                    <a:pt x="145" y="121"/>
                  </a:cubicBezTo>
                  <a:cubicBezTo>
                    <a:pt x="144" y="134"/>
                    <a:pt x="144" y="134"/>
                    <a:pt x="144" y="134"/>
                  </a:cubicBezTo>
                  <a:cubicBezTo>
                    <a:pt x="146" y="141"/>
                    <a:pt x="146" y="141"/>
                    <a:pt x="146" y="141"/>
                  </a:cubicBezTo>
                  <a:cubicBezTo>
                    <a:pt x="150" y="142"/>
                    <a:pt x="150" y="142"/>
                    <a:pt x="150" y="142"/>
                  </a:cubicBezTo>
                  <a:cubicBezTo>
                    <a:pt x="150" y="150"/>
                    <a:pt x="150" y="150"/>
                    <a:pt x="150" y="150"/>
                  </a:cubicBezTo>
                  <a:cubicBezTo>
                    <a:pt x="142" y="156"/>
                    <a:pt x="142" y="156"/>
                    <a:pt x="142" y="156"/>
                  </a:cubicBezTo>
                  <a:cubicBezTo>
                    <a:pt x="147" y="160"/>
                    <a:pt x="147" y="160"/>
                    <a:pt x="147" y="160"/>
                  </a:cubicBezTo>
                  <a:cubicBezTo>
                    <a:pt x="147" y="166"/>
                    <a:pt x="147" y="166"/>
                    <a:pt x="147" y="166"/>
                  </a:cubicBezTo>
                  <a:cubicBezTo>
                    <a:pt x="151" y="171"/>
                    <a:pt x="151" y="171"/>
                    <a:pt x="151" y="171"/>
                  </a:cubicBezTo>
                  <a:cubicBezTo>
                    <a:pt x="150" y="180"/>
                    <a:pt x="150" y="180"/>
                    <a:pt x="150" y="180"/>
                  </a:cubicBezTo>
                  <a:cubicBezTo>
                    <a:pt x="155" y="184"/>
                    <a:pt x="155" y="184"/>
                    <a:pt x="155" y="184"/>
                  </a:cubicBezTo>
                  <a:cubicBezTo>
                    <a:pt x="154" y="189"/>
                    <a:pt x="154" y="189"/>
                    <a:pt x="154" y="189"/>
                  </a:cubicBezTo>
                  <a:cubicBezTo>
                    <a:pt x="158" y="193"/>
                    <a:pt x="158" y="193"/>
                    <a:pt x="158" y="193"/>
                  </a:cubicBezTo>
                  <a:cubicBezTo>
                    <a:pt x="159" y="201"/>
                    <a:pt x="159" y="201"/>
                    <a:pt x="159" y="201"/>
                  </a:cubicBezTo>
                  <a:cubicBezTo>
                    <a:pt x="158" y="208"/>
                    <a:pt x="158" y="208"/>
                    <a:pt x="158" y="208"/>
                  </a:cubicBezTo>
                  <a:cubicBezTo>
                    <a:pt x="154" y="209"/>
                    <a:pt x="154" y="209"/>
                    <a:pt x="154" y="209"/>
                  </a:cubicBezTo>
                  <a:cubicBezTo>
                    <a:pt x="158" y="213"/>
                    <a:pt x="158" y="213"/>
                    <a:pt x="158" y="213"/>
                  </a:cubicBezTo>
                  <a:cubicBezTo>
                    <a:pt x="158" y="223"/>
                    <a:pt x="158" y="223"/>
                    <a:pt x="158" y="223"/>
                  </a:cubicBezTo>
                  <a:cubicBezTo>
                    <a:pt x="160" y="226"/>
                    <a:pt x="160" y="226"/>
                    <a:pt x="160" y="226"/>
                  </a:cubicBezTo>
                  <a:cubicBezTo>
                    <a:pt x="160" y="242"/>
                    <a:pt x="160" y="242"/>
                    <a:pt x="160" y="242"/>
                  </a:cubicBezTo>
                  <a:cubicBezTo>
                    <a:pt x="167" y="253"/>
                    <a:pt x="167" y="253"/>
                    <a:pt x="167" y="253"/>
                  </a:cubicBezTo>
                  <a:cubicBezTo>
                    <a:pt x="176" y="261"/>
                    <a:pt x="176" y="261"/>
                    <a:pt x="176" y="261"/>
                  </a:cubicBezTo>
                  <a:cubicBezTo>
                    <a:pt x="172" y="263"/>
                    <a:pt x="172" y="263"/>
                    <a:pt x="172" y="263"/>
                  </a:cubicBezTo>
                  <a:cubicBezTo>
                    <a:pt x="173" y="266"/>
                    <a:pt x="173" y="266"/>
                    <a:pt x="173" y="266"/>
                  </a:cubicBezTo>
                  <a:cubicBezTo>
                    <a:pt x="169" y="277"/>
                    <a:pt x="169" y="277"/>
                    <a:pt x="169" y="277"/>
                  </a:cubicBezTo>
                  <a:cubicBezTo>
                    <a:pt x="174" y="279"/>
                    <a:pt x="174" y="279"/>
                    <a:pt x="174" y="279"/>
                  </a:cubicBezTo>
                  <a:cubicBezTo>
                    <a:pt x="177" y="272"/>
                    <a:pt x="177" y="272"/>
                    <a:pt x="177" y="272"/>
                  </a:cubicBezTo>
                  <a:cubicBezTo>
                    <a:pt x="188" y="278"/>
                    <a:pt x="188" y="278"/>
                    <a:pt x="188" y="278"/>
                  </a:cubicBezTo>
                  <a:cubicBezTo>
                    <a:pt x="190" y="285"/>
                    <a:pt x="190" y="285"/>
                    <a:pt x="190" y="285"/>
                  </a:cubicBezTo>
                  <a:cubicBezTo>
                    <a:pt x="198" y="289"/>
                    <a:pt x="198" y="289"/>
                    <a:pt x="198" y="289"/>
                  </a:cubicBezTo>
                  <a:cubicBezTo>
                    <a:pt x="202" y="288"/>
                    <a:pt x="202" y="288"/>
                    <a:pt x="202" y="288"/>
                  </a:cubicBezTo>
                  <a:cubicBezTo>
                    <a:pt x="206" y="293"/>
                    <a:pt x="206" y="293"/>
                    <a:pt x="206" y="293"/>
                  </a:cubicBezTo>
                  <a:lnTo>
                    <a:pt x="221" y="29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8B5CEC94-D8DC-0D70-EE27-1A775E3A7846}"/>
                </a:ext>
              </a:extLst>
            </p:cNvPr>
            <p:cNvSpPr>
              <a:spLocks noEditPoints="1"/>
            </p:cNvSpPr>
            <p:nvPr/>
          </p:nvSpPr>
          <p:spPr bwMode="auto">
            <a:xfrm>
              <a:off x="4021218" y="3285680"/>
              <a:ext cx="891486" cy="709226"/>
            </a:xfrm>
            <a:custGeom>
              <a:avLst/>
              <a:gdLst>
                <a:gd name="T0" fmla="*/ 342 w 345"/>
                <a:gd name="T1" fmla="*/ 155 h 275"/>
                <a:gd name="T2" fmla="*/ 316 w 345"/>
                <a:gd name="T3" fmla="*/ 142 h 275"/>
                <a:gd name="T4" fmla="*/ 295 w 345"/>
                <a:gd name="T5" fmla="*/ 144 h 275"/>
                <a:gd name="T6" fmla="*/ 318 w 345"/>
                <a:gd name="T7" fmla="*/ 130 h 275"/>
                <a:gd name="T8" fmla="*/ 319 w 345"/>
                <a:gd name="T9" fmla="*/ 103 h 275"/>
                <a:gd name="T10" fmla="*/ 303 w 345"/>
                <a:gd name="T11" fmla="*/ 70 h 275"/>
                <a:gd name="T12" fmla="*/ 301 w 345"/>
                <a:gd name="T13" fmla="*/ 32 h 275"/>
                <a:gd name="T14" fmla="*/ 264 w 345"/>
                <a:gd name="T15" fmla="*/ 2 h 275"/>
                <a:gd name="T16" fmla="*/ 218 w 345"/>
                <a:gd name="T17" fmla="*/ 6 h 275"/>
                <a:gd name="T18" fmla="*/ 173 w 345"/>
                <a:gd name="T19" fmla="*/ 24 h 275"/>
                <a:gd name="T20" fmla="*/ 146 w 345"/>
                <a:gd name="T21" fmla="*/ 18 h 275"/>
                <a:gd name="T22" fmla="*/ 124 w 345"/>
                <a:gd name="T23" fmla="*/ 26 h 275"/>
                <a:gd name="T24" fmla="*/ 114 w 345"/>
                <a:gd name="T25" fmla="*/ 53 h 275"/>
                <a:gd name="T26" fmla="*/ 98 w 345"/>
                <a:gd name="T27" fmla="*/ 68 h 275"/>
                <a:gd name="T28" fmla="*/ 75 w 345"/>
                <a:gd name="T29" fmla="*/ 77 h 275"/>
                <a:gd name="T30" fmla="*/ 44 w 345"/>
                <a:gd name="T31" fmla="*/ 85 h 275"/>
                <a:gd name="T32" fmla="*/ 68 w 345"/>
                <a:gd name="T33" fmla="*/ 98 h 275"/>
                <a:gd name="T34" fmla="*/ 27 w 345"/>
                <a:gd name="T35" fmla="*/ 109 h 275"/>
                <a:gd name="T36" fmla="*/ 0 w 345"/>
                <a:gd name="T37" fmla="*/ 120 h 275"/>
                <a:gd name="T38" fmla="*/ 18 w 345"/>
                <a:gd name="T39" fmla="*/ 156 h 275"/>
                <a:gd name="T40" fmla="*/ 26 w 345"/>
                <a:gd name="T41" fmla="*/ 185 h 275"/>
                <a:gd name="T42" fmla="*/ 55 w 345"/>
                <a:gd name="T43" fmla="*/ 205 h 275"/>
                <a:gd name="T44" fmla="*/ 77 w 345"/>
                <a:gd name="T45" fmla="*/ 213 h 275"/>
                <a:gd name="T46" fmla="*/ 87 w 345"/>
                <a:gd name="T47" fmla="*/ 220 h 275"/>
                <a:gd name="T48" fmla="*/ 94 w 345"/>
                <a:gd name="T49" fmla="*/ 211 h 275"/>
                <a:gd name="T50" fmla="*/ 113 w 345"/>
                <a:gd name="T51" fmla="*/ 202 h 275"/>
                <a:gd name="T52" fmla="*/ 118 w 345"/>
                <a:gd name="T53" fmla="*/ 176 h 275"/>
                <a:gd name="T54" fmla="*/ 142 w 345"/>
                <a:gd name="T55" fmla="*/ 163 h 275"/>
                <a:gd name="T56" fmla="*/ 158 w 345"/>
                <a:gd name="T57" fmla="*/ 183 h 275"/>
                <a:gd name="T58" fmla="*/ 160 w 345"/>
                <a:gd name="T59" fmla="*/ 203 h 275"/>
                <a:gd name="T60" fmla="*/ 175 w 345"/>
                <a:gd name="T61" fmla="*/ 220 h 275"/>
                <a:gd name="T62" fmla="*/ 173 w 345"/>
                <a:gd name="T63" fmla="*/ 251 h 275"/>
                <a:gd name="T64" fmla="*/ 192 w 345"/>
                <a:gd name="T65" fmla="*/ 257 h 275"/>
                <a:gd name="T66" fmla="*/ 212 w 345"/>
                <a:gd name="T67" fmla="*/ 248 h 275"/>
                <a:gd name="T68" fmla="*/ 232 w 345"/>
                <a:gd name="T69" fmla="*/ 255 h 275"/>
                <a:gd name="T70" fmla="*/ 269 w 345"/>
                <a:gd name="T71" fmla="*/ 264 h 275"/>
                <a:gd name="T72" fmla="*/ 288 w 345"/>
                <a:gd name="T73" fmla="*/ 226 h 275"/>
                <a:gd name="T74" fmla="*/ 325 w 345"/>
                <a:gd name="T75" fmla="*/ 227 h 275"/>
                <a:gd name="T76" fmla="*/ 312 w 345"/>
                <a:gd name="T77" fmla="*/ 212 h 275"/>
                <a:gd name="T78" fmla="*/ 318 w 345"/>
                <a:gd name="T79" fmla="*/ 191 h 275"/>
                <a:gd name="T80" fmla="*/ 316 w 345"/>
                <a:gd name="T81" fmla="*/ 168 h 275"/>
                <a:gd name="T82" fmla="*/ 334 w 345"/>
                <a:gd name="T83" fmla="*/ 189 h 275"/>
                <a:gd name="T84" fmla="*/ 330 w 345"/>
                <a:gd name="T85" fmla="*/ 218 h 275"/>
                <a:gd name="T86" fmla="*/ 345 w 345"/>
                <a:gd name="T87" fmla="*/ 188 h 275"/>
                <a:gd name="T88" fmla="*/ 229 w 345"/>
                <a:gd name="T89" fmla="*/ 166 h 275"/>
                <a:gd name="T90" fmla="*/ 204 w 345"/>
                <a:gd name="T91" fmla="*/ 156 h 275"/>
                <a:gd name="T92" fmla="*/ 229 w 345"/>
                <a:gd name="T93" fmla="*/ 107 h 275"/>
                <a:gd name="T94" fmla="*/ 256 w 345"/>
                <a:gd name="T95" fmla="*/ 1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5" h="275">
                  <a:moveTo>
                    <a:pt x="345" y="188"/>
                  </a:moveTo>
                  <a:cubicBezTo>
                    <a:pt x="341" y="166"/>
                    <a:pt x="341" y="166"/>
                    <a:pt x="341" y="166"/>
                  </a:cubicBezTo>
                  <a:cubicBezTo>
                    <a:pt x="341" y="156"/>
                    <a:pt x="341" y="156"/>
                    <a:pt x="341" y="156"/>
                  </a:cubicBezTo>
                  <a:cubicBezTo>
                    <a:pt x="342" y="155"/>
                    <a:pt x="342" y="155"/>
                    <a:pt x="342" y="155"/>
                  </a:cubicBezTo>
                  <a:cubicBezTo>
                    <a:pt x="338" y="148"/>
                    <a:pt x="338" y="148"/>
                    <a:pt x="338" y="148"/>
                  </a:cubicBezTo>
                  <a:cubicBezTo>
                    <a:pt x="331" y="146"/>
                    <a:pt x="331" y="146"/>
                    <a:pt x="331" y="146"/>
                  </a:cubicBezTo>
                  <a:cubicBezTo>
                    <a:pt x="325" y="146"/>
                    <a:pt x="325" y="146"/>
                    <a:pt x="325" y="146"/>
                  </a:cubicBezTo>
                  <a:cubicBezTo>
                    <a:pt x="316" y="142"/>
                    <a:pt x="316" y="142"/>
                    <a:pt x="316" y="142"/>
                  </a:cubicBezTo>
                  <a:cubicBezTo>
                    <a:pt x="303" y="145"/>
                    <a:pt x="303" y="145"/>
                    <a:pt x="303" y="145"/>
                  </a:cubicBezTo>
                  <a:cubicBezTo>
                    <a:pt x="302" y="148"/>
                    <a:pt x="302" y="148"/>
                    <a:pt x="302" y="148"/>
                  </a:cubicBezTo>
                  <a:cubicBezTo>
                    <a:pt x="299" y="145"/>
                    <a:pt x="299" y="145"/>
                    <a:pt x="299" y="145"/>
                  </a:cubicBezTo>
                  <a:cubicBezTo>
                    <a:pt x="295" y="144"/>
                    <a:pt x="295" y="144"/>
                    <a:pt x="295" y="144"/>
                  </a:cubicBezTo>
                  <a:cubicBezTo>
                    <a:pt x="297" y="137"/>
                    <a:pt x="297" y="137"/>
                    <a:pt x="297" y="137"/>
                  </a:cubicBezTo>
                  <a:cubicBezTo>
                    <a:pt x="302" y="137"/>
                    <a:pt x="302" y="137"/>
                    <a:pt x="302" y="137"/>
                  </a:cubicBezTo>
                  <a:cubicBezTo>
                    <a:pt x="312" y="131"/>
                    <a:pt x="312" y="131"/>
                    <a:pt x="312" y="131"/>
                  </a:cubicBezTo>
                  <a:cubicBezTo>
                    <a:pt x="318" y="130"/>
                    <a:pt x="318" y="130"/>
                    <a:pt x="318" y="130"/>
                  </a:cubicBezTo>
                  <a:cubicBezTo>
                    <a:pt x="325" y="127"/>
                    <a:pt x="325" y="127"/>
                    <a:pt x="325" y="127"/>
                  </a:cubicBezTo>
                  <a:cubicBezTo>
                    <a:pt x="328" y="122"/>
                    <a:pt x="328" y="122"/>
                    <a:pt x="328" y="122"/>
                  </a:cubicBezTo>
                  <a:cubicBezTo>
                    <a:pt x="327" y="104"/>
                    <a:pt x="327" y="104"/>
                    <a:pt x="327" y="104"/>
                  </a:cubicBezTo>
                  <a:cubicBezTo>
                    <a:pt x="319" y="103"/>
                    <a:pt x="319" y="103"/>
                    <a:pt x="319" y="103"/>
                  </a:cubicBezTo>
                  <a:cubicBezTo>
                    <a:pt x="317" y="99"/>
                    <a:pt x="317" y="99"/>
                    <a:pt x="317" y="99"/>
                  </a:cubicBezTo>
                  <a:cubicBezTo>
                    <a:pt x="317" y="96"/>
                    <a:pt x="317" y="96"/>
                    <a:pt x="317" y="96"/>
                  </a:cubicBezTo>
                  <a:cubicBezTo>
                    <a:pt x="314" y="92"/>
                    <a:pt x="314" y="92"/>
                    <a:pt x="314" y="92"/>
                  </a:cubicBezTo>
                  <a:cubicBezTo>
                    <a:pt x="303" y="70"/>
                    <a:pt x="303" y="70"/>
                    <a:pt x="303" y="70"/>
                  </a:cubicBezTo>
                  <a:cubicBezTo>
                    <a:pt x="306" y="52"/>
                    <a:pt x="306" y="52"/>
                    <a:pt x="306" y="52"/>
                  </a:cubicBezTo>
                  <a:cubicBezTo>
                    <a:pt x="297" y="46"/>
                    <a:pt x="297" y="46"/>
                    <a:pt x="297" y="46"/>
                  </a:cubicBezTo>
                  <a:cubicBezTo>
                    <a:pt x="297" y="43"/>
                    <a:pt x="297" y="43"/>
                    <a:pt x="297" y="43"/>
                  </a:cubicBezTo>
                  <a:cubicBezTo>
                    <a:pt x="301" y="32"/>
                    <a:pt x="301" y="32"/>
                    <a:pt x="301" y="32"/>
                  </a:cubicBezTo>
                  <a:cubicBezTo>
                    <a:pt x="292" y="10"/>
                    <a:pt x="292" y="10"/>
                    <a:pt x="292" y="10"/>
                  </a:cubicBezTo>
                  <a:cubicBezTo>
                    <a:pt x="280" y="13"/>
                    <a:pt x="280" y="13"/>
                    <a:pt x="280" y="13"/>
                  </a:cubicBezTo>
                  <a:cubicBezTo>
                    <a:pt x="277" y="10"/>
                    <a:pt x="277" y="10"/>
                    <a:pt x="277" y="10"/>
                  </a:cubicBezTo>
                  <a:cubicBezTo>
                    <a:pt x="264" y="2"/>
                    <a:pt x="264" y="2"/>
                    <a:pt x="264" y="2"/>
                  </a:cubicBezTo>
                  <a:cubicBezTo>
                    <a:pt x="246" y="0"/>
                    <a:pt x="246" y="0"/>
                    <a:pt x="246" y="0"/>
                  </a:cubicBezTo>
                  <a:cubicBezTo>
                    <a:pt x="235" y="5"/>
                    <a:pt x="235" y="5"/>
                    <a:pt x="235" y="5"/>
                  </a:cubicBezTo>
                  <a:cubicBezTo>
                    <a:pt x="221" y="4"/>
                    <a:pt x="221" y="4"/>
                    <a:pt x="221" y="4"/>
                  </a:cubicBezTo>
                  <a:cubicBezTo>
                    <a:pt x="218" y="6"/>
                    <a:pt x="218" y="6"/>
                    <a:pt x="218" y="6"/>
                  </a:cubicBezTo>
                  <a:cubicBezTo>
                    <a:pt x="203" y="6"/>
                    <a:pt x="203" y="6"/>
                    <a:pt x="203" y="6"/>
                  </a:cubicBezTo>
                  <a:cubicBezTo>
                    <a:pt x="188" y="4"/>
                    <a:pt x="188" y="4"/>
                    <a:pt x="188" y="4"/>
                  </a:cubicBezTo>
                  <a:cubicBezTo>
                    <a:pt x="178" y="18"/>
                    <a:pt x="178" y="18"/>
                    <a:pt x="178" y="18"/>
                  </a:cubicBezTo>
                  <a:cubicBezTo>
                    <a:pt x="173" y="24"/>
                    <a:pt x="173" y="24"/>
                    <a:pt x="173" y="24"/>
                  </a:cubicBezTo>
                  <a:cubicBezTo>
                    <a:pt x="159" y="24"/>
                    <a:pt x="159" y="24"/>
                    <a:pt x="159" y="24"/>
                  </a:cubicBezTo>
                  <a:cubicBezTo>
                    <a:pt x="151" y="21"/>
                    <a:pt x="151" y="21"/>
                    <a:pt x="151" y="21"/>
                  </a:cubicBezTo>
                  <a:cubicBezTo>
                    <a:pt x="146" y="21"/>
                    <a:pt x="146" y="21"/>
                    <a:pt x="146" y="21"/>
                  </a:cubicBezTo>
                  <a:cubicBezTo>
                    <a:pt x="146" y="18"/>
                    <a:pt x="146" y="18"/>
                    <a:pt x="146" y="18"/>
                  </a:cubicBezTo>
                  <a:cubicBezTo>
                    <a:pt x="137" y="20"/>
                    <a:pt x="137" y="20"/>
                    <a:pt x="137" y="20"/>
                  </a:cubicBezTo>
                  <a:cubicBezTo>
                    <a:pt x="137" y="20"/>
                    <a:pt x="136" y="17"/>
                    <a:pt x="135" y="17"/>
                  </a:cubicBezTo>
                  <a:cubicBezTo>
                    <a:pt x="135" y="17"/>
                    <a:pt x="132" y="19"/>
                    <a:pt x="132" y="19"/>
                  </a:cubicBezTo>
                  <a:cubicBezTo>
                    <a:pt x="124" y="26"/>
                    <a:pt x="124" y="26"/>
                    <a:pt x="124" y="26"/>
                  </a:cubicBezTo>
                  <a:cubicBezTo>
                    <a:pt x="123" y="39"/>
                    <a:pt x="123" y="39"/>
                    <a:pt x="123" y="39"/>
                  </a:cubicBezTo>
                  <a:cubicBezTo>
                    <a:pt x="116" y="39"/>
                    <a:pt x="116" y="39"/>
                    <a:pt x="116" y="39"/>
                  </a:cubicBezTo>
                  <a:cubicBezTo>
                    <a:pt x="114" y="48"/>
                    <a:pt x="114" y="48"/>
                    <a:pt x="114" y="48"/>
                  </a:cubicBezTo>
                  <a:cubicBezTo>
                    <a:pt x="114" y="53"/>
                    <a:pt x="114" y="53"/>
                    <a:pt x="114" y="53"/>
                  </a:cubicBezTo>
                  <a:cubicBezTo>
                    <a:pt x="110" y="61"/>
                    <a:pt x="110" y="61"/>
                    <a:pt x="110" y="61"/>
                  </a:cubicBezTo>
                  <a:cubicBezTo>
                    <a:pt x="107" y="61"/>
                    <a:pt x="107" y="61"/>
                    <a:pt x="107" y="61"/>
                  </a:cubicBezTo>
                  <a:cubicBezTo>
                    <a:pt x="107" y="61"/>
                    <a:pt x="105" y="64"/>
                    <a:pt x="105" y="64"/>
                  </a:cubicBezTo>
                  <a:cubicBezTo>
                    <a:pt x="104" y="64"/>
                    <a:pt x="98" y="68"/>
                    <a:pt x="98" y="68"/>
                  </a:cubicBezTo>
                  <a:cubicBezTo>
                    <a:pt x="93" y="73"/>
                    <a:pt x="93" y="73"/>
                    <a:pt x="93" y="73"/>
                  </a:cubicBezTo>
                  <a:cubicBezTo>
                    <a:pt x="87" y="79"/>
                    <a:pt x="87" y="79"/>
                    <a:pt x="87" y="79"/>
                  </a:cubicBezTo>
                  <a:cubicBezTo>
                    <a:pt x="87" y="76"/>
                    <a:pt x="87" y="76"/>
                    <a:pt x="87" y="76"/>
                  </a:cubicBezTo>
                  <a:cubicBezTo>
                    <a:pt x="75" y="77"/>
                    <a:pt x="75" y="77"/>
                    <a:pt x="75" y="77"/>
                  </a:cubicBezTo>
                  <a:cubicBezTo>
                    <a:pt x="61" y="79"/>
                    <a:pt x="61" y="79"/>
                    <a:pt x="61" y="79"/>
                  </a:cubicBezTo>
                  <a:cubicBezTo>
                    <a:pt x="57" y="72"/>
                    <a:pt x="57" y="72"/>
                    <a:pt x="57" y="72"/>
                  </a:cubicBezTo>
                  <a:cubicBezTo>
                    <a:pt x="57" y="72"/>
                    <a:pt x="46" y="76"/>
                    <a:pt x="46" y="76"/>
                  </a:cubicBezTo>
                  <a:cubicBezTo>
                    <a:pt x="46" y="76"/>
                    <a:pt x="44" y="85"/>
                    <a:pt x="44" y="85"/>
                  </a:cubicBezTo>
                  <a:cubicBezTo>
                    <a:pt x="44" y="85"/>
                    <a:pt x="47" y="87"/>
                    <a:pt x="47" y="87"/>
                  </a:cubicBezTo>
                  <a:cubicBezTo>
                    <a:pt x="47" y="87"/>
                    <a:pt x="50" y="94"/>
                    <a:pt x="50" y="94"/>
                  </a:cubicBezTo>
                  <a:cubicBezTo>
                    <a:pt x="55" y="93"/>
                    <a:pt x="55" y="93"/>
                    <a:pt x="55" y="93"/>
                  </a:cubicBezTo>
                  <a:cubicBezTo>
                    <a:pt x="68" y="98"/>
                    <a:pt x="68" y="98"/>
                    <a:pt x="68" y="98"/>
                  </a:cubicBezTo>
                  <a:cubicBezTo>
                    <a:pt x="68" y="105"/>
                    <a:pt x="68" y="105"/>
                    <a:pt x="68" y="105"/>
                  </a:cubicBezTo>
                  <a:cubicBezTo>
                    <a:pt x="55" y="107"/>
                    <a:pt x="55" y="107"/>
                    <a:pt x="55" y="107"/>
                  </a:cubicBezTo>
                  <a:cubicBezTo>
                    <a:pt x="46" y="116"/>
                    <a:pt x="46" y="116"/>
                    <a:pt x="46" y="116"/>
                  </a:cubicBezTo>
                  <a:cubicBezTo>
                    <a:pt x="27" y="109"/>
                    <a:pt x="27" y="109"/>
                    <a:pt x="27" y="109"/>
                  </a:cubicBezTo>
                  <a:cubicBezTo>
                    <a:pt x="20" y="116"/>
                    <a:pt x="20" y="116"/>
                    <a:pt x="20" y="116"/>
                  </a:cubicBezTo>
                  <a:cubicBezTo>
                    <a:pt x="11" y="120"/>
                    <a:pt x="11" y="120"/>
                    <a:pt x="11" y="120"/>
                  </a:cubicBezTo>
                  <a:cubicBezTo>
                    <a:pt x="9" y="122"/>
                    <a:pt x="9" y="122"/>
                    <a:pt x="9" y="122"/>
                  </a:cubicBezTo>
                  <a:cubicBezTo>
                    <a:pt x="0" y="120"/>
                    <a:pt x="0" y="120"/>
                    <a:pt x="0" y="120"/>
                  </a:cubicBezTo>
                  <a:cubicBezTo>
                    <a:pt x="0" y="122"/>
                    <a:pt x="0" y="122"/>
                    <a:pt x="0" y="122"/>
                  </a:cubicBezTo>
                  <a:cubicBezTo>
                    <a:pt x="6" y="133"/>
                    <a:pt x="6" y="133"/>
                    <a:pt x="6" y="133"/>
                  </a:cubicBezTo>
                  <a:cubicBezTo>
                    <a:pt x="11" y="148"/>
                    <a:pt x="11" y="148"/>
                    <a:pt x="11" y="148"/>
                  </a:cubicBezTo>
                  <a:cubicBezTo>
                    <a:pt x="18" y="156"/>
                    <a:pt x="18" y="156"/>
                    <a:pt x="18" y="156"/>
                  </a:cubicBezTo>
                  <a:cubicBezTo>
                    <a:pt x="20" y="163"/>
                    <a:pt x="20" y="163"/>
                    <a:pt x="20" y="163"/>
                  </a:cubicBezTo>
                  <a:cubicBezTo>
                    <a:pt x="26" y="165"/>
                    <a:pt x="26" y="165"/>
                    <a:pt x="26" y="165"/>
                  </a:cubicBezTo>
                  <a:cubicBezTo>
                    <a:pt x="29" y="168"/>
                    <a:pt x="29" y="168"/>
                    <a:pt x="29" y="168"/>
                  </a:cubicBezTo>
                  <a:cubicBezTo>
                    <a:pt x="26" y="185"/>
                    <a:pt x="26" y="185"/>
                    <a:pt x="26" y="185"/>
                  </a:cubicBezTo>
                  <a:cubicBezTo>
                    <a:pt x="33" y="190"/>
                    <a:pt x="33" y="190"/>
                    <a:pt x="33" y="190"/>
                  </a:cubicBezTo>
                  <a:cubicBezTo>
                    <a:pt x="48" y="196"/>
                    <a:pt x="48" y="196"/>
                    <a:pt x="48" y="196"/>
                  </a:cubicBezTo>
                  <a:cubicBezTo>
                    <a:pt x="55" y="200"/>
                    <a:pt x="55" y="200"/>
                    <a:pt x="55" y="200"/>
                  </a:cubicBezTo>
                  <a:cubicBezTo>
                    <a:pt x="55" y="205"/>
                    <a:pt x="55" y="205"/>
                    <a:pt x="55" y="205"/>
                  </a:cubicBezTo>
                  <a:cubicBezTo>
                    <a:pt x="63" y="211"/>
                    <a:pt x="63" y="211"/>
                    <a:pt x="63" y="211"/>
                  </a:cubicBezTo>
                  <a:cubicBezTo>
                    <a:pt x="65" y="214"/>
                    <a:pt x="65" y="214"/>
                    <a:pt x="65" y="214"/>
                  </a:cubicBezTo>
                  <a:cubicBezTo>
                    <a:pt x="70" y="216"/>
                    <a:pt x="70" y="216"/>
                    <a:pt x="70" y="216"/>
                  </a:cubicBezTo>
                  <a:cubicBezTo>
                    <a:pt x="70" y="216"/>
                    <a:pt x="75" y="213"/>
                    <a:pt x="77" y="213"/>
                  </a:cubicBezTo>
                  <a:cubicBezTo>
                    <a:pt x="78" y="212"/>
                    <a:pt x="81" y="211"/>
                    <a:pt x="81" y="211"/>
                  </a:cubicBezTo>
                  <a:cubicBezTo>
                    <a:pt x="79" y="214"/>
                    <a:pt x="79" y="214"/>
                    <a:pt x="79" y="214"/>
                  </a:cubicBezTo>
                  <a:cubicBezTo>
                    <a:pt x="84" y="218"/>
                    <a:pt x="84" y="218"/>
                    <a:pt x="84" y="218"/>
                  </a:cubicBezTo>
                  <a:cubicBezTo>
                    <a:pt x="87" y="220"/>
                    <a:pt x="87" y="220"/>
                    <a:pt x="87" y="220"/>
                  </a:cubicBezTo>
                  <a:cubicBezTo>
                    <a:pt x="89" y="222"/>
                    <a:pt x="89" y="222"/>
                    <a:pt x="89" y="222"/>
                  </a:cubicBezTo>
                  <a:cubicBezTo>
                    <a:pt x="92" y="220"/>
                    <a:pt x="92" y="220"/>
                    <a:pt x="92" y="220"/>
                  </a:cubicBezTo>
                  <a:cubicBezTo>
                    <a:pt x="93" y="215"/>
                    <a:pt x="93" y="215"/>
                    <a:pt x="93" y="215"/>
                  </a:cubicBezTo>
                  <a:cubicBezTo>
                    <a:pt x="94" y="211"/>
                    <a:pt x="94" y="211"/>
                    <a:pt x="94" y="211"/>
                  </a:cubicBezTo>
                  <a:cubicBezTo>
                    <a:pt x="94" y="220"/>
                    <a:pt x="94" y="220"/>
                    <a:pt x="94" y="220"/>
                  </a:cubicBezTo>
                  <a:cubicBezTo>
                    <a:pt x="100" y="216"/>
                    <a:pt x="100" y="216"/>
                    <a:pt x="100" y="216"/>
                  </a:cubicBezTo>
                  <a:cubicBezTo>
                    <a:pt x="104" y="204"/>
                    <a:pt x="104" y="204"/>
                    <a:pt x="104" y="204"/>
                  </a:cubicBezTo>
                  <a:cubicBezTo>
                    <a:pt x="113" y="202"/>
                    <a:pt x="113" y="202"/>
                    <a:pt x="113" y="202"/>
                  </a:cubicBezTo>
                  <a:cubicBezTo>
                    <a:pt x="118" y="203"/>
                    <a:pt x="118" y="203"/>
                    <a:pt x="118" y="203"/>
                  </a:cubicBezTo>
                  <a:cubicBezTo>
                    <a:pt x="118" y="192"/>
                    <a:pt x="118" y="192"/>
                    <a:pt x="118" y="192"/>
                  </a:cubicBezTo>
                  <a:cubicBezTo>
                    <a:pt x="113" y="185"/>
                    <a:pt x="113" y="185"/>
                    <a:pt x="113" y="185"/>
                  </a:cubicBezTo>
                  <a:cubicBezTo>
                    <a:pt x="118" y="176"/>
                    <a:pt x="118" y="176"/>
                    <a:pt x="118" y="176"/>
                  </a:cubicBezTo>
                  <a:cubicBezTo>
                    <a:pt x="122" y="179"/>
                    <a:pt x="122" y="179"/>
                    <a:pt x="122" y="179"/>
                  </a:cubicBezTo>
                  <a:cubicBezTo>
                    <a:pt x="131" y="172"/>
                    <a:pt x="131" y="172"/>
                    <a:pt x="131" y="172"/>
                  </a:cubicBezTo>
                  <a:cubicBezTo>
                    <a:pt x="135" y="167"/>
                    <a:pt x="135" y="167"/>
                    <a:pt x="135" y="167"/>
                  </a:cubicBezTo>
                  <a:cubicBezTo>
                    <a:pt x="142" y="163"/>
                    <a:pt x="142" y="163"/>
                    <a:pt x="142" y="163"/>
                  </a:cubicBezTo>
                  <a:cubicBezTo>
                    <a:pt x="151" y="171"/>
                    <a:pt x="151" y="171"/>
                    <a:pt x="151" y="171"/>
                  </a:cubicBezTo>
                  <a:cubicBezTo>
                    <a:pt x="155" y="176"/>
                    <a:pt x="155" y="176"/>
                    <a:pt x="155" y="176"/>
                  </a:cubicBezTo>
                  <a:cubicBezTo>
                    <a:pt x="155" y="181"/>
                    <a:pt x="155" y="181"/>
                    <a:pt x="155" y="181"/>
                  </a:cubicBezTo>
                  <a:cubicBezTo>
                    <a:pt x="158" y="183"/>
                    <a:pt x="158" y="183"/>
                    <a:pt x="158" y="183"/>
                  </a:cubicBezTo>
                  <a:cubicBezTo>
                    <a:pt x="160" y="188"/>
                    <a:pt x="160" y="188"/>
                    <a:pt x="160" y="188"/>
                  </a:cubicBezTo>
                  <a:cubicBezTo>
                    <a:pt x="156" y="196"/>
                    <a:pt x="156" y="196"/>
                    <a:pt x="156" y="196"/>
                  </a:cubicBezTo>
                  <a:cubicBezTo>
                    <a:pt x="155" y="201"/>
                    <a:pt x="155" y="201"/>
                    <a:pt x="155" y="201"/>
                  </a:cubicBezTo>
                  <a:cubicBezTo>
                    <a:pt x="160" y="203"/>
                    <a:pt x="160" y="203"/>
                    <a:pt x="160" y="203"/>
                  </a:cubicBezTo>
                  <a:cubicBezTo>
                    <a:pt x="159" y="212"/>
                    <a:pt x="159" y="212"/>
                    <a:pt x="159" y="212"/>
                  </a:cubicBezTo>
                  <a:cubicBezTo>
                    <a:pt x="168" y="224"/>
                    <a:pt x="168" y="224"/>
                    <a:pt x="168" y="224"/>
                  </a:cubicBezTo>
                  <a:cubicBezTo>
                    <a:pt x="170" y="222"/>
                    <a:pt x="170" y="222"/>
                    <a:pt x="170" y="222"/>
                  </a:cubicBezTo>
                  <a:cubicBezTo>
                    <a:pt x="175" y="220"/>
                    <a:pt x="175" y="220"/>
                    <a:pt x="175" y="220"/>
                  </a:cubicBezTo>
                  <a:cubicBezTo>
                    <a:pt x="179" y="227"/>
                    <a:pt x="179" y="227"/>
                    <a:pt x="179" y="227"/>
                  </a:cubicBezTo>
                  <a:cubicBezTo>
                    <a:pt x="179" y="233"/>
                    <a:pt x="179" y="233"/>
                    <a:pt x="179" y="233"/>
                  </a:cubicBezTo>
                  <a:cubicBezTo>
                    <a:pt x="173" y="244"/>
                    <a:pt x="173" y="244"/>
                    <a:pt x="173" y="244"/>
                  </a:cubicBezTo>
                  <a:cubicBezTo>
                    <a:pt x="173" y="251"/>
                    <a:pt x="173" y="251"/>
                    <a:pt x="173" y="251"/>
                  </a:cubicBezTo>
                  <a:cubicBezTo>
                    <a:pt x="175" y="259"/>
                    <a:pt x="175" y="259"/>
                    <a:pt x="175" y="259"/>
                  </a:cubicBezTo>
                  <a:cubicBezTo>
                    <a:pt x="179" y="257"/>
                    <a:pt x="179" y="257"/>
                    <a:pt x="179" y="257"/>
                  </a:cubicBezTo>
                  <a:cubicBezTo>
                    <a:pt x="181" y="255"/>
                    <a:pt x="181" y="255"/>
                    <a:pt x="181" y="255"/>
                  </a:cubicBezTo>
                  <a:cubicBezTo>
                    <a:pt x="192" y="257"/>
                    <a:pt x="192" y="257"/>
                    <a:pt x="192" y="257"/>
                  </a:cubicBezTo>
                  <a:cubicBezTo>
                    <a:pt x="197" y="252"/>
                    <a:pt x="197" y="252"/>
                    <a:pt x="197" y="252"/>
                  </a:cubicBezTo>
                  <a:cubicBezTo>
                    <a:pt x="203" y="259"/>
                    <a:pt x="203" y="259"/>
                    <a:pt x="203" y="259"/>
                  </a:cubicBezTo>
                  <a:cubicBezTo>
                    <a:pt x="207" y="258"/>
                    <a:pt x="207" y="258"/>
                    <a:pt x="207" y="258"/>
                  </a:cubicBezTo>
                  <a:cubicBezTo>
                    <a:pt x="212" y="248"/>
                    <a:pt x="212" y="248"/>
                    <a:pt x="212" y="248"/>
                  </a:cubicBezTo>
                  <a:cubicBezTo>
                    <a:pt x="216" y="255"/>
                    <a:pt x="216" y="255"/>
                    <a:pt x="216" y="255"/>
                  </a:cubicBezTo>
                  <a:cubicBezTo>
                    <a:pt x="220" y="250"/>
                    <a:pt x="220" y="250"/>
                    <a:pt x="220" y="250"/>
                  </a:cubicBezTo>
                  <a:cubicBezTo>
                    <a:pt x="225" y="255"/>
                    <a:pt x="225" y="255"/>
                    <a:pt x="225" y="255"/>
                  </a:cubicBezTo>
                  <a:cubicBezTo>
                    <a:pt x="232" y="255"/>
                    <a:pt x="232" y="255"/>
                    <a:pt x="232" y="255"/>
                  </a:cubicBezTo>
                  <a:cubicBezTo>
                    <a:pt x="251" y="275"/>
                    <a:pt x="251" y="275"/>
                    <a:pt x="251" y="275"/>
                  </a:cubicBezTo>
                  <a:cubicBezTo>
                    <a:pt x="255" y="271"/>
                    <a:pt x="255" y="271"/>
                    <a:pt x="255" y="271"/>
                  </a:cubicBezTo>
                  <a:cubicBezTo>
                    <a:pt x="260" y="271"/>
                    <a:pt x="260" y="271"/>
                    <a:pt x="260" y="271"/>
                  </a:cubicBezTo>
                  <a:cubicBezTo>
                    <a:pt x="269" y="264"/>
                    <a:pt x="269" y="264"/>
                    <a:pt x="269" y="264"/>
                  </a:cubicBezTo>
                  <a:cubicBezTo>
                    <a:pt x="277" y="247"/>
                    <a:pt x="277" y="247"/>
                    <a:pt x="277" y="247"/>
                  </a:cubicBezTo>
                  <a:cubicBezTo>
                    <a:pt x="277" y="239"/>
                    <a:pt x="277" y="239"/>
                    <a:pt x="277" y="239"/>
                  </a:cubicBezTo>
                  <a:cubicBezTo>
                    <a:pt x="284" y="234"/>
                    <a:pt x="284" y="234"/>
                    <a:pt x="284" y="234"/>
                  </a:cubicBezTo>
                  <a:cubicBezTo>
                    <a:pt x="288" y="226"/>
                    <a:pt x="288" y="226"/>
                    <a:pt x="288" y="226"/>
                  </a:cubicBezTo>
                  <a:cubicBezTo>
                    <a:pt x="288" y="227"/>
                    <a:pt x="286" y="233"/>
                    <a:pt x="286" y="233"/>
                  </a:cubicBezTo>
                  <a:cubicBezTo>
                    <a:pt x="286" y="234"/>
                    <a:pt x="306" y="242"/>
                    <a:pt x="306" y="242"/>
                  </a:cubicBezTo>
                  <a:cubicBezTo>
                    <a:pt x="312" y="236"/>
                    <a:pt x="312" y="236"/>
                    <a:pt x="312" y="236"/>
                  </a:cubicBezTo>
                  <a:cubicBezTo>
                    <a:pt x="325" y="227"/>
                    <a:pt x="325" y="227"/>
                    <a:pt x="325" y="227"/>
                  </a:cubicBezTo>
                  <a:cubicBezTo>
                    <a:pt x="328" y="227"/>
                    <a:pt x="328" y="227"/>
                    <a:pt x="328" y="227"/>
                  </a:cubicBezTo>
                  <a:cubicBezTo>
                    <a:pt x="325" y="214"/>
                    <a:pt x="325" y="214"/>
                    <a:pt x="325" y="214"/>
                  </a:cubicBezTo>
                  <a:cubicBezTo>
                    <a:pt x="323" y="209"/>
                    <a:pt x="323" y="209"/>
                    <a:pt x="323" y="209"/>
                  </a:cubicBezTo>
                  <a:cubicBezTo>
                    <a:pt x="312" y="212"/>
                    <a:pt x="312" y="212"/>
                    <a:pt x="312" y="212"/>
                  </a:cubicBezTo>
                  <a:cubicBezTo>
                    <a:pt x="310" y="209"/>
                    <a:pt x="310" y="209"/>
                    <a:pt x="310" y="209"/>
                  </a:cubicBezTo>
                  <a:cubicBezTo>
                    <a:pt x="316" y="203"/>
                    <a:pt x="316" y="203"/>
                    <a:pt x="316" y="203"/>
                  </a:cubicBezTo>
                  <a:cubicBezTo>
                    <a:pt x="321" y="194"/>
                    <a:pt x="321" y="194"/>
                    <a:pt x="321" y="194"/>
                  </a:cubicBezTo>
                  <a:cubicBezTo>
                    <a:pt x="318" y="191"/>
                    <a:pt x="318" y="191"/>
                    <a:pt x="318" y="191"/>
                  </a:cubicBezTo>
                  <a:cubicBezTo>
                    <a:pt x="318" y="187"/>
                    <a:pt x="318" y="187"/>
                    <a:pt x="318" y="187"/>
                  </a:cubicBezTo>
                  <a:cubicBezTo>
                    <a:pt x="321" y="178"/>
                    <a:pt x="321" y="178"/>
                    <a:pt x="321" y="178"/>
                  </a:cubicBezTo>
                  <a:cubicBezTo>
                    <a:pt x="316" y="175"/>
                    <a:pt x="316" y="175"/>
                    <a:pt x="316" y="175"/>
                  </a:cubicBezTo>
                  <a:cubicBezTo>
                    <a:pt x="316" y="168"/>
                    <a:pt x="316" y="168"/>
                    <a:pt x="316" y="168"/>
                  </a:cubicBezTo>
                  <a:cubicBezTo>
                    <a:pt x="319" y="165"/>
                    <a:pt x="319" y="165"/>
                    <a:pt x="319" y="165"/>
                  </a:cubicBezTo>
                  <a:cubicBezTo>
                    <a:pt x="321" y="166"/>
                    <a:pt x="321" y="166"/>
                    <a:pt x="321" y="166"/>
                  </a:cubicBezTo>
                  <a:cubicBezTo>
                    <a:pt x="332" y="176"/>
                    <a:pt x="332" y="176"/>
                    <a:pt x="332" y="176"/>
                  </a:cubicBezTo>
                  <a:cubicBezTo>
                    <a:pt x="334" y="189"/>
                    <a:pt x="334" y="189"/>
                    <a:pt x="334" y="189"/>
                  </a:cubicBezTo>
                  <a:cubicBezTo>
                    <a:pt x="335" y="196"/>
                    <a:pt x="335" y="196"/>
                    <a:pt x="335" y="196"/>
                  </a:cubicBezTo>
                  <a:cubicBezTo>
                    <a:pt x="332" y="200"/>
                    <a:pt x="332" y="200"/>
                    <a:pt x="332" y="200"/>
                  </a:cubicBezTo>
                  <a:cubicBezTo>
                    <a:pt x="329" y="200"/>
                    <a:pt x="329" y="200"/>
                    <a:pt x="329" y="200"/>
                  </a:cubicBezTo>
                  <a:cubicBezTo>
                    <a:pt x="330" y="218"/>
                    <a:pt x="330" y="218"/>
                    <a:pt x="330" y="218"/>
                  </a:cubicBezTo>
                  <a:cubicBezTo>
                    <a:pt x="332" y="223"/>
                    <a:pt x="332" y="223"/>
                    <a:pt x="332" y="223"/>
                  </a:cubicBezTo>
                  <a:cubicBezTo>
                    <a:pt x="341" y="209"/>
                    <a:pt x="341" y="209"/>
                    <a:pt x="341" y="209"/>
                  </a:cubicBezTo>
                  <a:cubicBezTo>
                    <a:pt x="340" y="200"/>
                    <a:pt x="340" y="200"/>
                    <a:pt x="340" y="200"/>
                  </a:cubicBezTo>
                  <a:lnTo>
                    <a:pt x="345" y="188"/>
                  </a:lnTo>
                  <a:close/>
                  <a:moveTo>
                    <a:pt x="244" y="137"/>
                  </a:moveTo>
                  <a:cubicBezTo>
                    <a:pt x="244" y="138"/>
                    <a:pt x="247" y="146"/>
                    <a:pt x="247" y="146"/>
                  </a:cubicBezTo>
                  <a:cubicBezTo>
                    <a:pt x="235" y="157"/>
                    <a:pt x="235" y="157"/>
                    <a:pt x="235" y="157"/>
                  </a:cubicBezTo>
                  <a:cubicBezTo>
                    <a:pt x="229" y="166"/>
                    <a:pt x="229" y="166"/>
                    <a:pt x="229" y="166"/>
                  </a:cubicBezTo>
                  <a:cubicBezTo>
                    <a:pt x="225" y="160"/>
                    <a:pt x="225" y="160"/>
                    <a:pt x="225" y="160"/>
                  </a:cubicBezTo>
                  <a:cubicBezTo>
                    <a:pt x="218" y="157"/>
                    <a:pt x="218" y="157"/>
                    <a:pt x="218" y="157"/>
                  </a:cubicBezTo>
                  <a:cubicBezTo>
                    <a:pt x="211" y="159"/>
                    <a:pt x="211" y="159"/>
                    <a:pt x="211" y="159"/>
                  </a:cubicBezTo>
                  <a:cubicBezTo>
                    <a:pt x="204" y="156"/>
                    <a:pt x="204" y="156"/>
                    <a:pt x="204" y="156"/>
                  </a:cubicBezTo>
                  <a:cubicBezTo>
                    <a:pt x="207" y="144"/>
                    <a:pt x="207" y="144"/>
                    <a:pt x="207" y="144"/>
                  </a:cubicBezTo>
                  <a:cubicBezTo>
                    <a:pt x="219" y="132"/>
                    <a:pt x="219" y="132"/>
                    <a:pt x="219" y="132"/>
                  </a:cubicBezTo>
                  <a:cubicBezTo>
                    <a:pt x="228" y="115"/>
                    <a:pt x="228" y="115"/>
                    <a:pt x="228" y="115"/>
                  </a:cubicBezTo>
                  <a:cubicBezTo>
                    <a:pt x="229" y="107"/>
                    <a:pt x="229" y="107"/>
                    <a:pt x="229" y="107"/>
                  </a:cubicBezTo>
                  <a:cubicBezTo>
                    <a:pt x="234" y="112"/>
                    <a:pt x="234" y="112"/>
                    <a:pt x="234" y="112"/>
                  </a:cubicBezTo>
                  <a:cubicBezTo>
                    <a:pt x="236" y="120"/>
                    <a:pt x="236" y="120"/>
                    <a:pt x="236" y="120"/>
                  </a:cubicBezTo>
                  <a:cubicBezTo>
                    <a:pt x="245" y="117"/>
                    <a:pt x="245" y="117"/>
                    <a:pt x="245" y="117"/>
                  </a:cubicBezTo>
                  <a:cubicBezTo>
                    <a:pt x="256" y="118"/>
                    <a:pt x="256" y="118"/>
                    <a:pt x="256" y="118"/>
                  </a:cubicBezTo>
                  <a:cubicBezTo>
                    <a:pt x="256" y="118"/>
                    <a:pt x="244" y="137"/>
                    <a:pt x="244" y="13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B7488C37-89D5-6003-7948-DCD816AA55FD}"/>
                </a:ext>
              </a:extLst>
            </p:cNvPr>
            <p:cNvSpPr>
              <a:spLocks/>
            </p:cNvSpPr>
            <p:nvPr/>
          </p:nvSpPr>
          <p:spPr bwMode="auto">
            <a:xfrm>
              <a:off x="4321021" y="5334114"/>
              <a:ext cx="1683916" cy="1022236"/>
            </a:xfrm>
            <a:custGeom>
              <a:avLst/>
              <a:gdLst>
                <a:gd name="T0" fmla="*/ 624 w 652"/>
                <a:gd name="T1" fmla="*/ 59 h 396"/>
                <a:gd name="T2" fmla="*/ 620 w 652"/>
                <a:gd name="T3" fmla="*/ 120 h 396"/>
                <a:gd name="T4" fmla="*/ 633 w 652"/>
                <a:gd name="T5" fmla="*/ 177 h 396"/>
                <a:gd name="T6" fmla="*/ 605 w 652"/>
                <a:gd name="T7" fmla="*/ 207 h 396"/>
                <a:gd name="T8" fmla="*/ 604 w 652"/>
                <a:gd name="T9" fmla="*/ 258 h 396"/>
                <a:gd name="T10" fmla="*/ 565 w 652"/>
                <a:gd name="T11" fmla="*/ 255 h 396"/>
                <a:gd name="T12" fmla="*/ 572 w 652"/>
                <a:gd name="T13" fmla="*/ 288 h 396"/>
                <a:gd name="T14" fmla="*/ 590 w 652"/>
                <a:gd name="T15" fmla="*/ 301 h 396"/>
                <a:gd name="T16" fmla="*/ 569 w 652"/>
                <a:gd name="T17" fmla="*/ 306 h 396"/>
                <a:gd name="T18" fmla="*/ 536 w 652"/>
                <a:gd name="T19" fmla="*/ 300 h 396"/>
                <a:gd name="T20" fmla="*/ 546 w 652"/>
                <a:gd name="T21" fmla="*/ 326 h 396"/>
                <a:gd name="T22" fmla="*/ 519 w 652"/>
                <a:gd name="T23" fmla="*/ 323 h 396"/>
                <a:gd name="T24" fmla="*/ 476 w 652"/>
                <a:gd name="T25" fmla="*/ 324 h 396"/>
                <a:gd name="T26" fmla="*/ 474 w 652"/>
                <a:gd name="T27" fmla="*/ 324 h 396"/>
                <a:gd name="T28" fmla="*/ 435 w 652"/>
                <a:gd name="T29" fmla="*/ 288 h 396"/>
                <a:gd name="T30" fmla="*/ 366 w 652"/>
                <a:gd name="T31" fmla="*/ 286 h 396"/>
                <a:gd name="T32" fmla="*/ 343 w 652"/>
                <a:gd name="T33" fmla="*/ 297 h 396"/>
                <a:gd name="T34" fmla="*/ 337 w 652"/>
                <a:gd name="T35" fmla="*/ 295 h 396"/>
                <a:gd name="T36" fmla="*/ 318 w 652"/>
                <a:gd name="T37" fmla="*/ 311 h 396"/>
                <a:gd name="T38" fmla="*/ 320 w 652"/>
                <a:gd name="T39" fmla="*/ 340 h 396"/>
                <a:gd name="T40" fmla="*/ 311 w 652"/>
                <a:gd name="T41" fmla="*/ 355 h 396"/>
                <a:gd name="T42" fmla="*/ 284 w 652"/>
                <a:gd name="T43" fmla="*/ 380 h 396"/>
                <a:gd name="T44" fmla="*/ 269 w 652"/>
                <a:gd name="T45" fmla="*/ 356 h 396"/>
                <a:gd name="T46" fmla="*/ 234 w 652"/>
                <a:gd name="T47" fmla="*/ 344 h 396"/>
                <a:gd name="T48" fmla="*/ 219 w 652"/>
                <a:gd name="T49" fmla="*/ 325 h 396"/>
                <a:gd name="T50" fmla="*/ 222 w 652"/>
                <a:gd name="T51" fmla="*/ 335 h 396"/>
                <a:gd name="T52" fmla="*/ 217 w 652"/>
                <a:gd name="T53" fmla="*/ 335 h 396"/>
                <a:gd name="T54" fmla="*/ 183 w 652"/>
                <a:gd name="T55" fmla="*/ 333 h 396"/>
                <a:gd name="T56" fmla="*/ 143 w 652"/>
                <a:gd name="T57" fmla="*/ 332 h 396"/>
                <a:gd name="T58" fmla="*/ 116 w 652"/>
                <a:gd name="T59" fmla="*/ 351 h 396"/>
                <a:gd name="T60" fmla="*/ 92 w 652"/>
                <a:gd name="T61" fmla="*/ 346 h 396"/>
                <a:gd name="T62" fmla="*/ 81 w 652"/>
                <a:gd name="T63" fmla="*/ 365 h 396"/>
                <a:gd name="T64" fmla="*/ 68 w 652"/>
                <a:gd name="T65" fmla="*/ 396 h 396"/>
                <a:gd name="T66" fmla="*/ 47 w 652"/>
                <a:gd name="T67" fmla="*/ 362 h 396"/>
                <a:gd name="T68" fmla="*/ 26 w 652"/>
                <a:gd name="T69" fmla="*/ 357 h 396"/>
                <a:gd name="T70" fmla="*/ 3 w 652"/>
                <a:gd name="T71" fmla="*/ 353 h 396"/>
                <a:gd name="T72" fmla="*/ 32 w 652"/>
                <a:gd name="T73" fmla="*/ 329 h 396"/>
                <a:gd name="T74" fmla="*/ 68 w 652"/>
                <a:gd name="T75" fmla="*/ 324 h 396"/>
                <a:gd name="T76" fmla="*/ 97 w 652"/>
                <a:gd name="T77" fmla="*/ 297 h 396"/>
                <a:gd name="T78" fmla="*/ 118 w 652"/>
                <a:gd name="T79" fmla="*/ 269 h 396"/>
                <a:gd name="T80" fmla="*/ 143 w 652"/>
                <a:gd name="T81" fmla="*/ 261 h 396"/>
                <a:gd name="T82" fmla="*/ 176 w 652"/>
                <a:gd name="T83" fmla="*/ 242 h 396"/>
                <a:gd name="T84" fmla="*/ 202 w 652"/>
                <a:gd name="T85" fmla="*/ 183 h 396"/>
                <a:gd name="T86" fmla="*/ 242 w 652"/>
                <a:gd name="T87" fmla="*/ 181 h 396"/>
                <a:gd name="T88" fmla="*/ 270 w 652"/>
                <a:gd name="T89" fmla="*/ 177 h 396"/>
                <a:gd name="T90" fmla="*/ 254 w 652"/>
                <a:gd name="T91" fmla="*/ 149 h 396"/>
                <a:gd name="T92" fmla="*/ 302 w 652"/>
                <a:gd name="T93" fmla="*/ 149 h 396"/>
                <a:gd name="T94" fmla="*/ 355 w 652"/>
                <a:gd name="T95" fmla="*/ 163 h 396"/>
                <a:gd name="T96" fmla="*/ 414 w 652"/>
                <a:gd name="T97" fmla="*/ 173 h 396"/>
                <a:gd name="T98" fmla="*/ 425 w 652"/>
                <a:gd name="T99" fmla="*/ 174 h 396"/>
                <a:gd name="T100" fmla="*/ 428 w 652"/>
                <a:gd name="T101" fmla="*/ 143 h 396"/>
                <a:gd name="T102" fmla="*/ 470 w 652"/>
                <a:gd name="T103" fmla="*/ 115 h 396"/>
                <a:gd name="T104" fmla="*/ 526 w 652"/>
                <a:gd name="T105" fmla="*/ 66 h 396"/>
                <a:gd name="T106" fmla="*/ 492 w 652"/>
                <a:gd name="T107" fmla="*/ 79 h 396"/>
                <a:gd name="T108" fmla="*/ 480 w 652"/>
                <a:gd name="T109" fmla="*/ 83 h 396"/>
                <a:gd name="T110" fmla="*/ 484 w 652"/>
                <a:gd name="T111" fmla="*/ 72 h 396"/>
                <a:gd name="T112" fmla="*/ 497 w 652"/>
                <a:gd name="T113" fmla="*/ 39 h 396"/>
                <a:gd name="T114" fmla="*/ 519 w 652"/>
                <a:gd name="T115" fmla="*/ 22 h 396"/>
                <a:gd name="T116" fmla="*/ 532 w 652"/>
                <a:gd name="T117" fmla="*/ 9 h 396"/>
                <a:gd name="T118" fmla="*/ 561 w 652"/>
                <a:gd name="T119" fmla="*/ 12 h 396"/>
                <a:gd name="T120" fmla="*/ 578 w 652"/>
                <a:gd name="T121" fmla="*/ 18 h 396"/>
                <a:gd name="T122" fmla="*/ 604 w 652"/>
                <a:gd name="T123" fmla="*/ 7 h 396"/>
                <a:gd name="T124" fmla="*/ 628 w 652"/>
                <a:gd name="T125" fmla="*/ 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2" h="396">
                  <a:moveTo>
                    <a:pt x="652" y="24"/>
                  </a:moveTo>
                  <a:cubicBezTo>
                    <a:pt x="650" y="31"/>
                    <a:pt x="650" y="31"/>
                    <a:pt x="650" y="31"/>
                  </a:cubicBezTo>
                  <a:cubicBezTo>
                    <a:pt x="637" y="37"/>
                    <a:pt x="637" y="37"/>
                    <a:pt x="637" y="37"/>
                  </a:cubicBezTo>
                  <a:cubicBezTo>
                    <a:pt x="637" y="37"/>
                    <a:pt x="631" y="31"/>
                    <a:pt x="631" y="31"/>
                  </a:cubicBezTo>
                  <a:cubicBezTo>
                    <a:pt x="631" y="31"/>
                    <a:pt x="631" y="51"/>
                    <a:pt x="631" y="51"/>
                  </a:cubicBezTo>
                  <a:cubicBezTo>
                    <a:pt x="624" y="59"/>
                    <a:pt x="624" y="59"/>
                    <a:pt x="624" y="59"/>
                  </a:cubicBezTo>
                  <a:cubicBezTo>
                    <a:pt x="618" y="87"/>
                    <a:pt x="618" y="87"/>
                    <a:pt x="618" y="87"/>
                  </a:cubicBezTo>
                  <a:cubicBezTo>
                    <a:pt x="622" y="96"/>
                    <a:pt x="622" y="96"/>
                    <a:pt x="622" y="96"/>
                  </a:cubicBezTo>
                  <a:cubicBezTo>
                    <a:pt x="618" y="94"/>
                    <a:pt x="618" y="94"/>
                    <a:pt x="618" y="94"/>
                  </a:cubicBezTo>
                  <a:cubicBezTo>
                    <a:pt x="620" y="108"/>
                    <a:pt x="620" y="108"/>
                    <a:pt x="620" y="108"/>
                  </a:cubicBezTo>
                  <a:cubicBezTo>
                    <a:pt x="613" y="118"/>
                    <a:pt x="613" y="118"/>
                    <a:pt x="613" y="118"/>
                  </a:cubicBezTo>
                  <a:cubicBezTo>
                    <a:pt x="620" y="120"/>
                    <a:pt x="620" y="120"/>
                    <a:pt x="620" y="120"/>
                  </a:cubicBezTo>
                  <a:cubicBezTo>
                    <a:pt x="624" y="133"/>
                    <a:pt x="624" y="133"/>
                    <a:pt x="624" y="133"/>
                  </a:cubicBezTo>
                  <a:cubicBezTo>
                    <a:pt x="626" y="133"/>
                    <a:pt x="626" y="133"/>
                    <a:pt x="626" y="133"/>
                  </a:cubicBezTo>
                  <a:cubicBezTo>
                    <a:pt x="626" y="143"/>
                    <a:pt x="626" y="143"/>
                    <a:pt x="626" y="143"/>
                  </a:cubicBezTo>
                  <a:cubicBezTo>
                    <a:pt x="631" y="149"/>
                    <a:pt x="631" y="149"/>
                    <a:pt x="631" y="149"/>
                  </a:cubicBezTo>
                  <a:cubicBezTo>
                    <a:pt x="624" y="157"/>
                    <a:pt x="624" y="157"/>
                    <a:pt x="624" y="157"/>
                  </a:cubicBezTo>
                  <a:cubicBezTo>
                    <a:pt x="633" y="177"/>
                    <a:pt x="633" y="177"/>
                    <a:pt x="633" y="177"/>
                  </a:cubicBezTo>
                  <a:cubicBezTo>
                    <a:pt x="624" y="195"/>
                    <a:pt x="624" y="195"/>
                    <a:pt x="624" y="195"/>
                  </a:cubicBezTo>
                  <a:cubicBezTo>
                    <a:pt x="619" y="195"/>
                    <a:pt x="619" y="195"/>
                    <a:pt x="619" y="195"/>
                  </a:cubicBezTo>
                  <a:cubicBezTo>
                    <a:pt x="619" y="192"/>
                    <a:pt x="619" y="192"/>
                    <a:pt x="619" y="192"/>
                  </a:cubicBezTo>
                  <a:cubicBezTo>
                    <a:pt x="602" y="199"/>
                    <a:pt x="602" y="199"/>
                    <a:pt x="602" y="199"/>
                  </a:cubicBezTo>
                  <a:cubicBezTo>
                    <a:pt x="600" y="204"/>
                    <a:pt x="600" y="204"/>
                    <a:pt x="600" y="204"/>
                  </a:cubicBezTo>
                  <a:cubicBezTo>
                    <a:pt x="605" y="207"/>
                    <a:pt x="605" y="207"/>
                    <a:pt x="605" y="207"/>
                  </a:cubicBezTo>
                  <a:cubicBezTo>
                    <a:pt x="604" y="219"/>
                    <a:pt x="604" y="219"/>
                    <a:pt x="604" y="219"/>
                  </a:cubicBezTo>
                  <a:cubicBezTo>
                    <a:pt x="602" y="219"/>
                    <a:pt x="602" y="219"/>
                    <a:pt x="602" y="219"/>
                  </a:cubicBezTo>
                  <a:cubicBezTo>
                    <a:pt x="604" y="227"/>
                    <a:pt x="604" y="227"/>
                    <a:pt x="604" y="227"/>
                  </a:cubicBezTo>
                  <a:cubicBezTo>
                    <a:pt x="604" y="241"/>
                    <a:pt x="604" y="241"/>
                    <a:pt x="604" y="241"/>
                  </a:cubicBezTo>
                  <a:cubicBezTo>
                    <a:pt x="609" y="245"/>
                    <a:pt x="609" y="245"/>
                    <a:pt x="609" y="245"/>
                  </a:cubicBezTo>
                  <a:cubicBezTo>
                    <a:pt x="604" y="258"/>
                    <a:pt x="604" y="258"/>
                    <a:pt x="604" y="258"/>
                  </a:cubicBezTo>
                  <a:cubicBezTo>
                    <a:pt x="595" y="258"/>
                    <a:pt x="595" y="258"/>
                    <a:pt x="595" y="258"/>
                  </a:cubicBezTo>
                  <a:cubicBezTo>
                    <a:pt x="587" y="251"/>
                    <a:pt x="587" y="251"/>
                    <a:pt x="587" y="251"/>
                  </a:cubicBezTo>
                  <a:cubicBezTo>
                    <a:pt x="584" y="251"/>
                    <a:pt x="584" y="251"/>
                    <a:pt x="584" y="251"/>
                  </a:cubicBezTo>
                  <a:cubicBezTo>
                    <a:pt x="576" y="242"/>
                    <a:pt x="576" y="242"/>
                    <a:pt x="576" y="242"/>
                  </a:cubicBezTo>
                  <a:cubicBezTo>
                    <a:pt x="576" y="242"/>
                    <a:pt x="569" y="246"/>
                    <a:pt x="558" y="247"/>
                  </a:cubicBezTo>
                  <a:cubicBezTo>
                    <a:pt x="558" y="247"/>
                    <a:pt x="560" y="252"/>
                    <a:pt x="565" y="255"/>
                  </a:cubicBezTo>
                  <a:cubicBezTo>
                    <a:pt x="570" y="257"/>
                    <a:pt x="574" y="264"/>
                    <a:pt x="574" y="266"/>
                  </a:cubicBezTo>
                  <a:cubicBezTo>
                    <a:pt x="569" y="269"/>
                    <a:pt x="569" y="269"/>
                    <a:pt x="569" y="269"/>
                  </a:cubicBezTo>
                  <a:cubicBezTo>
                    <a:pt x="567" y="276"/>
                    <a:pt x="567" y="276"/>
                    <a:pt x="567" y="276"/>
                  </a:cubicBezTo>
                  <a:cubicBezTo>
                    <a:pt x="567" y="276"/>
                    <a:pt x="574" y="280"/>
                    <a:pt x="576" y="282"/>
                  </a:cubicBezTo>
                  <a:cubicBezTo>
                    <a:pt x="572" y="286"/>
                    <a:pt x="572" y="286"/>
                    <a:pt x="572" y="286"/>
                  </a:cubicBezTo>
                  <a:cubicBezTo>
                    <a:pt x="572" y="288"/>
                    <a:pt x="572" y="288"/>
                    <a:pt x="572" y="288"/>
                  </a:cubicBezTo>
                  <a:cubicBezTo>
                    <a:pt x="574" y="288"/>
                    <a:pt x="574" y="288"/>
                    <a:pt x="574" y="288"/>
                  </a:cubicBezTo>
                  <a:cubicBezTo>
                    <a:pt x="574" y="288"/>
                    <a:pt x="572" y="291"/>
                    <a:pt x="572" y="291"/>
                  </a:cubicBezTo>
                  <a:cubicBezTo>
                    <a:pt x="572" y="291"/>
                    <a:pt x="574" y="297"/>
                    <a:pt x="574" y="297"/>
                  </a:cubicBezTo>
                  <a:cubicBezTo>
                    <a:pt x="577" y="297"/>
                    <a:pt x="577" y="297"/>
                    <a:pt x="577" y="297"/>
                  </a:cubicBezTo>
                  <a:cubicBezTo>
                    <a:pt x="580" y="302"/>
                    <a:pt x="580" y="302"/>
                    <a:pt x="580" y="302"/>
                  </a:cubicBezTo>
                  <a:cubicBezTo>
                    <a:pt x="590" y="301"/>
                    <a:pt x="590" y="301"/>
                    <a:pt x="590" y="301"/>
                  </a:cubicBezTo>
                  <a:cubicBezTo>
                    <a:pt x="587" y="303"/>
                    <a:pt x="587" y="303"/>
                    <a:pt x="587" y="303"/>
                  </a:cubicBezTo>
                  <a:cubicBezTo>
                    <a:pt x="587" y="306"/>
                    <a:pt x="587" y="306"/>
                    <a:pt x="587" y="306"/>
                  </a:cubicBezTo>
                  <a:cubicBezTo>
                    <a:pt x="576" y="306"/>
                    <a:pt x="576" y="306"/>
                    <a:pt x="576" y="306"/>
                  </a:cubicBezTo>
                  <a:cubicBezTo>
                    <a:pt x="578" y="310"/>
                    <a:pt x="578" y="310"/>
                    <a:pt x="578" y="310"/>
                  </a:cubicBezTo>
                  <a:cubicBezTo>
                    <a:pt x="572" y="309"/>
                    <a:pt x="572" y="309"/>
                    <a:pt x="572" y="309"/>
                  </a:cubicBezTo>
                  <a:cubicBezTo>
                    <a:pt x="569" y="306"/>
                    <a:pt x="569" y="306"/>
                    <a:pt x="569" y="306"/>
                  </a:cubicBezTo>
                  <a:cubicBezTo>
                    <a:pt x="558" y="305"/>
                    <a:pt x="558" y="305"/>
                    <a:pt x="558" y="305"/>
                  </a:cubicBezTo>
                  <a:cubicBezTo>
                    <a:pt x="556" y="309"/>
                    <a:pt x="556" y="309"/>
                    <a:pt x="556" y="309"/>
                  </a:cubicBezTo>
                  <a:cubicBezTo>
                    <a:pt x="550" y="309"/>
                    <a:pt x="550" y="309"/>
                    <a:pt x="550" y="309"/>
                  </a:cubicBezTo>
                  <a:cubicBezTo>
                    <a:pt x="547" y="304"/>
                    <a:pt x="547" y="304"/>
                    <a:pt x="547" y="304"/>
                  </a:cubicBezTo>
                  <a:cubicBezTo>
                    <a:pt x="542" y="300"/>
                    <a:pt x="542" y="300"/>
                    <a:pt x="542" y="300"/>
                  </a:cubicBezTo>
                  <a:cubicBezTo>
                    <a:pt x="536" y="300"/>
                    <a:pt x="536" y="300"/>
                    <a:pt x="536" y="300"/>
                  </a:cubicBezTo>
                  <a:cubicBezTo>
                    <a:pt x="537" y="304"/>
                    <a:pt x="537" y="304"/>
                    <a:pt x="537" y="304"/>
                  </a:cubicBezTo>
                  <a:cubicBezTo>
                    <a:pt x="528" y="306"/>
                    <a:pt x="528" y="306"/>
                    <a:pt x="528" y="306"/>
                  </a:cubicBezTo>
                  <a:cubicBezTo>
                    <a:pt x="526" y="309"/>
                    <a:pt x="526" y="309"/>
                    <a:pt x="526" y="309"/>
                  </a:cubicBezTo>
                  <a:cubicBezTo>
                    <a:pt x="549" y="315"/>
                    <a:pt x="549" y="315"/>
                    <a:pt x="549" y="315"/>
                  </a:cubicBezTo>
                  <a:cubicBezTo>
                    <a:pt x="550" y="322"/>
                    <a:pt x="550" y="322"/>
                    <a:pt x="550" y="322"/>
                  </a:cubicBezTo>
                  <a:cubicBezTo>
                    <a:pt x="546" y="326"/>
                    <a:pt x="546" y="326"/>
                    <a:pt x="546" y="326"/>
                  </a:cubicBezTo>
                  <a:cubicBezTo>
                    <a:pt x="546" y="330"/>
                    <a:pt x="546" y="330"/>
                    <a:pt x="546" y="330"/>
                  </a:cubicBezTo>
                  <a:cubicBezTo>
                    <a:pt x="542" y="333"/>
                    <a:pt x="542" y="333"/>
                    <a:pt x="542" y="333"/>
                  </a:cubicBezTo>
                  <a:cubicBezTo>
                    <a:pt x="532" y="333"/>
                    <a:pt x="532" y="333"/>
                    <a:pt x="532" y="333"/>
                  </a:cubicBezTo>
                  <a:cubicBezTo>
                    <a:pt x="530" y="329"/>
                    <a:pt x="530" y="329"/>
                    <a:pt x="530" y="329"/>
                  </a:cubicBezTo>
                  <a:cubicBezTo>
                    <a:pt x="524" y="329"/>
                    <a:pt x="524" y="329"/>
                    <a:pt x="524" y="329"/>
                  </a:cubicBezTo>
                  <a:cubicBezTo>
                    <a:pt x="519" y="323"/>
                    <a:pt x="519" y="323"/>
                    <a:pt x="519" y="323"/>
                  </a:cubicBezTo>
                  <a:cubicBezTo>
                    <a:pt x="505" y="322"/>
                    <a:pt x="505" y="322"/>
                    <a:pt x="505" y="322"/>
                  </a:cubicBezTo>
                  <a:cubicBezTo>
                    <a:pt x="491" y="317"/>
                    <a:pt x="491" y="317"/>
                    <a:pt x="491" y="317"/>
                  </a:cubicBezTo>
                  <a:cubicBezTo>
                    <a:pt x="486" y="313"/>
                    <a:pt x="486" y="313"/>
                    <a:pt x="486" y="313"/>
                  </a:cubicBezTo>
                  <a:cubicBezTo>
                    <a:pt x="479" y="312"/>
                    <a:pt x="479" y="312"/>
                    <a:pt x="479" y="312"/>
                  </a:cubicBezTo>
                  <a:cubicBezTo>
                    <a:pt x="476" y="319"/>
                    <a:pt x="476" y="319"/>
                    <a:pt x="476" y="319"/>
                  </a:cubicBezTo>
                  <a:cubicBezTo>
                    <a:pt x="476" y="324"/>
                    <a:pt x="476" y="324"/>
                    <a:pt x="476" y="324"/>
                  </a:cubicBezTo>
                  <a:cubicBezTo>
                    <a:pt x="478" y="327"/>
                    <a:pt x="478" y="327"/>
                    <a:pt x="478" y="327"/>
                  </a:cubicBezTo>
                  <a:cubicBezTo>
                    <a:pt x="479" y="334"/>
                    <a:pt x="479" y="334"/>
                    <a:pt x="479" y="334"/>
                  </a:cubicBezTo>
                  <a:cubicBezTo>
                    <a:pt x="476" y="336"/>
                    <a:pt x="476" y="336"/>
                    <a:pt x="476" y="336"/>
                  </a:cubicBezTo>
                  <a:cubicBezTo>
                    <a:pt x="471" y="336"/>
                    <a:pt x="471" y="336"/>
                    <a:pt x="471" y="336"/>
                  </a:cubicBezTo>
                  <a:cubicBezTo>
                    <a:pt x="475" y="330"/>
                    <a:pt x="475" y="330"/>
                    <a:pt x="475" y="330"/>
                  </a:cubicBezTo>
                  <a:cubicBezTo>
                    <a:pt x="474" y="324"/>
                    <a:pt x="474" y="324"/>
                    <a:pt x="474" y="324"/>
                  </a:cubicBezTo>
                  <a:cubicBezTo>
                    <a:pt x="470" y="324"/>
                    <a:pt x="470" y="324"/>
                    <a:pt x="470" y="324"/>
                  </a:cubicBezTo>
                  <a:cubicBezTo>
                    <a:pt x="468" y="318"/>
                    <a:pt x="468" y="318"/>
                    <a:pt x="468" y="318"/>
                  </a:cubicBezTo>
                  <a:cubicBezTo>
                    <a:pt x="457" y="306"/>
                    <a:pt x="457" y="306"/>
                    <a:pt x="457" y="306"/>
                  </a:cubicBezTo>
                  <a:cubicBezTo>
                    <a:pt x="449" y="299"/>
                    <a:pt x="449" y="299"/>
                    <a:pt x="449" y="299"/>
                  </a:cubicBezTo>
                  <a:cubicBezTo>
                    <a:pt x="442" y="295"/>
                    <a:pt x="442" y="295"/>
                    <a:pt x="442" y="295"/>
                  </a:cubicBezTo>
                  <a:cubicBezTo>
                    <a:pt x="435" y="288"/>
                    <a:pt x="435" y="288"/>
                    <a:pt x="435" y="288"/>
                  </a:cubicBezTo>
                  <a:cubicBezTo>
                    <a:pt x="429" y="286"/>
                    <a:pt x="429" y="286"/>
                    <a:pt x="429" y="286"/>
                  </a:cubicBezTo>
                  <a:cubicBezTo>
                    <a:pt x="419" y="282"/>
                    <a:pt x="419" y="282"/>
                    <a:pt x="419" y="282"/>
                  </a:cubicBezTo>
                  <a:cubicBezTo>
                    <a:pt x="410" y="284"/>
                    <a:pt x="410" y="284"/>
                    <a:pt x="410" y="284"/>
                  </a:cubicBezTo>
                  <a:cubicBezTo>
                    <a:pt x="391" y="283"/>
                    <a:pt x="391" y="283"/>
                    <a:pt x="391" y="283"/>
                  </a:cubicBezTo>
                  <a:cubicBezTo>
                    <a:pt x="389" y="286"/>
                    <a:pt x="389" y="286"/>
                    <a:pt x="389" y="286"/>
                  </a:cubicBezTo>
                  <a:cubicBezTo>
                    <a:pt x="366" y="286"/>
                    <a:pt x="366" y="286"/>
                    <a:pt x="366" y="286"/>
                  </a:cubicBezTo>
                  <a:cubicBezTo>
                    <a:pt x="361" y="288"/>
                    <a:pt x="361" y="288"/>
                    <a:pt x="361" y="288"/>
                  </a:cubicBezTo>
                  <a:cubicBezTo>
                    <a:pt x="361" y="292"/>
                    <a:pt x="361" y="292"/>
                    <a:pt x="361" y="292"/>
                  </a:cubicBezTo>
                  <a:cubicBezTo>
                    <a:pt x="358" y="295"/>
                    <a:pt x="358" y="295"/>
                    <a:pt x="358" y="295"/>
                  </a:cubicBezTo>
                  <a:cubicBezTo>
                    <a:pt x="351" y="295"/>
                    <a:pt x="351" y="295"/>
                    <a:pt x="351" y="295"/>
                  </a:cubicBezTo>
                  <a:cubicBezTo>
                    <a:pt x="350" y="299"/>
                    <a:pt x="350" y="299"/>
                    <a:pt x="350" y="299"/>
                  </a:cubicBezTo>
                  <a:cubicBezTo>
                    <a:pt x="343" y="297"/>
                    <a:pt x="343" y="297"/>
                    <a:pt x="343" y="297"/>
                  </a:cubicBezTo>
                  <a:cubicBezTo>
                    <a:pt x="343" y="290"/>
                    <a:pt x="343" y="290"/>
                    <a:pt x="343" y="290"/>
                  </a:cubicBezTo>
                  <a:cubicBezTo>
                    <a:pt x="340" y="287"/>
                    <a:pt x="340" y="287"/>
                    <a:pt x="340" y="287"/>
                  </a:cubicBezTo>
                  <a:cubicBezTo>
                    <a:pt x="340" y="280"/>
                    <a:pt x="340" y="280"/>
                    <a:pt x="340" y="280"/>
                  </a:cubicBezTo>
                  <a:cubicBezTo>
                    <a:pt x="337" y="277"/>
                    <a:pt x="337" y="277"/>
                    <a:pt x="337" y="277"/>
                  </a:cubicBezTo>
                  <a:cubicBezTo>
                    <a:pt x="336" y="283"/>
                    <a:pt x="336" y="283"/>
                    <a:pt x="336" y="283"/>
                  </a:cubicBezTo>
                  <a:cubicBezTo>
                    <a:pt x="337" y="295"/>
                    <a:pt x="337" y="295"/>
                    <a:pt x="337" y="295"/>
                  </a:cubicBezTo>
                  <a:cubicBezTo>
                    <a:pt x="339" y="296"/>
                    <a:pt x="339" y="296"/>
                    <a:pt x="339" y="296"/>
                  </a:cubicBezTo>
                  <a:cubicBezTo>
                    <a:pt x="335" y="299"/>
                    <a:pt x="335" y="299"/>
                    <a:pt x="335" y="299"/>
                  </a:cubicBezTo>
                  <a:cubicBezTo>
                    <a:pt x="335" y="303"/>
                    <a:pt x="335" y="303"/>
                    <a:pt x="335" y="303"/>
                  </a:cubicBezTo>
                  <a:cubicBezTo>
                    <a:pt x="331" y="307"/>
                    <a:pt x="331" y="307"/>
                    <a:pt x="331" y="307"/>
                  </a:cubicBezTo>
                  <a:cubicBezTo>
                    <a:pt x="318" y="308"/>
                    <a:pt x="318" y="308"/>
                    <a:pt x="318" y="308"/>
                  </a:cubicBezTo>
                  <a:cubicBezTo>
                    <a:pt x="318" y="311"/>
                    <a:pt x="318" y="311"/>
                    <a:pt x="318" y="311"/>
                  </a:cubicBezTo>
                  <a:cubicBezTo>
                    <a:pt x="324" y="311"/>
                    <a:pt x="324" y="311"/>
                    <a:pt x="324" y="311"/>
                  </a:cubicBezTo>
                  <a:cubicBezTo>
                    <a:pt x="326" y="323"/>
                    <a:pt x="326" y="323"/>
                    <a:pt x="326" y="323"/>
                  </a:cubicBezTo>
                  <a:cubicBezTo>
                    <a:pt x="326" y="323"/>
                    <a:pt x="322" y="325"/>
                    <a:pt x="321" y="326"/>
                  </a:cubicBezTo>
                  <a:cubicBezTo>
                    <a:pt x="319" y="328"/>
                    <a:pt x="314" y="333"/>
                    <a:pt x="314" y="333"/>
                  </a:cubicBezTo>
                  <a:cubicBezTo>
                    <a:pt x="315" y="339"/>
                    <a:pt x="315" y="339"/>
                    <a:pt x="315" y="339"/>
                  </a:cubicBezTo>
                  <a:cubicBezTo>
                    <a:pt x="320" y="340"/>
                    <a:pt x="320" y="340"/>
                    <a:pt x="320" y="340"/>
                  </a:cubicBezTo>
                  <a:cubicBezTo>
                    <a:pt x="324" y="345"/>
                    <a:pt x="324" y="345"/>
                    <a:pt x="324" y="345"/>
                  </a:cubicBezTo>
                  <a:cubicBezTo>
                    <a:pt x="319" y="346"/>
                    <a:pt x="319" y="346"/>
                    <a:pt x="319" y="346"/>
                  </a:cubicBezTo>
                  <a:cubicBezTo>
                    <a:pt x="319" y="351"/>
                    <a:pt x="319" y="351"/>
                    <a:pt x="319" y="351"/>
                  </a:cubicBezTo>
                  <a:cubicBezTo>
                    <a:pt x="314" y="353"/>
                    <a:pt x="314" y="353"/>
                    <a:pt x="314" y="353"/>
                  </a:cubicBezTo>
                  <a:cubicBezTo>
                    <a:pt x="310" y="349"/>
                    <a:pt x="310" y="349"/>
                    <a:pt x="310" y="349"/>
                  </a:cubicBezTo>
                  <a:cubicBezTo>
                    <a:pt x="311" y="355"/>
                    <a:pt x="311" y="355"/>
                    <a:pt x="311" y="355"/>
                  </a:cubicBezTo>
                  <a:cubicBezTo>
                    <a:pt x="306" y="356"/>
                    <a:pt x="306" y="356"/>
                    <a:pt x="306" y="356"/>
                  </a:cubicBezTo>
                  <a:cubicBezTo>
                    <a:pt x="302" y="356"/>
                    <a:pt x="302" y="356"/>
                    <a:pt x="302" y="356"/>
                  </a:cubicBezTo>
                  <a:cubicBezTo>
                    <a:pt x="297" y="364"/>
                    <a:pt x="297" y="364"/>
                    <a:pt x="297" y="364"/>
                  </a:cubicBezTo>
                  <a:cubicBezTo>
                    <a:pt x="295" y="377"/>
                    <a:pt x="295" y="377"/>
                    <a:pt x="295" y="377"/>
                  </a:cubicBezTo>
                  <a:cubicBezTo>
                    <a:pt x="290" y="375"/>
                    <a:pt x="290" y="375"/>
                    <a:pt x="290" y="375"/>
                  </a:cubicBezTo>
                  <a:cubicBezTo>
                    <a:pt x="284" y="380"/>
                    <a:pt x="284" y="380"/>
                    <a:pt x="284" y="380"/>
                  </a:cubicBezTo>
                  <a:cubicBezTo>
                    <a:pt x="278" y="371"/>
                    <a:pt x="278" y="371"/>
                    <a:pt x="278" y="371"/>
                  </a:cubicBezTo>
                  <a:cubicBezTo>
                    <a:pt x="277" y="376"/>
                    <a:pt x="277" y="376"/>
                    <a:pt x="277" y="376"/>
                  </a:cubicBezTo>
                  <a:cubicBezTo>
                    <a:pt x="272" y="376"/>
                    <a:pt x="272" y="376"/>
                    <a:pt x="272" y="376"/>
                  </a:cubicBezTo>
                  <a:cubicBezTo>
                    <a:pt x="270" y="371"/>
                    <a:pt x="270" y="371"/>
                    <a:pt x="270" y="371"/>
                  </a:cubicBezTo>
                  <a:cubicBezTo>
                    <a:pt x="265" y="367"/>
                    <a:pt x="265" y="367"/>
                    <a:pt x="265" y="367"/>
                  </a:cubicBezTo>
                  <a:cubicBezTo>
                    <a:pt x="265" y="367"/>
                    <a:pt x="269" y="356"/>
                    <a:pt x="269" y="356"/>
                  </a:cubicBezTo>
                  <a:cubicBezTo>
                    <a:pt x="269" y="356"/>
                    <a:pt x="258" y="354"/>
                    <a:pt x="258" y="354"/>
                  </a:cubicBezTo>
                  <a:cubicBezTo>
                    <a:pt x="251" y="350"/>
                    <a:pt x="251" y="350"/>
                    <a:pt x="251" y="350"/>
                  </a:cubicBezTo>
                  <a:cubicBezTo>
                    <a:pt x="245" y="351"/>
                    <a:pt x="245" y="351"/>
                    <a:pt x="245" y="351"/>
                  </a:cubicBezTo>
                  <a:cubicBezTo>
                    <a:pt x="239" y="349"/>
                    <a:pt x="239" y="349"/>
                    <a:pt x="239" y="349"/>
                  </a:cubicBezTo>
                  <a:cubicBezTo>
                    <a:pt x="239" y="345"/>
                    <a:pt x="239" y="345"/>
                    <a:pt x="239" y="345"/>
                  </a:cubicBezTo>
                  <a:cubicBezTo>
                    <a:pt x="234" y="344"/>
                    <a:pt x="234" y="344"/>
                    <a:pt x="234" y="344"/>
                  </a:cubicBezTo>
                  <a:cubicBezTo>
                    <a:pt x="234" y="344"/>
                    <a:pt x="232" y="339"/>
                    <a:pt x="232" y="339"/>
                  </a:cubicBezTo>
                  <a:cubicBezTo>
                    <a:pt x="232" y="338"/>
                    <a:pt x="234" y="335"/>
                    <a:pt x="234" y="335"/>
                  </a:cubicBezTo>
                  <a:cubicBezTo>
                    <a:pt x="227" y="332"/>
                    <a:pt x="227" y="332"/>
                    <a:pt x="227" y="332"/>
                  </a:cubicBezTo>
                  <a:cubicBezTo>
                    <a:pt x="226" y="326"/>
                    <a:pt x="226" y="326"/>
                    <a:pt x="226" y="326"/>
                  </a:cubicBezTo>
                  <a:cubicBezTo>
                    <a:pt x="223" y="323"/>
                    <a:pt x="223" y="323"/>
                    <a:pt x="223" y="323"/>
                  </a:cubicBezTo>
                  <a:cubicBezTo>
                    <a:pt x="219" y="325"/>
                    <a:pt x="219" y="325"/>
                    <a:pt x="219" y="325"/>
                  </a:cubicBezTo>
                  <a:cubicBezTo>
                    <a:pt x="212" y="322"/>
                    <a:pt x="212" y="322"/>
                    <a:pt x="212" y="322"/>
                  </a:cubicBezTo>
                  <a:cubicBezTo>
                    <a:pt x="210" y="319"/>
                    <a:pt x="210" y="319"/>
                    <a:pt x="210" y="319"/>
                  </a:cubicBezTo>
                  <a:cubicBezTo>
                    <a:pt x="207" y="322"/>
                    <a:pt x="207" y="322"/>
                    <a:pt x="207" y="322"/>
                  </a:cubicBezTo>
                  <a:cubicBezTo>
                    <a:pt x="220" y="329"/>
                    <a:pt x="220" y="329"/>
                    <a:pt x="220" y="329"/>
                  </a:cubicBezTo>
                  <a:cubicBezTo>
                    <a:pt x="218" y="331"/>
                    <a:pt x="218" y="331"/>
                    <a:pt x="218" y="331"/>
                  </a:cubicBezTo>
                  <a:cubicBezTo>
                    <a:pt x="222" y="335"/>
                    <a:pt x="222" y="335"/>
                    <a:pt x="222" y="335"/>
                  </a:cubicBezTo>
                  <a:cubicBezTo>
                    <a:pt x="227" y="335"/>
                    <a:pt x="227" y="335"/>
                    <a:pt x="227" y="335"/>
                  </a:cubicBezTo>
                  <a:cubicBezTo>
                    <a:pt x="227" y="338"/>
                    <a:pt x="227" y="338"/>
                    <a:pt x="227" y="338"/>
                  </a:cubicBezTo>
                  <a:cubicBezTo>
                    <a:pt x="223" y="338"/>
                    <a:pt x="223" y="338"/>
                    <a:pt x="223" y="338"/>
                  </a:cubicBezTo>
                  <a:cubicBezTo>
                    <a:pt x="223" y="343"/>
                    <a:pt x="223" y="343"/>
                    <a:pt x="223" y="343"/>
                  </a:cubicBezTo>
                  <a:cubicBezTo>
                    <a:pt x="217" y="342"/>
                    <a:pt x="217" y="342"/>
                    <a:pt x="217" y="342"/>
                  </a:cubicBezTo>
                  <a:cubicBezTo>
                    <a:pt x="217" y="335"/>
                    <a:pt x="217" y="335"/>
                    <a:pt x="217" y="335"/>
                  </a:cubicBezTo>
                  <a:cubicBezTo>
                    <a:pt x="210" y="329"/>
                    <a:pt x="210" y="329"/>
                    <a:pt x="210" y="329"/>
                  </a:cubicBezTo>
                  <a:cubicBezTo>
                    <a:pt x="190" y="327"/>
                    <a:pt x="190" y="327"/>
                    <a:pt x="190" y="327"/>
                  </a:cubicBezTo>
                  <a:cubicBezTo>
                    <a:pt x="183" y="322"/>
                    <a:pt x="183" y="322"/>
                    <a:pt x="183" y="322"/>
                  </a:cubicBezTo>
                  <a:cubicBezTo>
                    <a:pt x="182" y="325"/>
                    <a:pt x="182" y="325"/>
                    <a:pt x="182" y="325"/>
                  </a:cubicBezTo>
                  <a:cubicBezTo>
                    <a:pt x="184" y="329"/>
                    <a:pt x="184" y="329"/>
                    <a:pt x="184" y="329"/>
                  </a:cubicBezTo>
                  <a:cubicBezTo>
                    <a:pt x="183" y="333"/>
                    <a:pt x="183" y="333"/>
                    <a:pt x="183" y="333"/>
                  </a:cubicBezTo>
                  <a:cubicBezTo>
                    <a:pt x="169" y="330"/>
                    <a:pt x="169" y="330"/>
                    <a:pt x="169" y="330"/>
                  </a:cubicBezTo>
                  <a:cubicBezTo>
                    <a:pt x="161" y="329"/>
                    <a:pt x="161" y="329"/>
                    <a:pt x="161" y="329"/>
                  </a:cubicBezTo>
                  <a:cubicBezTo>
                    <a:pt x="155" y="332"/>
                    <a:pt x="155" y="332"/>
                    <a:pt x="155" y="332"/>
                  </a:cubicBezTo>
                  <a:cubicBezTo>
                    <a:pt x="155" y="322"/>
                    <a:pt x="155" y="322"/>
                    <a:pt x="155" y="322"/>
                  </a:cubicBezTo>
                  <a:cubicBezTo>
                    <a:pt x="144" y="327"/>
                    <a:pt x="144" y="327"/>
                    <a:pt x="144" y="327"/>
                  </a:cubicBezTo>
                  <a:cubicBezTo>
                    <a:pt x="143" y="332"/>
                    <a:pt x="143" y="332"/>
                    <a:pt x="143" y="332"/>
                  </a:cubicBezTo>
                  <a:cubicBezTo>
                    <a:pt x="143" y="332"/>
                    <a:pt x="140" y="334"/>
                    <a:pt x="140" y="334"/>
                  </a:cubicBezTo>
                  <a:cubicBezTo>
                    <a:pt x="140" y="334"/>
                    <a:pt x="137" y="340"/>
                    <a:pt x="137" y="340"/>
                  </a:cubicBezTo>
                  <a:cubicBezTo>
                    <a:pt x="140" y="343"/>
                    <a:pt x="140" y="343"/>
                    <a:pt x="140" y="343"/>
                  </a:cubicBezTo>
                  <a:cubicBezTo>
                    <a:pt x="136" y="347"/>
                    <a:pt x="136" y="347"/>
                    <a:pt x="136" y="347"/>
                  </a:cubicBezTo>
                  <a:cubicBezTo>
                    <a:pt x="125" y="344"/>
                    <a:pt x="125" y="344"/>
                    <a:pt x="125" y="344"/>
                  </a:cubicBezTo>
                  <a:cubicBezTo>
                    <a:pt x="116" y="351"/>
                    <a:pt x="116" y="351"/>
                    <a:pt x="116" y="351"/>
                  </a:cubicBezTo>
                  <a:cubicBezTo>
                    <a:pt x="108" y="351"/>
                    <a:pt x="108" y="351"/>
                    <a:pt x="108" y="351"/>
                  </a:cubicBezTo>
                  <a:cubicBezTo>
                    <a:pt x="105" y="358"/>
                    <a:pt x="105" y="358"/>
                    <a:pt x="105" y="358"/>
                  </a:cubicBezTo>
                  <a:cubicBezTo>
                    <a:pt x="99" y="360"/>
                    <a:pt x="99" y="360"/>
                    <a:pt x="99" y="360"/>
                  </a:cubicBezTo>
                  <a:cubicBezTo>
                    <a:pt x="101" y="345"/>
                    <a:pt x="101" y="345"/>
                    <a:pt x="101" y="345"/>
                  </a:cubicBezTo>
                  <a:cubicBezTo>
                    <a:pt x="95" y="343"/>
                    <a:pt x="95" y="343"/>
                    <a:pt x="95" y="343"/>
                  </a:cubicBezTo>
                  <a:cubicBezTo>
                    <a:pt x="92" y="346"/>
                    <a:pt x="92" y="346"/>
                    <a:pt x="92" y="346"/>
                  </a:cubicBezTo>
                  <a:cubicBezTo>
                    <a:pt x="96" y="348"/>
                    <a:pt x="96" y="348"/>
                    <a:pt x="96" y="348"/>
                  </a:cubicBezTo>
                  <a:cubicBezTo>
                    <a:pt x="94" y="354"/>
                    <a:pt x="94" y="354"/>
                    <a:pt x="94" y="354"/>
                  </a:cubicBezTo>
                  <a:cubicBezTo>
                    <a:pt x="95" y="358"/>
                    <a:pt x="95" y="358"/>
                    <a:pt x="95" y="358"/>
                  </a:cubicBezTo>
                  <a:cubicBezTo>
                    <a:pt x="92" y="359"/>
                    <a:pt x="92" y="359"/>
                    <a:pt x="92" y="359"/>
                  </a:cubicBezTo>
                  <a:cubicBezTo>
                    <a:pt x="88" y="367"/>
                    <a:pt x="88" y="367"/>
                    <a:pt x="88" y="367"/>
                  </a:cubicBezTo>
                  <a:cubicBezTo>
                    <a:pt x="81" y="365"/>
                    <a:pt x="81" y="365"/>
                    <a:pt x="81" y="365"/>
                  </a:cubicBezTo>
                  <a:cubicBezTo>
                    <a:pt x="82" y="368"/>
                    <a:pt x="82" y="368"/>
                    <a:pt x="82" y="368"/>
                  </a:cubicBezTo>
                  <a:cubicBezTo>
                    <a:pt x="89" y="372"/>
                    <a:pt x="89" y="372"/>
                    <a:pt x="89" y="372"/>
                  </a:cubicBezTo>
                  <a:cubicBezTo>
                    <a:pt x="92" y="380"/>
                    <a:pt x="92" y="380"/>
                    <a:pt x="92" y="380"/>
                  </a:cubicBezTo>
                  <a:cubicBezTo>
                    <a:pt x="83" y="389"/>
                    <a:pt x="83" y="389"/>
                    <a:pt x="83" y="389"/>
                  </a:cubicBezTo>
                  <a:cubicBezTo>
                    <a:pt x="74" y="387"/>
                    <a:pt x="74" y="387"/>
                    <a:pt x="74" y="387"/>
                  </a:cubicBezTo>
                  <a:cubicBezTo>
                    <a:pt x="68" y="396"/>
                    <a:pt x="68" y="396"/>
                    <a:pt x="68" y="396"/>
                  </a:cubicBezTo>
                  <a:cubicBezTo>
                    <a:pt x="62" y="392"/>
                    <a:pt x="62" y="392"/>
                    <a:pt x="62" y="392"/>
                  </a:cubicBezTo>
                  <a:cubicBezTo>
                    <a:pt x="59" y="385"/>
                    <a:pt x="59" y="385"/>
                    <a:pt x="59" y="385"/>
                  </a:cubicBezTo>
                  <a:cubicBezTo>
                    <a:pt x="61" y="379"/>
                    <a:pt x="61" y="379"/>
                    <a:pt x="61" y="379"/>
                  </a:cubicBezTo>
                  <a:cubicBezTo>
                    <a:pt x="58" y="367"/>
                    <a:pt x="58" y="367"/>
                    <a:pt x="58" y="367"/>
                  </a:cubicBezTo>
                  <a:cubicBezTo>
                    <a:pt x="53" y="362"/>
                    <a:pt x="53" y="362"/>
                    <a:pt x="53" y="362"/>
                  </a:cubicBezTo>
                  <a:cubicBezTo>
                    <a:pt x="47" y="362"/>
                    <a:pt x="47" y="362"/>
                    <a:pt x="47" y="362"/>
                  </a:cubicBezTo>
                  <a:cubicBezTo>
                    <a:pt x="45" y="358"/>
                    <a:pt x="45" y="358"/>
                    <a:pt x="45" y="358"/>
                  </a:cubicBezTo>
                  <a:cubicBezTo>
                    <a:pt x="38" y="357"/>
                    <a:pt x="38" y="357"/>
                    <a:pt x="38" y="357"/>
                  </a:cubicBezTo>
                  <a:cubicBezTo>
                    <a:pt x="38" y="357"/>
                    <a:pt x="36" y="352"/>
                    <a:pt x="36" y="352"/>
                  </a:cubicBezTo>
                  <a:cubicBezTo>
                    <a:pt x="36" y="352"/>
                    <a:pt x="28" y="349"/>
                    <a:pt x="28" y="349"/>
                  </a:cubicBezTo>
                  <a:cubicBezTo>
                    <a:pt x="24" y="352"/>
                    <a:pt x="24" y="352"/>
                    <a:pt x="24" y="352"/>
                  </a:cubicBezTo>
                  <a:cubicBezTo>
                    <a:pt x="26" y="357"/>
                    <a:pt x="26" y="357"/>
                    <a:pt x="26" y="357"/>
                  </a:cubicBezTo>
                  <a:cubicBezTo>
                    <a:pt x="22" y="363"/>
                    <a:pt x="22" y="363"/>
                    <a:pt x="22" y="363"/>
                  </a:cubicBezTo>
                  <a:cubicBezTo>
                    <a:pt x="5" y="367"/>
                    <a:pt x="5" y="367"/>
                    <a:pt x="5" y="367"/>
                  </a:cubicBezTo>
                  <a:cubicBezTo>
                    <a:pt x="2" y="361"/>
                    <a:pt x="2" y="361"/>
                    <a:pt x="2" y="361"/>
                  </a:cubicBezTo>
                  <a:cubicBezTo>
                    <a:pt x="0" y="360"/>
                    <a:pt x="0" y="360"/>
                    <a:pt x="0" y="360"/>
                  </a:cubicBezTo>
                  <a:cubicBezTo>
                    <a:pt x="0" y="356"/>
                    <a:pt x="0" y="356"/>
                    <a:pt x="0" y="356"/>
                  </a:cubicBezTo>
                  <a:cubicBezTo>
                    <a:pt x="0" y="356"/>
                    <a:pt x="3" y="353"/>
                    <a:pt x="3" y="353"/>
                  </a:cubicBezTo>
                  <a:cubicBezTo>
                    <a:pt x="5" y="348"/>
                    <a:pt x="5" y="348"/>
                    <a:pt x="5" y="348"/>
                  </a:cubicBezTo>
                  <a:cubicBezTo>
                    <a:pt x="1" y="346"/>
                    <a:pt x="1" y="346"/>
                    <a:pt x="1" y="346"/>
                  </a:cubicBezTo>
                  <a:cubicBezTo>
                    <a:pt x="10" y="339"/>
                    <a:pt x="10" y="339"/>
                    <a:pt x="10" y="339"/>
                  </a:cubicBezTo>
                  <a:cubicBezTo>
                    <a:pt x="19" y="339"/>
                    <a:pt x="19" y="339"/>
                    <a:pt x="19" y="339"/>
                  </a:cubicBezTo>
                  <a:cubicBezTo>
                    <a:pt x="25" y="333"/>
                    <a:pt x="25" y="333"/>
                    <a:pt x="25" y="333"/>
                  </a:cubicBezTo>
                  <a:cubicBezTo>
                    <a:pt x="32" y="329"/>
                    <a:pt x="32" y="329"/>
                    <a:pt x="32" y="329"/>
                  </a:cubicBezTo>
                  <a:cubicBezTo>
                    <a:pt x="37" y="330"/>
                    <a:pt x="37" y="330"/>
                    <a:pt x="37" y="330"/>
                  </a:cubicBezTo>
                  <a:cubicBezTo>
                    <a:pt x="38" y="336"/>
                    <a:pt x="38" y="336"/>
                    <a:pt x="38" y="336"/>
                  </a:cubicBezTo>
                  <a:cubicBezTo>
                    <a:pt x="45" y="338"/>
                    <a:pt x="45" y="338"/>
                    <a:pt x="45" y="338"/>
                  </a:cubicBezTo>
                  <a:cubicBezTo>
                    <a:pt x="45" y="338"/>
                    <a:pt x="53" y="327"/>
                    <a:pt x="53" y="327"/>
                  </a:cubicBezTo>
                  <a:cubicBezTo>
                    <a:pt x="54" y="327"/>
                    <a:pt x="61" y="329"/>
                    <a:pt x="61" y="329"/>
                  </a:cubicBezTo>
                  <a:cubicBezTo>
                    <a:pt x="61" y="329"/>
                    <a:pt x="67" y="324"/>
                    <a:pt x="68" y="324"/>
                  </a:cubicBezTo>
                  <a:cubicBezTo>
                    <a:pt x="68" y="324"/>
                    <a:pt x="73" y="322"/>
                    <a:pt x="73" y="322"/>
                  </a:cubicBezTo>
                  <a:cubicBezTo>
                    <a:pt x="78" y="316"/>
                    <a:pt x="78" y="316"/>
                    <a:pt x="78" y="316"/>
                  </a:cubicBezTo>
                  <a:cubicBezTo>
                    <a:pt x="86" y="314"/>
                    <a:pt x="86" y="314"/>
                    <a:pt x="86" y="314"/>
                  </a:cubicBezTo>
                  <a:cubicBezTo>
                    <a:pt x="94" y="303"/>
                    <a:pt x="94" y="303"/>
                    <a:pt x="94" y="303"/>
                  </a:cubicBezTo>
                  <a:cubicBezTo>
                    <a:pt x="92" y="299"/>
                    <a:pt x="92" y="299"/>
                    <a:pt x="92" y="299"/>
                  </a:cubicBezTo>
                  <a:cubicBezTo>
                    <a:pt x="97" y="297"/>
                    <a:pt x="97" y="297"/>
                    <a:pt x="97" y="297"/>
                  </a:cubicBezTo>
                  <a:cubicBezTo>
                    <a:pt x="102" y="299"/>
                    <a:pt x="102" y="299"/>
                    <a:pt x="102" y="299"/>
                  </a:cubicBezTo>
                  <a:cubicBezTo>
                    <a:pt x="110" y="290"/>
                    <a:pt x="110" y="290"/>
                    <a:pt x="110" y="290"/>
                  </a:cubicBezTo>
                  <a:cubicBezTo>
                    <a:pt x="111" y="281"/>
                    <a:pt x="111" y="281"/>
                    <a:pt x="111" y="281"/>
                  </a:cubicBezTo>
                  <a:cubicBezTo>
                    <a:pt x="115" y="279"/>
                    <a:pt x="115" y="279"/>
                    <a:pt x="115" y="279"/>
                  </a:cubicBezTo>
                  <a:cubicBezTo>
                    <a:pt x="115" y="271"/>
                    <a:pt x="115" y="271"/>
                    <a:pt x="115" y="271"/>
                  </a:cubicBezTo>
                  <a:cubicBezTo>
                    <a:pt x="118" y="269"/>
                    <a:pt x="118" y="269"/>
                    <a:pt x="118" y="269"/>
                  </a:cubicBezTo>
                  <a:cubicBezTo>
                    <a:pt x="119" y="272"/>
                    <a:pt x="119" y="272"/>
                    <a:pt x="119" y="272"/>
                  </a:cubicBezTo>
                  <a:cubicBezTo>
                    <a:pt x="127" y="269"/>
                    <a:pt x="127" y="269"/>
                    <a:pt x="127" y="269"/>
                  </a:cubicBezTo>
                  <a:cubicBezTo>
                    <a:pt x="130" y="271"/>
                    <a:pt x="130" y="271"/>
                    <a:pt x="130" y="271"/>
                  </a:cubicBezTo>
                  <a:cubicBezTo>
                    <a:pt x="131" y="263"/>
                    <a:pt x="131" y="263"/>
                    <a:pt x="131" y="263"/>
                  </a:cubicBezTo>
                  <a:cubicBezTo>
                    <a:pt x="131" y="263"/>
                    <a:pt x="138" y="265"/>
                    <a:pt x="139" y="265"/>
                  </a:cubicBezTo>
                  <a:cubicBezTo>
                    <a:pt x="139" y="265"/>
                    <a:pt x="143" y="261"/>
                    <a:pt x="143" y="261"/>
                  </a:cubicBezTo>
                  <a:cubicBezTo>
                    <a:pt x="143" y="261"/>
                    <a:pt x="146" y="267"/>
                    <a:pt x="147" y="267"/>
                  </a:cubicBezTo>
                  <a:cubicBezTo>
                    <a:pt x="147" y="267"/>
                    <a:pt x="154" y="261"/>
                    <a:pt x="154" y="261"/>
                  </a:cubicBezTo>
                  <a:cubicBezTo>
                    <a:pt x="155" y="261"/>
                    <a:pt x="156" y="251"/>
                    <a:pt x="156" y="251"/>
                  </a:cubicBezTo>
                  <a:cubicBezTo>
                    <a:pt x="156" y="251"/>
                    <a:pt x="164" y="248"/>
                    <a:pt x="164" y="248"/>
                  </a:cubicBezTo>
                  <a:cubicBezTo>
                    <a:pt x="168" y="248"/>
                    <a:pt x="168" y="248"/>
                    <a:pt x="168" y="248"/>
                  </a:cubicBezTo>
                  <a:cubicBezTo>
                    <a:pt x="176" y="242"/>
                    <a:pt x="176" y="242"/>
                    <a:pt x="176" y="242"/>
                  </a:cubicBezTo>
                  <a:cubicBezTo>
                    <a:pt x="176" y="237"/>
                    <a:pt x="176" y="237"/>
                    <a:pt x="176" y="237"/>
                  </a:cubicBezTo>
                  <a:cubicBezTo>
                    <a:pt x="190" y="228"/>
                    <a:pt x="190" y="228"/>
                    <a:pt x="190" y="228"/>
                  </a:cubicBezTo>
                  <a:cubicBezTo>
                    <a:pt x="195" y="216"/>
                    <a:pt x="195" y="216"/>
                    <a:pt x="195" y="216"/>
                  </a:cubicBezTo>
                  <a:cubicBezTo>
                    <a:pt x="195" y="216"/>
                    <a:pt x="194" y="201"/>
                    <a:pt x="195" y="200"/>
                  </a:cubicBezTo>
                  <a:cubicBezTo>
                    <a:pt x="195" y="200"/>
                    <a:pt x="199" y="198"/>
                    <a:pt x="199" y="198"/>
                  </a:cubicBezTo>
                  <a:cubicBezTo>
                    <a:pt x="199" y="198"/>
                    <a:pt x="201" y="183"/>
                    <a:pt x="202" y="183"/>
                  </a:cubicBezTo>
                  <a:cubicBezTo>
                    <a:pt x="202" y="182"/>
                    <a:pt x="205" y="180"/>
                    <a:pt x="205" y="180"/>
                  </a:cubicBezTo>
                  <a:cubicBezTo>
                    <a:pt x="215" y="184"/>
                    <a:pt x="215" y="184"/>
                    <a:pt x="215" y="184"/>
                  </a:cubicBezTo>
                  <a:cubicBezTo>
                    <a:pt x="220" y="184"/>
                    <a:pt x="220" y="184"/>
                    <a:pt x="220" y="184"/>
                  </a:cubicBezTo>
                  <a:cubicBezTo>
                    <a:pt x="226" y="190"/>
                    <a:pt x="226" y="190"/>
                    <a:pt x="226" y="190"/>
                  </a:cubicBezTo>
                  <a:cubicBezTo>
                    <a:pt x="233" y="189"/>
                    <a:pt x="233" y="189"/>
                    <a:pt x="233" y="189"/>
                  </a:cubicBezTo>
                  <a:cubicBezTo>
                    <a:pt x="242" y="181"/>
                    <a:pt x="242" y="181"/>
                    <a:pt x="242" y="181"/>
                  </a:cubicBezTo>
                  <a:cubicBezTo>
                    <a:pt x="242" y="181"/>
                    <a:pt x="247" y="179"/>
                    <a:pt x="248" y="180"/>
                  </a:cubicBezTo>
                  <a:cubicBezTo>
                    <a:pt x="248" y="180"/>
                    <a:pt x="250" y="182"/>
                    <a:pt x="250" y="182"/>
                  </a:cubicBezTo>
                  <a:cubicBezTo>
                    <a:pt x="246" y="189"/>
                    <a:pt x="246" y="189"/>
                    <a:pt x="246" y="189"/>
                  </a:cubicBezTo>
                  <a:cubicBezTo>
                    <a:pt x="250" y="188"/>
                    <a:pt x="250" y="188"/>
                    <a:pt x="250" y="188"/>
                  </a:cubicBezTo>
                  <a:cubicBezTo>
                    <a:pt x="256" y="177"/>
                    <a:pt x="256" y="177"/>
                    <a:pt x="256" y="177"/>
                  </a:cubicBezTo>
                  <a:cubicBezTo>
                    <a:pt x="270" y="177"/>
                    <a:pt x="270" y="177"/>
                    <a:pt x="270" y="177"/>
                  </a:cubicBezTo>
                  <a:cubicBezTo>
                    <a:pt x="267" y="174"/>
                    <a:pt x="267" y="174"/>
                    <a:pt x="267" y="174"/>
                  </a:cubicBezTo>
                  <a:cubicBezTo>
                    <a:pt x="252" y="174"/>
                    <a:pt x="252" y="174"/>
                    <a:pt x="252" y="174"/>
                  </a:cubicBezTo>
                  <a:cubicBezTo>
                    <a:pt x="247" y="164"/>
                    <a:pt x="247" y="164"/>
                    <a:pt x="247" y="164"/>
                  </a:cubicBezTo>
                  <a:cubicBezTo>
                    <a:pt x="247" y="158"/>
                    <a:pt x="247" y="158"/>
                    <a:pt x="247" y="158"/>
                  </a:cubicBezTo>
                  <a:cubicBezTo>
                    <a:pt x="251" y="160"/>
                    <a:pt x="251" y="160"/>
                    <a:pt x="251" y="160"/>
                  </a:cubicBezTo>
                  <a:cubicBezTo>
                    <a:pt x="254" y="149"/>
                    <a:pt x="254" y="149"/>
                    <a:pt x="254" y="149"/>
                  </a:cubicBezTo>
                  <a:cubicBezTo>
                    <a:pt x="267" y="148"/>
                    <a:pt x="267" y="148"/>
                    <a:pt x="267" y="148"/>
                  </a:cubicBezTo>
                  <a:cubicBezTo>
                    <a:pt x="276" y="151"/>
                    <a:pt x="276" y="151"/>
                    <a:pt x="276" y="151"/>
                  </a:cubicBezTo>
                  <a:cubicBezTo>
                    <a:pt x="278" y="148"/>
                    <a:pt x="278" y="148"/>
                    <a:pt x="278" y="148"/>
                  </a:cubicBezTo>
                  <a:cubicBezTo>
                    <a:pt x="296" y="150"/>
                    <a:pt x="296" y="150"/>
                    <a:pt x="296" y="150"/>
                  </a:cubicBezTo>
                  <a:cubicBezTo>
                    <a:pt x="301" y="153"/>
                    <a:pt x="301" y="153"/>
                    <a:pt x="301" y="153"/>
                  </a:cubicBezTo>
                  <a:cubicBezTo>
                    <a:pt x="302" y="149"/>
                    <a:pt x="302" y="149"/>
                    <a:pt x="302" y="149"/>
                  </a:cubicBezTo>
                  <a:cubicBezTo>
                    <a:pt x="317" y="150"/>
                    <a:pt x="317" y="150"/>
                    <a:pt x="317" y="150"/>
                  </a:cubicBezTo>
                  <a:cubicBezTo>
                    <a:pt x="322" y="153"/>
                    <a:pt x="322" y="153"/>
                    <a:pt x="322" y="153"/>
                  </a:cubicBezTo>
                  <a:cubicBezTo>
                    <a:pt x="343" y="158"/>
                    <a:pt x="343" y="158"/>
                    <a:pt x="343" y="158"/>
                  </a:cubicBezTo>
                  <a:cubicBezTo>
                    <a:pt x="343" y="155"/>
                    <a:pt x="343" y="155"/>
                    <a:pt x="343" y="155"/>
                  </a:cubicBezTo>
                  <a:cubicBezTo>
                    <a:pt x="355" y="159"/>
                    <a:pt x="355" y="159"/>
                    <a:pt x="355" y="159"/>
                  </a:cubicBezTo>
                  <a:cubicBezTo>
                    <a:pt x="355" y="163"/>
                    <a:pt x="355" y="163"/>
                    <a:pt x="355" y="163"/>
                  </a:cubicBezTo>
                  <a:cubicBezTo>
                    <a:pt x="360" y="164"/>
                    <a:pt x="360" y="164"/>
                    <a:pt x="360" y="164"/>
                  </a:cubicBezTo>
                  <a:cubicBezTo>
                    <a:pt x="362" y="171"/>
                    <a:pt x="362" y="171"/>
                    <a:pt x="362" y="171"/>
                  </a:cubicBezTo>
                  <a:cubicBezTo>
                    <a:pt x="380" y="173"/>
                    <a:pt x="380" y="173"/>
                    <a:pt x="380" y="173"/>
                  </a:cubicBezTo>
                  <a:cubicBezTo>
                    <a:pt x="383" y="176"/>
                    <a:pt x="383" y="176"/>
                    <a:pt x="383" y="176"/>
                  </a:cubicBezTo>
                  <a:cubicBezTo>
                    <a:pt x="390" y="173"/>
                    <a:pt x="390" y="173"/>
                    <a:pt x="390" y="173"/>
                  </a:cubicBezTo>
                  <a:cubicBezTo>
                    <a:pt x="390" y="173"/>
                    <a:pt x="414" y="173"/>
                    <a:pt x="414" y="173"/>
                  </a:cubicBezTo>
                  <a:cubicBezTo>
                    <a:pt x="415" y="173"/>
                    <a:pt x="418" y="171"/>
                    <a:pt x="418" y="171"/>
                  </a:cubicBezTo>
                  <a:cubicBezTo>
                    <a:pt x="415" y="184"/>
                    <a:pt x="415" y="184"/>
                    <a:pt x="415" y="184"/>
                  </a:cubicBezTo>
                  <a:cubicBezTo>
                    <a:pt x="419" y="189"/>
                    <a:pt x="419" y="189"/>
                    <a:pt x="419" y="189"/>
                  </a:cubicBezTo>
                  <a:cubicBezTo>
                    <a:pt x="422" y="186"/>
                    <a:pt x="422" y="186"/>
                    <a:pt x="422" y="186"/>
                  </a:cubicBezTo>
                  <a:cubicBezTo>
                    <a:pt x="420" y="176"/>
                    <a:pt x="420" y="176"/>
                    <a:pt x="420" y="176"/>
                  </a:cubicBezTo>
                  <a:cubicBezTo>
                    <a:pt x="425" y="174"/>
                    <a:pt x="425" y="174"/>
                    <a:pt x="425" y="174"/>
                  </a:cubicBezTo>
                  <a:cubicBezTo>
                    <a:pt x="425" y="174"/>
                    <a:pt x="421" y="168"/>
                    <a:pt x="422" y="168"/>
                  </a:cubicBezTo>
                  <a:cubicBezTo>
                    <a:pt x="422" y="168"/>
                    <a:pt x="424" y="166"/>
                    <a:pt x="424" y="166"/>
                  </a:cubicBezTo>
                  <a:cubicBezTo>
                    <a:pt x="421" y="160"/>
                    <a:pt x="421" y="160"/>
                    <a:pt x="421" y="160"/>
                  </a:cubicBezTo>
                  <a:cubicBezTo>
                    <a:pt x="424" y="151"/>
                    <a:pt x="424" y="151"/>
                    <a:pt x="424" y="151"/>
                  </a:cubicBezTo>
                  <a:cubicBezTo>
                    <a:pt x="426" y="153"/>
                    <a:pt x="426" y="153"/>
                    <a:pt x="426" y="153"/>
                  </a:cubicBezTo>
                  <a:cubicBezTo>
                    <a:pt x="428" y="143"/>
                    <a:pt x="428" y="143"/>
                    <a:pt x="428" y="143"/>
                  </a:cubicBezTo>
                  <a:cubicBezTo>
                    <a:pt x="434" y="138"/>
                    <a:pt x="434" y="138"/>
                    <a:pt x="434" y="138"/>
                  </a:cubicBezTo>
                  <a:cubicBezTo>
                    <a:pt x="432" y="133"/>
                    <a:pt x="432" y="133"/>
                    <a:pt x="432" y="133"/>
                  </a:cubicBezTo>
                  <a:cubicBezTo>
                    <a:pt x="445" y="136"/>
                    <a:pt x="445" y="136"/>
                    <a:pt x="445" y="136"/>
                  </a:cubicBezTo>
                  <a:cubicBezTo>
                    <a:pt x="448" y="128"/>
                    <a:pt x="448" y="128"/>
                    <a:pt x="448" y="128"/>
                  </a:cubicBezTo>
                  <a:cubicBezTo>
                    <a:pt x="465" y="114"/>
                    <a:pt x="465" y="114"/>
                    <a:pt x="465" y="114"/>
                  </a:cubicBezTo>
                  <a:cubicBezTo>
                    <a:pt x="470" y="115"/>
                    <a:pt x="470" y="115"/>
                    <a:pt x="470" y="115"/>
                  </a:cubicBezTo>
                  <a:cubicBezTo>
                    <a:pt x="473" y="120"/>
                    <a:pt x="473" y="120"/>
                    <a:pt x="473" y="120"/>
                  </a:cubicBezTo>
                  <a:cubicBezTo>
                    <a:pt x="478" y="121"/>
                    <a:pt x="478" y="121"/>
                    <a:pt x="478" y="121"/>
                  </a:cubicBezTo>
                  <a:cubicBezTo>
                    <a:pt x="474" y="112"/>
                    <a:pt x="474" y="112"/>
                    <a:pt x="474" y="112"/>
                  </a:cubicBezTo>
                  <a:cubicBezTo>
                    <a:pt x="484" y="96"/>
                    <a:pt x="484" y="96"/>
                    <a:pt x="484" y="96"/>
                  </a:cubicBezTo>
                  <a:cubicBezTo>
                    <a:pt x="510" y="74"/>
                    <a:pt x="510" y="74"/>
                    <a:pt x="510" y="74"/>
                  </a:cubicBezTo>
                  <a:cubicBezTo>
                    <a:pt x="526" y="66"/>
                    <a:pt x="526" y="66"/>
                    <a:pt x="526" y="66"/>
                  </a:cubicBezTo>
                  <a:cubicBezTo>
                    <a:pt x="518" y="56"/>
                    <a:pt x="518" y="56"/>
                    <a:pt x="518" y="56"/>
                  </a:cubicBezTo>
                  <a:cubicBezTo>
                    <a:pt x="517" y="61"/>
                    <a:pt x="517" y="61"/>
                    <a:pt x="517" y="61"/>
                  </a:cubicBezTo>
                  <a:cubicBezTo>
                    <a:pt x="520" y="63"/>
                    <a:pt x="520" y="63"/>
                    <a:pt x="520" y="63"/>
                  </a:cubicBezTo>
                  <a:cubicBezTo>
                    <a:pt x="510" y="68"/>
                    <a:pt x="510" y="68"/>
                    <a:pt x="510" y="68"/>
                  </a:cubicBezTo>
                  <a:cubicBezTo>
                    <a:pt x="503" y="75"/>
                    <a:pt x="503" y="75"/>
                    <a:pt x="503" y="75"/>
                  </a:cubicBezTo>
                  <a:cubicBezTo>
                    <a:pt x="492" y="79"/>
                    <a:pt x="492" y="79"/>
                    <a:pt x="492" y="79"/>
                  </a:cubicBezTo>
                  <a:cubicBezTo>
                    <a:pt x="483" y="92"/>
                    <a:pt x="483" y="92"/>
                    <a:pt x="483" y="92"/>
                  </a:cubicBezTo>
                  <a:cubicBezTo>
                    <a:pt x="482" y="90"/>
                    <a:pt x="482" y="90"/>
                    <a:pt x="482" y="90"/>
                  </a:cubicBezTo>
                  <a:cubicBezTo>
                    <a:pt x="482" y="88"/>
                    <a:pt x="482" y="88"/>
                    <a:pt x="482" y="88"/>
                  </a:cubicBezTo>
                  <a:cubicBezTo>
                    <a:pt x="482" y="86"/>
                    <a:pt x="482" y="86"/>
                    <a:pt x="482" y="86"/>
                  </a:cubicBezTo>
                  <a:cubicBezTo>
                    <a:pt x="480" y="86"/>
                    <a:pt x="480" y="86"/>
                    <a:pt x="480" y="86"/>
                  </a:cubicBezTo>
                  <a:cubicBezTo>
                    <a:pt x="480" y="83"/>
                    <a:pt x="480" y="83"/>
                    <a:pt x="480" y="83"/>
                  </a:cubicBezTo>
                  <a:cubicBezTo>
                    <a:pt x="482" y="81"/>
                    <a:pt x="482" y="81"/>
                    <a:pt x="482" y="81"/>
                  </a:cubicBezTo>
                  <a:cubicBezTo>
                    <a:pt x="480" y="81"/>
                    <a:pt x="480" y="81"/>
                    <a:pt x="480" y="81"/>
                  </a:cubicBezTo>
                  <a:cubicBezTo>
                    <a:pt x="480" y="79"/>
                    <a:pt x="480" y="79"/>
                    <a:pt x="480" y="79"/>
                  </a:cubicBezTo>
                  <a:cubicBezTo>
                    <a:pt x="482" y="77"/>
                    <a:pt x="482" y="77"/>
                    <a:pt x="482" y="77"/>
                  </a:cubicBezTo>
                  <a:cubicBezTo>
                    <a:pt x="482" y="72"/>
                    <a:pt x="482" y="72"/>
                    <a:pt x="482" y="72"/>
                  </a:cubicBezTo>
                  <a:cubicBezTo>
                    <a:pt x="484" y="72"/>
                    <a:pt x="484" y="72"/>
                    <a:pt x="484" y="72"/>
                  </a:cubicBezTo>
                  <a:cubicBezTo>
                    <a:pt x="482" y="71"/>
                    <a:pt x="482" y="71"/>
                    <a:pt x="482" y="71"/>
                  </a:cubicBezTo>
                  <a:cubicBezTo>
                    <a:pt x="482" y="66"/>
                    <a:pt x="482" y="66"/>
                    <a:pt x="482" y="66"/>
                  </a:cubicBezTo>
                  <a:cubicBezTo>
                    <a:pt x="487" y="61"/>
                    <a:pt x="487" y="61"/>
                    <a:pt x="487" y="61"/>
                  </a:cubicBezTo>
                  <a:cubicBezTo>
                    <a:pt x="486" y="53"/>
                    <a:pt x="486" y="53"/>
                    <a:pt x="486" y="53"/>
                  </a:cubicBezTo>
                  <a:cubicBezTo>
                    <a:pt x="491" y="46"/>
                    <a:pt x="491" y="46"/>
                    <a:pt x="491" y="46"/>
                  </a:cubicBezTo>
                  <a:cubicBezTo>
                    <a:pt x="497" y="39"/>
                    <a:pt x="497" y="39"/>
                    <a:pt x="497" y="39"/>
                  </a:cubicBezTo>
                  <a:cubicBezTo>
                    <a:pt x="502" y="42"/>
                    <a:pt x="502" y="42"/>
                    <a:pt x="502" y="42"/>
                  </a:cubicBezTo>
                  <a:cubicBezTo>
                    <a:pt x="502" y="39"/>
                    <a:pt x="502" y="39"/>
                    <a:pt x="502" y="39"/>
                  </a:cubicBezTo>
                  <a:cubicBezTo>
                    <a:pt x="502" y="39"/>
                    <a:pt x="510" y="40"/>
                    <a:pt x="510" y="40"/>
                  </a:cubicBezTo>
                  <a:cubicBezTo>
                    <a:pt x="511" y="40"/>
                    <a:pt x="516" y="35"/>
                    <a:pt x="516" y="35"/>
                  </a:cubicBezTo>
                  <a:cubicBezTo>
                    <a:pt x="522" y="36"/>
                    <a:pt x="522" y="36"/>
                    <a:pt x="522" y="36"/>
                  </a:cubicBezTo>
                  <a:cubicBezTo>
                    <a:pt x="522" y="36"/>
                    <a:pt x="519" y="27"/>
                    <a:pt x="519" y="22"/>
                  </a:cubicBezTo>
                  <a:cubicBezTo>
                    <a:pt x="517" y="18"/>
                    <a:pt x="517" y="18"/>
                    <a:pt x="517" y="18"/>
                  </a:cubicBezTo>
                  <a:cubicBezTo>
                    <a:pt x="523" y="4"/>
                    <a:pt x="523" y="4"/>
                    <a:pt x="523" y="4"/>
                  </a:cubicBezTo>
                  <a:cubicBezTo>
                    <a:pt x="525" y="9"/>
                    <a:pt x="525" y="9"/>
                    <a:pt x="525" y="9"/>
                  </a:cubicBezTo>
                  <a:cubicBezTo>
                    <a:pt x="530" y="13"/>
                    <a:pt x="530" y="13"/>
                    <a:pt x="530" y="13"/>
                  </a:cubicBezTo>
                  <a:cubicBezTo>
                    <a:pt x="532" y="11"/>
                    <a:pt x="532" y="11"/>
                    <a:pt x="532" y="11"/>
                  </a:cubicBezTo>
                  <a:cubicBezTo>
                    <a:pt x="532" y="9"/>
                    <a:pt x="532" y="9"/>
                    <a:pt x="532" y="9"/>
                  </a:cubicBezTo>
                  <a:cubicBezTo>
                    <a:pt x="539" y="9"/>
                    <a:pt x="539" y="9"/>
                    <a:pt x="539" y="9"/>
                  </a:cubicBezTo>
                  <a:cubicBezTo>
                    <a:pt x="539" y="9"/>
                    <a:pt x="542" y="20"/>
                    <a:pt x="543" y="22"/>
                  </a:cubicBezTo>
                  <a:cubicBezTo>
                    <a:pt x="548" y="22"/>
                    <a:pt x="548" y="22"/>
                    <a:pt x="548" y="22"/>
                  </a:cubicBezTo>
                  <a:cubicBezTo>
                    <a:pt x="560" y="18"/>
                    <a:pt x="560" y="18"/>
                    <a:pt x="560" y="18"/>
                  </a:cubicBezTo>
                  <a:cubicBezTo>
                    <a:pt x="563" y="18"/>
                    <a:pt x="563" y="18"/>
                    <a:pt x="563" y="18"/>
                  </a:cubicBezTo>
                  <a:cubicBezTo>
                    <a:pt x="561" y="12"/>
                    <a:pt x="561" y="12"/>
                    <a:pt x="561" y="12"/>
                  </a:cubicBezTo>
                  <a:cubicBezTo>
                    <a:pt x="563" y="7"/>
                    <a:pt x="563" y="7"/>
                    <a:pt x="563" y="7"/>
                  </a:cubicBezTo>
                  <a:cubicBezTo>
                    <a:pt x="569" y="9"/>
                    <a:pt x="569" y="9"/>
                    <a:pt x="569" y="9"/>
                  </a:cubicBezTo>
                  <a:cubicBezTo>
                    <a:pt x="565" y="15"/>
                    <a:pt x="565" y="15"/>
                    <a:pt x="565" y="15"/>
                  </a:cubicBezTo>
                  <a:cubicBezTo>
                    <a:pt x="567" y="18"/>
                    <a:pt x="567" y="18"/>
                    <a:pt x="567" y="18"/>
                  </a:cubicBezTo>
                  <a:cubicBezTo>
                    <a:pt x="572" y="16"/>
                    <a:pt x="572" y="16"/>
                    <a:pt x="572" y="16"/>
                  </a:cubicBezTo>
                  <a:cubicBezTo>
                    <a:pt x="578" y="18"/>
                    <a:pt x="578" y="18"/>
                    <a:pt x="578" y="18"/>
                  </a:cubicBezTo>
                  <a:cubicBezTo>
                    <a:pt x="581" y="18"/>
                    <a:pt x="581" y="18"/>
                    <a:pt x="581" y="18"/>
                  </a:cubicBezTo>
                  <a:cubicBezTo>
                    <a:pt x="584" y="16"/>
                    <a:pt x="584" y="16"/>
                    <a:pt x="584" y="16"/>
                  </a:cubicBezTo>
                  <a:cubicBezTo>
                    <a:pt x="598" y="11"/>
                    <a:pt x="598" y="11"/>
                    <a:pt x="598" y="11"/>
                  </a:cubicBezTo>
                  <a:cubicBezTo>
                    <a:pt x="606" y="22"/>
                    <a:pt x="606" y="22"/>
                    <a:pt x="606" y="22"/>
                  </a:cubicBezTo>
                  <a:cubicBezTo>
                    <a:pt x="609" y="18"/>
                    <a:pt x="609" y="18"/>
                    <a:pt x="609" y="18"/>
                  </a:cubicBezTo>
                  <a:cubicBezTo>
                    <a:pt x="604" y="7"/>
                    <a:pt x="604" y="7"/>
                    <a:pt x="604" y="7"/>
                  </a:cubicBezTo>
                  <a:cubicBezTo>
                    <a:pt x="610" y="7"/>
                    <a:pt x="610" y="7"/>
                    <a:pt x="610" y="7"/>
                  </a:cubicBezTo>
                  <a:cubicBezTo>
                    <a:pt x="617" y="2"/>
                    <a:pt x="617" y="2"/>
                    <a:pt x="617" y="2"/>
                  </a:cubicBezTo>
                  <a:cubicBezTo>
                    <a:pt x="620" y="0"/>
                    <a:pt x="620" y="0"/>
                    <a:pt x="620" y="0"/>
                  </a:cubicBezTo>
                  <a:cubicBezTo>
                    <a:pt x="621" y="4"/>
                    <a:pt x="621" y="4"/>
                    <a:pt x="621" y="4"/>
                  </a:cubicBezTo>
                  <a:cubicBezTo>
                    <a:pt x="625" y="7"/>
                    <a:pt x="625" y="7"/>
                    <a:pt x="625" y="7"/>
                  </a:cubicBezTo>
                  <a:cubicBezTo>
                    <a:pt x="628" y="16"/>
                    <a:pt x="628" y="16"/>
                    <a:pt x="628" y="16"/>
                  </a:cubicBezTo>
                  <a:cubicBezTo>
                    <a:pt x="630" y="20"/>
                    <a:pt x="630" y="20"/>
                    <a:pt x="630" y="20"/>
                  </a:cubicBezTo>
                  <a:cubicBezTo>
                    <a:pt x="638" y="20"/>
                    <a:pt x="638" y="20"/>
                    <a:pt x="638" y="20"/>
                  </a:cubicBezTo>
                  <a:lnTo>
                    <a:pt x="652" y="2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458BE89B-9000-4307-65F4-C804DF869E24}"/>
                </a:ext>
              </a:extLst>
            </p:cNvPr>
            <p:cNvSpPr>
              <a:spLocks/>
            </p:cNvSpPr>
            <p:nvPr/>
          </p:nvSpPr>
          <p:spPr bwMode="auto">
            <a:xfrm>
              <a:off x="4803083" y="5682784"/>
              <a:ext cx="10566" cy="29056"/>
            </a:xfrm>
            <a:custGeom>
              <a:avLst/>
              <a:gdLst>
                <a:gd name="T0" fmla="*/ 6 w 8"/>
                <a:gd name="T1" fmla="*/ 0 h 22"/>
                <a:gd name="T2" fmla="*/ 8 w 8"/>
                <a:gd name="T3" fmla="*/ 20 h 22"/>
                <a:gd name="T4" fmla="*/ 0 w 8"/>
                <a:gd name="T5" fmla="*/ 22 h 22"/>
                <a:gd name="T6" fmla="*/ 0 w 8"/>
                <a:gd name="T7" fmla="*/ 4 h 22"/>
                <a:gd name="T8" fmla="*/ 6 w 8"/>
                <a:gd name="T9" fmla="*/ 0 h 22"/>
              </a:gdLst>
              <a:ahLst/>
              <a:cxnLst>
                <a:cxn ang="0">
                  <a:pos x="T0" y="T1"/>
                </a:cxn>
                <a:cxn ang="0">
                  <a:pos x="T2" y="T3"/>
                </a:cxn>
                <a:cxn ang="0">
                  <a:pos x="T4" y="T5"/>
                </a:cxn>
                <a:cxn ang="0">
                  <a:pos x="T6" y="T7"/>
                </a:cxn>
                <a:cxn ang="0">
                  <a:pos x="T8" y="T9"/>
                </a:cxn>
              </a:cxnLst>
              <a:rect l="0" t="0" r="r" b="b"/>
              <a:pathLst>
                <a:path w="8" h="22">
                  <a:moveTo>
                    <a:pt x="6" y="0"/>
                  </a:moveTo>
                  <a:lnTo>
                    <a:pt x="8" y="20"/>
                  </a:lnTo>
                  <a:lnTo>
                    <a:pt x="0" y="22"/>
                  </a:lnTo>
                  <a:lnTo>
                    <a:pt x="0" y="4"/>
                  </a:lnTo>
                  <a:lnTo>
                    <a:pt x="6"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50338920-C2AE-9F47-FB41-DA3F94610B60}"/>
                </a:ext>
              </a:extLst>
            </p:cNvPr>
            <p:cNvSpPr>
              <a:spLocks/>
            </p:cNvSpPr>
            <p:nvPr/>
          </p:nvSpPr>
          <p:spPr bwMode="auto">
            <a:xfrm>
              <a:off x="4850629" y="5435810"/>
              <a:ext cx="11887" cy="6604"/>
            </a:xfrm>
            <a:custGeom>
              <a:avLst/>
              <a:gdLst>
                <a:gd name="T0" fmla="*/ 5 w 5"/>
                <a:gd name="T1" fmla="*/ 0 h 3"/>
                <a:gd name="T2" fmla="*/ 3 w 5"/>
                <a:gd name="T3" fmla="*/ 3 h 3"/>
                <a:gd name="T4" fmla="*/ 0 w 5"/>
                <a:gd name="T5" fmla="*/ 3 h 3"/>
                <a:gd name="T6" fmla="*/ 0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5" y="0"/>
                    <a:pt x="3" y="3"/>
                    <a:pt x="3" y="3"/>
                  </a:cubicBezTo>
                  <a:cubicBezTo>
                    <a:pt x="0" y="3"/>
                    <a:pt x="0" y="3"/>
                    <a:pt x="0" y="3"/>
                  </a:cubicBezTo>
                  <a:cubicBezTo>
                    <a:pt x="0" y="0"/>
                    <a:pt x="0" y="0"/>
                    <a:pt x="0" y="0"/>
                  </a:cubicBezTo>
                  <a:lnTo>
                    <a:pt x="5"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EB130E13-8406-E70D-5C8B-2F1AAD58DDDE}"/>
                </a:ext>
              </a:extLst>
            </p:cNvPr>
            <p:cNvSpPr>
              <a:spLocks/>
            </p:cNvSpPr>
            <p:nvPr/>
          </p:nvSpPr>
          <p:spPr bwMode="auto">
            <a:xfrm>
              <a:off x="4661766" y="4519231"/>
              <a:ext cx="1003746" cy="1147705"/>
            </a:xfrm>
            <a:custGeom>
              <a:avLst/>
              <a:gdLst>
                <a:gd name="T0" fmla="*/ 370 w 389"/>
                <a:gd name="T1" fmla="*/ 111 h 445"/>
                <a:gd name="T2" fmla="*/ 344 w 389"/>
                <a:gd name="T3" fmla="*/ 109 h 445"/>
                <a:gd name="T4" fmla="*/ 330 w 389"/>
                <a:gd name="T5" fmla="*/ 140 h 445"/>
                <a:gd name="T6" fmla="*/ 337 w 389"/>
                <a:gd name="T7" fmla="*/ 168 h 445"/>
                <a:gd name="T8" fmla="*/ 319 w 389"/>
                <a:gd name="T9" fmla="*/ 196 h 445"/>
                <a:gd name="T10" fmla="*/ 304 w 389"/>
                <a:gd name="T11" fmla="*/ 212 h 445"/>
                <a:gd name="T12" fmla="*/ 331 w 389"/>
                <a:gd name="T13" fmla="*/ 260 h 445"/>
                <a:gd name="T14" fmla="*/ 304 w 389"/>
                <a:gd name="T15" fmla="*/ 296 h 445"/>
                <a:gd name="T16" fmla="*/ 337 w 389"/>
                <a:gd name="T17" fmla="*/ 341 h 445"/>
                <a:gd name="T18" fmla="*/ 354 w 389"/>
                <a:gd name="T19" fmla="*/ 369 h 445"/>
                <a:gd name="T20" fmla="*/ 350 w 389"/>
                <a:gd name="T21" fmla="*/ 388 h 445"/>
                <a:gd name="T22" fmla="*/ 348 w 389"/>
                <a:gd name="T23" fmla="*/ 399 h 445"/>
                <a:gd name="T24" fmla="*/ 329 w 389"/>
                <a:gd name="T25" fmla="*/ 414 h 445"/>
                <a:gd name="T26" fmla="*/ 279 w 389"/>
                <a:gd name="T27" fmla="*/ 426 h 445"/>
                <a:gd name="T28" fmla="*/ 261 w 389"/>
                <a:gd name="T29" fmla="*/ 442 h 445"/>
                <a:gd name="T30" fmla="*/ 224 w 389"/>
                <a:gd name="T31" fmla="*/ 435 h 445"/>
                <a:gd name="T32" fmla="*/ 201 w 389"/>
                <a:gd name="T33" fmla="*/ 409 h 445"/>
                <a:gd name="T34" fmla="*/ 190 w 389"/>
                <a:gd name="T35" fmla="*/ 385 h 445"/>
                <a:gd name="T36" fmla="*/ 175 w 389"/>
                <a:gd name="T37" fmla="*/ 379 h 445"/>
                <a:gd name="T38" fmla="*/ 151 w 389"/>
                <a:gd name="T39" fmla="*/ 383 h 445"/>
                <a:gd name="T40" fmla="*/ 126 w 389"/>
                <a:gd name="T41" fmla="*/ 371 h 445"/>
                <a:gd name="T42" fmla="*/ 164 w 389"/>
                <a:gd name="T43" fmla="*/ 359 h 445"/>
                <a:gd name="T44" fmla="*/ 141 w 389"/>
                <a:gd name="T45" fmla="*/ 358 h 445"/>
                <a:gd name="T46" fmla="*/ 123 w 389"/>
                <a:gd name="T47" fmla="*/ 332 h 445"/>
                <a:gd name="T48" fmla="*/ 76 w 389"/>
                <a:gd name="T49" fmla="*/ 340 h 445"/>
                <a:gd name="T50" fmla="*/ 58 w 389"/>
                <a:gd name="T51" fmla="*/ 353 h 445"/>
                <a:gd name="T52" fmla="*/ 29 w 389"/>
                <a:gd name="T53" fmla="*/ 355 h 445"/>
                <a:gd name="T54" fmla="*/ 27 w 389"/>
                <a:gd name="T55" fmla="*/ 336 h 445"/>
                <a:gd name="T56" fmla="*/ 46 w 389"/>
                <a:gd name="T57" fmla="*/ 336 h 445"/>
                <a:gd name="T58" fmla="*/ 33 w 389"/>
                <a:gd name="T59" fmla="*/ 330 h 445"/>
                <a:gd name="T60" fmla="*/ 21 w 389"/>
                <a:gd name="T61" fmla="*/ 327 h 445"/>
                <a:gd name="T62" fmla="*/ 4 w 389"/>
                <a:gd name="T63" fmla="*/ 322 h 445"/>
                <a:gd name="T64" fmla="*/ 25 w 389"/>
                <a:gd name="T65" fmla="*/ 311 h 445"/>
                <a:gd name="T66" fmla="*/ 0 w 389"/>
                <a:gd name="T67" fmla="*/ 292 h 445"/>
                <a:gd name="T68" fmla="*/ 25 w 389"/>
                <a:gd name="T69" fmla="*/ 276 h 445"/>
                <a:gd name="T70" fmla="*/ 41 w 389"/>
                <a:gd name="T71" fmla="*/ 260 h 445"/>
                <a:gd name="T72" fmla="*/ 59 w 389"/>
                <a:gd name="T73" fmla="*/ 266 h 445"/>
                <a:gd name="T74" fmla="*/ 77 w 389"/>
                <a:gd name="T75" fmla="*/ 260 h 445"/>
                <a:gd name="T76" fmla="*/ 96 w 389"/>
                <a:gd name="T77" fmla="*/ 248 h 445"/>
                <a:gd name="T78" fmla="*/ 123 w 389"/>
                <a:gd name="T79" fmla="*/ 250 h 445"/>
                <a:gd name="T80" fmla="*/ 173 w 389"/>
                <a:gd name="T81" fmla="*/ 220 h 445"/>
                <a:gd name="T82" fmla="*/ 212 w 389"/>
                <a:gd name="T83" fmla="*/ 171 h 445"/>
                <a:gd name="T84" fmla="*/ 190 w 389"/>
                <a:gd name="T85" fmla="*/ 154 h 445"/>
                <a:gd name="T86" fmla="*/ 194 w 389"/>
                <a:gd name="T87" fmla="*/ 113 h 445"/>
                <a:gd name="T88" fmla="*/ 201 w 389"/>
                <a:gd name="T89" fmla="*/ 90 h 445"/>
                <a:gd name="T90" fmla="*/ 158 w 389"/>
                <a:gd name="T91" fmla="*/ 93 h 445"/>
                <a:gd name="T92" fmla="*/ 142 w 389"/>
                <a:gd name="T93" fmla="*/ 102 h 445"/>
                <a:gd name="T94" fmla="*/ 113 w 389"/>
                <a:gd name="T95" fmla="*/ 99 h 445"/>
                <a:gd name="T96" fmla="*/ 156 w 389"/>
                <a:gd name="T97" fmla="*/ 74 h 445"/>
                <a:gd name="T98" fmla="*/ 186 w 389"/>
                <a:gd name="T99" fmla="*/ 37 h 445"/>
                <a:gd name="T100" fmla="*/ 220 w 389"/>
                <a:gd name="T101" fmla="*/ 22 h 445"/>
                <a:gd name="T102" fmla="*/ 255 w 389"/>
                <a:gd name="T103" fmla="*/ 21 h 445"/>
                <a:gd name="T104" fmla="*/ 256 w 389"/>
                <a:gd name="T105" fmla="*/ 0 h 445"/>
                <a:gd name="T106" fmla="*/ 301 w 389"/>
                <a:gd name="T107" fmla="*/ 18 h 445"/>
                <a:gd name="T108" fmla="*/ 339 w 389"/>
                <a:gd name="T109" fmla="*/ 31 h 445"/>
                <a:gd name="T110" fmla="*/ 370 w 389"/>
                <a:gd name="T111" fmla="*/ 50 h 445"/>
                <a:gd name="T112" fmla="*/ 361 w 389"/>
                <a:gd name="T113" fmla="*/ 61 h 445"/>
                <a:gd name="T114" fmla="*/ 376 w 389"/>
                <a:gd name="T115" fmla="*/ 9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9" h="445">
                  <a:moveTo>
                    <a:pt x="389" y="110"/>
                  </a:moveTo>
                  <a:cubicBezTo>
                    <a:pt x="387" y="113"/>
                    <a:pt x="387" y="113"/>
                    <a:pt x="387" y="113"/>
                  </a:cubicBezTo>
                  <a:cubicBezTo>
                    <a:pt x="388" y="118"/>
                    <a:pt x="388" y="118"/>
                    <a:pt x="388" y="118"/>
                  </a:cubicBezTo>
                  <a:cubicBezTo>
                    <a:pt x="388" y="118"/>
                    <a:pt x="379" y="120"/>
                    <a:pt x="376" y="122"/>
                  </a:cubicBezTo>
                  <a:cubicBezTo>
                    <a:pt x="370" y="111"/>
                    <a:pt x="370" y="111"/>
                    <a:pt x="370" y="111"/>
                  </a:cubicBezTo>
                  <a:cubicBezTo>
                    <a:pt x="357" y="105"/>
                    <a:pt x="357" y="105"/>
                    <a:pt x="357" y="105"/>
                  </a:cubicBezTo>
                  <a:cubicBezTo>
                    <a:pt x="357" y="102"/>
                    <a:pt x="357" y="102"/>
                    <a:pt x="357" y="102"/>
                  </a:cubicBezTo>
                  <a:cubicBezTo>
                    <a:pt x="350" y="105"/>
                    <a:pt x="350" y="105"/>
                    <a:pt x="350" y="105"/>
                  </a:cubicBezTo>
                  <a:cubicBezTo>
                    <a:pt x="350" y="107"/>
                    <a:pt x="350" y="107"/>
                    <a:pt x="350" y="107"/>
                  </a:cubicBezTo>
                  <a:cubicBezTo>
                    <a:pt x="344" y="109"/>
                    <a:pt x="344" y="109"/>
                    <a:pt x="344" y="109"/>
                  </a:cubicBezTo>
                  <a:cubicBezTo>
                    <a:pt x="339" y="109"/>
                    <a:pt x="339" y="109"/>
                    <a:pt x="339" y="109"/>
                  </a:cubicBezTo>
                  <a:cubicBezTo>
                    <a:pt x="334" y="114"/>
                    <a:pt x="334" y="114"/>
                    <a:pt x="334" y="114"/>
                  </a:cubicBezTo>
                  <a:cubicBezTo>
                    <a:pt x="331" y="115"/>
                    <a:pt x="331" y="115"/>
                    <a:pt x="331" y="115"/>
                  </a:cubicBezTo>
                  <a:cubicBezTo>
                    <a:pt x="331" y="115"/>
                    <a:pt x="328" y="131"/>
                    <a:pt x="326" y="135"/>
                  </a:cubicBezTo>
                  <a:cubicBezTo>
                    <a:pt x="330" y="140"/>
                    <a:pt x="330" y="140"/>
                    <a:pt x="330" y="140"/>
                  </a:cubicBezTo>
                  <a:cubicBezTo>
                    <a:pt x="335" y="137"/>
                    <a:pt x="335" y="137"/>
                    <a:pt x="335" y="137"/>
                  </a:cubicBezTo>
                  <a:cubicBezTo>
                    <a:pt x="344" y="151"/>
                    <a:pt x="344" y="151"/>
                    <a:pt x="344" y="151"/>
                  </a:cubicBezTo>
                  <a:cubicBezTo>
                    <a:pt x="348" y="155"/>
                    <a:pt x="348" y="155"/>
                    <a:pt x="348" y="155"/>
                  </a:cubicBezTo>
                  <a:cubicBezTo>
                    <a:pt x="341" y="155"/>
                    <a:pt x="341" y="155"/>
                    <a:pt x="341" y="155"/>
                  </a:cubicBezTo>
                  <a:cubicBezTo>
                    <a:pt x="337" y="168"/>
                    <a:pt x="337" y="168"/>
                    <a:pt x="337" y="168"/>
                  </a:cubicBezTo>
                  <a:cubicBezTo>
                    <a:pt x="330" y="173"/>
                    <a:pt x="330" y="173"/>
                    <a:pt x="330" y="173"/>
                  </a:cubicBezTo>
                  <a:cubicBezTo>
                    <a:pt x="333" y="174"/>
                    <a:pt x="333" y="174"/>
                    <a:pt x="333" y="174"/>
                  </a:cubicBezTo>
                  <a:cubicBezTo>
                    <a:pt x="319" y="183"/>
                    <a:pt x="319" y="183"/>
                    <a:pt x="319" y="183"/>
                  </a:cubicBezTo>
                  <a:cubicBezTo>
                    <a:pt x="322" y="192"/>
                    <a:pt x="322" y="192"/>
                    <a:pt x="322" y="192"/>
                  </a:cubicBezTo>
                  <a:cubicBezTo>
                    <a:pt x="319" y="196"/>
                    <a:pt x="319" y="196"/>
                    <a:pt x="319" y="196"/>
                  </a:cubicBezTo>
                  <a:cubicBezTo>
                    <a:pt x="337" y="190"/>
                    <a:pt x="337" y="190"/>
                    <a:pt x="337" y="190"/>
                  </a:cubicBezTo>
                  <a:cubicBezTo>
                    <a:pt x="340" y="194"/>
                    <a:pt x="340" y="194"/>
                    <a:pt x="340" y="194"/>
                  </a:cubicBezTo>
                  <a:cubicBezTo>
                    <a:pt x="337" y="198"/>
                    <a:pt x="337" y="198"/>
                    <a:pt x="337" y="198"/>
                  </a:cubicBezTo>
                  <a:cubicBezTo>
                    <a:pt x="315" y="205"/>
                    <a:pt x="315" y="205"/>
                    <a:pt x="315" y="205"/>
                  </a:cubicBezTo>
                  <a:cubicBezTo>
                    <a:pt x="304" y="212"/>
                    <a:pt x="304" y="212"/>
                    <a:pt x="304" y="212"/>
                  </a:cubicBezTo>
                  <a:cubicBezTo>
                    <a:pt x="324" y="238"/>
                    <a:pt x="324" y="238"/>
                    <a:pt x="324" y="238"/>
                  </a:cubicBezTo>
                  <a:cubicBezTo>
                    <a:pt x="337" y="240"/>
                    <a:pt x="337" y="240"/>
                    <a:pt x="337" y="240"/>
                  </a:cubicBezTo>
                  <a:cubicBezTo>
                    <a:pt x="328" y="244"/>
                    <a:pt x="328" y="244"/>
                    <a:pt x="328" y="244"/>
                  </a:cubicBezTo>
                  <a:cubicBezTo>
                    <a:pt x="326" y="253"/>
                    <a:pt x="326" y="253"/>
                    <a:pt x="326" y="253"/>
                  </a:cubicBezTo>
                  <a:cubicBezTo>
                    <a:pt x="331" y="260"/>
                    <a:pt x="331" y="260"/>
                    <a:pt x="331" y="260"/>
                  </a:cubicBezTo>
                  <a:cubicBezTo>
                    <a:pt x="324" y="257"/>
                    <a:pt x="324" y="257"/>
                    <a:pt x="324" y="257"/>
                  </a:cubicBezTo>
                  <a:cubicBezTo>
                    <a:pt x="318" y="264"/>
                    <a:pt x="318" y="264"/>
                    <a:pt x="318" y="264"/>
                  </a:cubicBezTo>
                  <a:cubicBezTo>
                    <a:pt x="304" y="284"/>
                    <a:pt x="304" y="284"/>
                    <a:pt x="304" y="284"/>
                  </a:cubicBezTo>
                  <a:cubicBezTo>
                    <a:pt x="309" y="288"/>
                    <a:pt x="309" y="288"/>
                    <a:pt x="309" y="288"/>
                  </a:cubicBezTo>
                  <a:cubicBezTo>
                    <a:pt x="304" y="296"/>
                    <a:pt x="304" y="296"/>
                    <a:pt x="304" y="296"/>
                  </a:cubicBezTo>
                  <a:cubicBezTo>
                    <a:pt x="304" y="300"/>
                    <a:pt x="304" y="300"/>
                    <a:pt x="304" y="300"/>
                  </a:cubicBezTo>
                  <a:cubicBezTo>
                    <a:pt x="309" y="305"/>
                    <a:pt x="309" y="305"/>
                    <a:pt x="309" y="305"/>
                  </a:cubicBezTo>
                  <a:cubicBezTo>
                    <a:pt x="308" y="318"/>
                    <a:pt x="308" y="318"/>
                    <a:pt x="308" y="318"/>
                  </a:cubicBezTo>
                  <a:cubicBezTo>
                    <a:pt x="308" y="318"/>
                    <a:pt x="324" y="336"/>
                    <a:pt x="324" y="336"/>
                  </a:cubicBezTo>
                  <a:cubicBezTo>
                    <a:pt x="324" y="336"/>
                    <a:pt x="337" y="341"/>
                    <a:pt x="337" y="341"/>
                  </a:cubicBezTo>
                  <a:cubicBezTo>
                    <a:pt x="348" y="358"/>
                    <a:pt x="348" y="358"/>
                    <a:pt x="348" y="358"/>
                  </a:cubicBezTo>
                  <a:cubicBezTo>
                    <a:pt x="353" y="355"/>
                    <a:pt x="353" y="355"/>
                    <a:pt x="353" y="355"/>
                  </a:cubicBezTo>
                  <a:cubicBezTo>
                    <a:pt x="354" y="360"/>
                    <a:pt x="354" y="360"/>
                    <a:pt x="354" y="360"/>
                  </a:cubicBezTo>
                  <a:cubicBezTo>
                    <a:pt x="359" y="362"/>
                    <a:pt x="359" y="362"/>
                    <a:pt x="359" y="362"/>
                  </a:cubicBezTo>
                  <a:cubicBezTo>
                    <a:pt x="354" y="369"/>
                    <a:pt x="354" y="369"/>
                    <a:pt x="354" y="369"/>
                  </a:cubicBezTo>
                  <a:cubicBezTo>
                    <a:pt x="355" y="377"/>
                    <a:pt x="355" y="377"/>
                    <a:pt x="355" y="377"/>
                  </a:cubicBezTo>
                  <a:cubicBezTo>
                    <a:pt x="350" y="382"/>
                    <a:pt x="350" y="382"/>
                    <a:pt x="350" y="382"/>
                  </a:cubicBezTo>
                  <a:cubicBezTo>
                    <a:pt x="350" y="387"/>
                    <a:pt x="350" y="387"/>
                    <a:pt x="350" y="387"/>
                  </a:cubicBezTo>
                  <a:cubicBezTo>
                    <a:pt x="352" y="388"/>
                    <a:pt x="352" y="388"/>
                    <a:pt x="352" y="388"/>
                  </a:cubicBezTo>
                  <a:cubicBezTo>
                    <a:pt x="350" y="388"/>
                    <a:pt x="350" y="388"/>
                    <a:pt x="350" y="388"/>
                  </a:cubicBezTo>
                  <a:cubicBezTo>
                    <a:pt x="350" y="393"/>
                    <a:pt x="350" y="393"/>
                    <a:pt x="350" y="393"/>
                  </a:cubicBezTo>
                  <a:cubicBezTo>
                    <a:pt x="348" y="395"/>
                    <a:pt x="348" y="395"/>
                    <a:pt x="348" y="395"/>
                  </a:cubicBezTo>
                  <a:cubicBezTo>
                    <a:pt x="348" y="397"/>
                    <a:pt x="348" y="397"/>
                    <a:pt x="348" y="397"/>
                  </a:cubicBezTo>
                  <a:cubicBezTo>
                    <a:pt x="350" y="397"/>
                    <a:pt x="350" y="397"/>
                    <a:pt x="350" y="397"/>
                  </a:cubicBezTo>
                  <a:cubicBezTo>
                    <a:pt x="348" y="399"/>
                    <a:pt x="348" y="399"/>
                    <a:pt x="348" y="399"/>
                  </a:cubicBezTo>
                  <a:cubicBezTo>
                    <a:pt x="348" y="402"/>
                    <a:pt x="348" y="402"/>
                    <a:pt x="348" y="402"/>
                  </a:cubicBezTo>
                  <a:cubicBezTo>
                    <a:pt x="350" y="402"/>
                    <a:pt x="350" y="402"/>
                    <a:pt x="350" y="402"/>
                  </a:cubicBezTo>
                  <a:cubicBezTo>
                    <a:pt x="350" y="404"/>
                    <a:pt x="350" y="404"/>
                    <a:pt x="350" y="404"/>
                  </a:cubicBezTo>
                  <a:cubicBezTo>
                    <a:pt x="340" y="415"/>
                    <a:pt x="340" y="415"/>
                    <a:pt x="340" y="415"/>
                  </a:cubicBezTo>
                  <a:cubicBezTo>
                    <a:pt x="329" y="414"/>
                    <a:pt x="329" y="414"/>
                    <a:pt x="329" y="414"/>
                  </a:cubicBezTo>
                  <a:cubicBezTo>
                    <a:pt x="326" y="417"/>
                    <a:pt x="326" y="417"/>
                    <a:pt x="326" y="417"/>
                  </a:cubicBezTo>
                  <a:cubicBezTo>
                    <a:pt x="302" y="416"/>
                    <a:pt x="302" y="416"/>
                    <a:pt x="302" y="416"/>
                  </a:cubicBezTo>
                  <a:cubicBezTo>
                    <a:pt x="285" y="425"/>
                    <a:pt x="285" y="425"/>
                    <a:pt x="285" y="425"/>
                  </a:cubicBezTo>
                  <a:cubicBezTo>
                    <a:pt x="280" y="421"/>
                    <a:pt x="280" y="421"/>
                    <a:pt x="280" y="421"/>
                  </a:cubicBezTo>
                  <a:cubicBezTo>
                    <a:pt x="279" y="426"/>
                    <a:pt x="279" y="426"/>
                    <a:pt x="279" y="426"/>
                  </a:cubicBezTo>
                  <a:cubicBezTo>
                    <a:pt x="270" y="427"/>
                    <a:pt x="270" y="427"/>
                    <a:pt x="270" y="427"/>
                  </a:cubicBezTo>
                  <a:cubicBezTo>
                    <a:pt x="269" y="431"/>
                    <a:pt x="269" y="431"/>
                    <a:pt x="269" y="431"/>
                  </a:cubicBezTo>
                  <a:cubicBezTo>
                    <a:pt x="271" y="431"/>
                    <a:pt x="271" y="431"/>
                    <a:pt x="271" y="431"/>
                  </a:cubicBezTo>
                  <a:cubicBezTo>
                    <a:pt x="274" y="442"/>
                    <a:pt x="274" y="442"/>
                    <a:pt x="274" y="442"/>
                  </a:cubicBezTo>
                  <a:cubicBezTo>
                    <a:pt x="261" y="442"/>
                    <a:pt x="261" y="442"/>
                    <a:pt x="261" y="442"/>
                  </a:cubicBezTo>
                  <a:cubicBezTo>
                    <a:pt x="261" y="445"/>
                    <a:pt x="261" y="445"/>
                    <a:pt x="261" y="445"/>
                  </a:cubicBezTo>
                  <a:cubicBezTo>
                    <a:pt x="245" y="442"/>
                    <a:pt x="245" y="442"/>
                    <a:pt x="245" y="442"/>
                  </a:cubicBezTo>
                  <a:cubicBezTo>
                    <a:pt x="240" y="437"/>
                    <a:pt x="240" y="437"/>
                    <a:pt x="240" y="437"/>
                  </a:cubicBezTo>
                  <a:cubicBezTo>
                    <a:pt x="235" y="441"/>
                    <a:pt x="235" y="441"/>
                    <a:pt x="235" y="441"/>
                  </a:cubicBezTo>
                  <a:cubicBezTo>
                    <a:pt x="224" y="435"/>
                    <a:pt x="224" y="435"/>
                    <a:pt x="224" y="435"/>
                  </a:cubicBezTo>
                  <a:cubicBezTo>
                    <a:pt x="214" y="426"/>
                    <a:pt x="214" y="426"/>
                    <a:pt x="214" y="426"/>
                  </a:cubicBezTo>
                  <a:cubicBezTo>
                    <a:pt x="213" y="416"/>
                    <a:pt x="213" y="416"/>
                    <a:pt x="213" y="416"/>
                  </a:cubicBezTo>
                  <a:cubicBezTo>
                    <a:pt x="209" y="414"/>
                    <a:pt x="209" y="414"/>
                    <a:pt x="209" y="414"/>
                  </a:cubicBezTo>
                  <a:cubicBezTo>
                    <a:pt x="204" y="416"/>
                    <a:pt x="204" y="416"/>
                    <a:pt x="204" y="416"/>
                  </a:cubicBezTo>
                  <a:cubicBezTo>
                    <a:pt x="201" y="409"/>
                    <a:pt x="201" y="409"/>
                    <a:pt x="201" y="409"/>
                  </a:cubicBezTo>
                  <a:cubicBezTo>
                    <a:pt x="196" y="408"/>
                    <a:pt x="196" y="408"/>
                    <a:pt x="196" y="408"/>
                  </a:cubicBezTo>
                  <a:cubicBezTo>
                    <a:pt x="199" y="401"/>
                    <a:pt x="199" y="401"/>
                    <a:pt x="199" y="401"/>
                  </a:cubicBezTo>
                  <a:cubicBezTo>
                    <a:pt x="191" y="392"/>
                    <a:pt x="191" y="392"/>
                    <a:pt x="191" y="392"/>
                  </a:cubicBezTo>
                  <a:cubicBezTo>
                    <a:pt x="194" y="388"/>
                    <a:pt x="194" y="388"/>
                    <a:pt x="194" y="388"/>
                  </a:cubicBezTo>
                  <a:cubicBezTo>
                    <a:pt x="190" y="385"/>
                    <a:pt x="190" y="385"/>
                    <a:pt x="190" y="385"/>
                  </a:cubicBezTo>
                  <a:cubicBezTo>
                    <a:pt x="190" y="373"/>
                    <a:pt x="190" y="373"/>
                    <a:pt x="190" y="373"/>
                  </a:cubicBezTo>
                  <a:cubicBezTo>
                    <a:pt x="184" y="378"/>
                    <a:pt x="184" y="378"/>
                    <a:pt x="184" y="378"/>
                  </a:cubicBezTo>
                  <a:cubicBezTo>
                    <a:pt x="178" y="381"/>
                    <a:pt x="178" y="381"/>
                    <a:pt x="178" y="381"/>
                  </a:cubicBezTo>
                  <a:cubicBezTo>
                    <a:pt x="178" y="375"/>
                    <a:pt x="178" y="375"/>
                    <a:pt x="178" y="375"/>
                  </a:cubicBezTo>
                  <a:cubicBezTo>
                    <a:pt x="178" y="375"/>
                    <a:pt x="177" y="379"/>
                    <a:pt x="175" y="379"/>
                  </a:cubicBezTo>
                  <a:cubicBezTo>
                    <a:pt x="172" y="379"/>
                    <a:pt x="167" y="381"/>
                    <a:pt x="167" y="383"/>
                  </a:cubicBezTo>
                  <a:cubicBezTo>
                    <a:pt x="166" y="386"/>
                    <a:pt x="166" y="386"/>
                    <a:pt x="166" y="386"/>
                  </a:cubicBezTo>
                  <a:cubicBezTo>
                    <a:pt x="166" y="386"/>
                    <a:pt x="162" y="388"/>
                    <a:pt x="161" y="388"/>
                  </a:cubicBezTo>
                  <a:cubicBezTo>
                    <a:pt x="161" y="388"/>
                    <a:pt x="152" y="388"/>
                    <a:pt x="152" y="388"/>
                  </a:cubicBezTo>
                  <a:cubicBezTo>
                    <a:pt x="151" y="383"/>
                    <a:pt x="151" y="383"/>
                    <a:pt x="151" y="383"/>
                  </a:cubicBezTo>
                  <a:cubicBezTo>
                    <a:pt x="145" y="388"/>
                    <a:pt x="145" y="388"/>
                    <a:pt x="145" y="388"/>
                  </a:cubicBezTo>
                  <a:cubicBezTo>
                    <a:pt x="132" y="387"/>
                    <a:pt x="132" y="387"/>
                    <a:pt x="132" y="387"/>
                  </a:cubicBezTo>
                  <a:cubicBezTo>
                    <a:pt x="125" y="382"/>
                    <a:pt x="125" y="382"/>
                    <a:pt x="125" y="382"/>
                  </a:cubicBezTo>
                  <a:cubicBezTo>
                    <a:pt x="127" y="377"/>
                    <a:pt x="127" y="377"/>
                    <a:pt x="127" y="377"/>
                  </a:cubicBezTo>
                  <a:cubicBezTo>
                    <a:pt x="126" y="371"/>
                    <a:pt x="126" y="371"/>
                    <a:pt x="126" y="371"/>
                  </a:cubicBezTo>
                  <a:cubicBezTo>
                    <a:pt x="135" y="368"/>
                    <a:pt x="135" y="368"/>
                    <a:pt x="135" y="368"/>
                  </a:cubicBezTo>
                  <a:cubicBezTo>
                    <a:pt x="135" y="368"/>
                    <a:pt x="157" y="365"/>
                    <a:pt x="157" y="365"/>
                  </a:cubicBezTo>
                  <a:cubicBezTo>
                    <a:pt x="157" y="365"/>
                    <a:pt x="161" y="368"/>
                    <a:pt x="161" y="368"/>
                  </a:cubicBezTo>
                  <a:cubicBezTo>
                    <a:pt x="160" y="363"/>
                    <a:pt x="160" y="363"/>
                    <a:pt x="160" y="363"/>
                  </a:cubicBezTo>
                  <a:cubicBezTo>
                    <a:pt x="164" y="359"/>
                    <a:pt x="164" y="359"/>
                    <a:pt x="164" y="359"/>
                  </a:cubicBezTo>
                  <a:cubicBezTo>
                    <a:pt x="158" y="357"/>
                    <a:pt x="158" y="357"/>
                    <a:pt x="158" y="357"/>
                  </a:cubicBezTo>
                  <a:cubicBezTo>
                    <a:pt x="157" y="362"/>
                    <a:pt x="157" y="362"/>
                    <a:pt x="157" y="362"/>
                  </a:cubicBezTo>
                  <a:cubicBezTo>
                    <a:pt x="154" y="363"/>
                    <a:pt x="154" y="363"/>
                    <a:pt x="154" y="363"/>
                  </a:cubicBezTo>
                  <a:cubicBezTo>
                    <a:pt x="154" y="363"/>
                    <a:pt x="149" y="362"/>
                    <a:pt x="146" y="361"/>
                  </a:cubicBezTo>
                  <a:cubicBezTo>
                    <a:pt x="143" y="359"/>
                    <a:pt x="141" y="358"/>
                    <a:pt x="141" y="358"/>
                  </a:cubicBezTo>
                  <a:cubicBezTo>
                    <a:pt x="141" y="358"/>
                    <a:pt x="138" y="359"/>
                    <a:pt x="135" y="359"/>
                  </a:cubicBezTo>
                  <a:cubicBezTo>
                    <a:pt x="124" y="347"/>
                    <a:pt x="124" y="347"/>
                    <a:pt x="124" y="347"/>
                  </a:cubicBezTo>
                  <a:cubicBezTo>
                    <a:pt x="129" y="346"/>
                    <a:pt x="129" y="346"/>
                    <a:pt x="129" y="346"/>
                  </a:cubicBezTo>
                  <a:cubicBezTo>
                    <a:pt x="125" y="339"/>
                    <a:pt x="125" y="339"/>
                    <a:pt x="125" y="339"/>
                  </a:cubicBezTo>
                  <a:cubicBezTo>
                    <a:pt x="123" y="332"/>
                    <a:pt x="123" y="332"/>
                    <a:pt x="123" y="332"/>
                  </a:cubicBezTo>
                  <a:cubicBezTo>
                    <a:pt x="123" y="332"/>
                    <a:pt x="113" y="333"/>
                    <a:pt x="113" y="333"/>
                  </a:cubicBezTo>
                  <a:cubicBezTo>
                    <a:pt x="113" y="333"/>
                    <a:pt x="115" y="339"/>
                    <a:pt x="115" y="339"/>
                  </a:cubicBezTo>
                  <a:cubicBezTo>
                    <a:pt x="96" y="337"/>
                    <a:pt x="96" y="337"/>
                    <a:pt x="96" y="337"/>
                  </a:cubicBezTo>
                  <a:cubicBezTo>
                    <a:pt x="82" y="337"/>
                    <a:pt x="82" y="337"/>
                    <a:pt x="82" y="337"/>
                  </a:cubicBezTo>
                  <a:cubicBezTo>
                    <a:pt x="76" y="340"/>
                    <a:pt x="76" y="340"/>
                    <a:pt x="76" y="340"/>
                  </a:cubicBezTo>
                  <a:cubicBezTo>
                    <a:pt x="80" y="343"/>
                    <a:pt x="80" y="343"/>
                    <a:pt x="80" y="343"/>
                  </a:cubicBezTo>
                  <a:cubicBezTo>
                    <a:pt x="80" y="343"/>
                    <a:pt x="75" y="348"/>
                    <a:pt x="73" y="352"/>
                  </a:cubicBezTo>
                  <a:cubicBezTo>
                    <a:pt x="73" y="352"/>
                    <a:pt x="66" y="350"/>
                    <a:pt x="66" y="350"/>
                  </a:cubicBezTo>
                  <a:cubicBezTo>
                    <a:pt x="66" y="350"/>
                    <a:pt x="66" y="354"/>
                    <a:pt x="66" y="354"/>
                  </a:cubicBezTo>
                  <a:cubicBezTo>
                    <a:pt x="58" y="353"/>
                    <a:pt x="58" y="353"/>
                    <a:pt x="58" y="353"/>
                  </a:cubicBezTo>
                  <a:cubicBezTo>
                    <a:pt x="57" y="350"/>
                    <a:pt x="57" y="350"/>
                    <a:pt x="57" y="350"/>
                  </a:cubicBezTo>
                  <a:cubicBezTo>
                    <a:pt x="49" y="350"/>
                    <a:pt x="49" y="350"/>
                    <a:pt x="49" y="350"/>
                  </a:cubicBezTo>
                  <a:cubicBezTo>
                    <a:pt x="41" y="359"/>
                    <a:pt x="41" y="359"/>
                    <a:pt x="41" y="359"/>
                  </a:cubicBezTo>
                  <a:cubicBezTo>
                    <a:pt x="36" y="355"/>
                    <a:pt x="36" y="355"/>
                    <a:pt x="36" y="355"/>
                  </a:cubicBezTo>
                  <a:cubicBezTo>
                    <a:pt x="29" y="355"/>
                    <a:pt x="29" y="355"/>
                    <a:pt x="29" y="355"/>
                  </a:cubicBezTo>
                  <a:cubicBezTo>
                    <a:pt x="22" y="349"/>
                    <a:pt x="22" y="349"/>
                    <a:pt x="22" y="349"/>
                  </a:cubicBezTo>
                  <a:cubicBezTo>
                    <a:pt x="25" y="342"/>
                    <a:pt x="25" y="342"/>
                    <a:pt x="25" y="342"/>
                  </a:cubicBezTo>
                  <a:cubicBezTo>
                    <a:pt x="20" y="336"/>
                    <a:pt x="20" y="336"/>
                    <a:pt x="20" y="336"/>
                  </a:cubicBezTo>
                  <a:cubicBezTo>
                    <a:pt x="22" y="333"/>
                    <a:pt x="22" y="333"/>
                    <a:pt x="22" y="333"/>
                  </a:cubicBezTo>
                  <a:cubicBezTo>
                    <a:pt x="27" y="336"/>
                    <a:pt x="27" y="336"/>
                    <a:pt x="27" y="336"/>
                  </a:cubicBezTo>
                  <a:cubicBezTo>
                    <a:pt x="27" y="336"/>
                    <a:pt x="30" y="333"/>
                    <a:pt x="31" y="333"/>
                  </a:cubicBezTo>
                  <a:cubicBezTo>
                    <a:pt x="31" y="333"/>
                    <a:pt x="43" y="344"/>
                    <a:pt x="43" y="344"/>
                  </a:cubicBezTo>
                  <a:cubicBezTo>
                    <a:pt x="44" y="339"/>
                    <a:pt x="44" y="339"/>
                    <a:pt x="44" y="339"/>
                  </a:cubicBezTo>
                  <a:cubicBezTo>
                    <a:pt x="42" y="336"/>
                    <a:pt x="42" y="336"/>
                    <a:pt x="42" y="336"/>
                  </a:cubicBezTo>
                  <a:cubicBezTo>
                    <a:pt x="46" y="336"/>
                    <a:pt x="46" y="336"/>
                    <a:pt x="46" y="336"/>
                  </a:cubicBezTo>
                  <a:cubicBezTo>
                    <a:pt x="46" y="334"/>
                    <a:pt x="46" y="334"/>
                    <a:pt x="46" y="334"/>
                  </a:cubicBezTo>
                  <a:cubicBezTo>
                    <a:pt x="43" y="329"/>
                    <a:pt x="43" y="329"/>
                    <a:pt x="43" y="329"/>
                  </a:cubicBezTo>
                  <a:cubicBezTo>
                    <a:pt x="40" y="332"/>
                    <a:pt x="40" y="332"/>
                    <a:pt x="40" y="332"/>
                  </a:cubicBezTo>
                  <a:cubicBezTo>
                    <a:pt x="34" y="334"/>
                    <a:pt x="34" y="334"/>
                    <a:pt x="34" y="334"/>
                  </a:cubicBezTo>
                  <a:cubicBezTo>
                    <a:pt x="33" y="330"/>
                    <a:pt x="33" y="330"/>
                    <a:pt x="33" y="330"/>
                  </a:cubicBezTo>
                  <a:cubicBezTo>
                    <a:pt x="26" y="331"/>
                    <a:pt x="26" y="331"/>
                    <a:pt x="26" y="331"/>
                  </a:cubicBezTo>
                  <a:cubicBezTo>
                    <a:pt x="24" y="329"/>
                    <a:pt x="24" y="329"/>
                    <a:pt x="24" y="329"/>
                  </a:cubicBezTo>
                  <a:cubicBezTo>
                    <a:pt x="25" y="323"/>
                    <a:pt x="25" y="323"/>
                    <a:pt x="25" y="323"/>
                  </a:cubicBezTo>
                  <a:cubicBezTo>
                    <a:pt x="23" y="324"/>
                    <a:pt x="23" y="324"/>
                    <a:pt x="23" y="324"/>
                  </a:cubicBezTo>
                  <a:cubicBezTo>
                    <a:pt x="21" y="327"/>
                    <a:pt x="21" y="327"/>
                    <a:pt x="21" y="327"/>
                  </a:cubicBezTo>
                  <a:cubicBezTo>
                    <a:pt x="14" y="329"/>
                    <a:pt x="14" y="329"/>
                    <a:pt x="14" y="329"/>
                  </a:cubicBezTo>
                  <a:cubicBezTo>
                    <a:pt x="14" y="335"/>
                    <a:pt x="14" y="335"/>
                    <a:pt x="14" y="335"/>
                  </a:cubicBezTo>
                  <a:cubicBezTo>
                    <a:pt x="10" y="334"/>
                    <a:pt x="10" y="334"/>
                    <a:pt x="10" y="334"/>
                  </a:cubicBezTo>
                  <a:cubicBezTo>
                    <a:pt x="10" y="329"/>
                    <a:pt x="10" y="329"/>
                    <a:pt x="10" y="329"/>
                  </a:cubicBezTo>
                  <a:cubicBezTo>
                    <a:pt x="4" y="322"/>
                    <a:pt x="4" y="322"/>
                    <a:pt x="4" y="322"/>
                  </a:cubicBezTo>
                  <a:cubicBezTo>
                    <a:pt x="6" y="319"/>
                    <a:pt x="6" y="319"/>
                    <a:pt x="6" y="319"/>
                  </a:cubicBezTo>
                  <a:cubicBezTo>
                    <a:pt x="6" y="319"/>
                    <a:pt x="9" y="321"/>
                    <a:pt x="9" y="321"/>
                  </a:cubicBezTo>
                  <a:cubicBezTo>
                    <a:pt x="9" y="321"/>
                    <a:pt x="11" y="317"/>
                    <a:pt x="11" y="317"/>
                  </a:cubicBezTo>
                  <a:cubicBezTo>
                    <a:pt x="11" y="317"/>
                    <a:pt x="22" y="315"/>
                    <a:pt x="22" y="315"/>
                  </a:cubicBezTo>
                  <a:cubicBezTo>
                    <a:pt x="22" y="315"/>
                    <a:pt x="25" y="311"/>
                    <a:pt x="25" y="311"/>
                  </a:cubicBezTo>
                  <a:cubicBezTo>
                    <a:pt x="26" y="296"/>
                    <a:pt x="26" y="296"/>
                    <a:pt x="26" y="296"/>
                  </a:cubicBezTo>
                  <a:cubicBezTo>
                    <a:pt x="16" y="293"/>
                    <a:pt x="16" y="293"/>
                    <a:pt x="16" y="293"/>
                  </a:cubicBezTo>
                  <a:cubicBezTo>
                    <a:pt x="15" y="290"/>
                    <a:pt x="15" y="290"/>
                    <a:pt x="15" y="290"/>
                  </a:cubicBezTo>
                  <a:cubicBezTo>
                    <a:pt x="4" y="290"/>
                    <a:pt x="4" y="290"/>
                    <a:pt x="4" y="290"/>
                  </a:cubicBezTo>
                  <a:cubicBezTo>
                    <a:pt x="0" y="292"/>
                    <a:pt x="0" y="292"/>
                    <a:pt x="0" y="292"/>
                  </a:cubicBezTo>
                  <a:cubicBezTo>
                    <a:pt x="1" y="282"/>
                    <a:pt x="1" y="282"/>
                    <a:pt x="1" y="282"/>
                  </a:cubicBezTo>
                  <a:cubicBezTo>
                    <a:pt x="7" y="280"/>
                    <a:pt x="7" y="280"/>
                    <a:pt x="7" y="280"/>
                  </a:cubicBezTo>
                  <a:cubicBezTo>
                    <a:pt x="16" y="280"/>
                    <a:pt x="16" y="280"/>
                    <a:pt x="16" y="280"/>
                  </a:cubicBezTo>
                  <a:cubicBezTo>
                    <a:pt x="16" y="280"/>
                    <a:pt x="19" y="275"/>
                    <a:pt x="19" y="275"/>
                  </a:cubicBezTo>
                  <a:cubicBezTo>
                    <a:pt x="19" y="275"/>
                    <a:pt x="25" y="276"/>
                    <a:pt x="25" y="276"/>
                  </a:cubicBezTo>
                  <a:cubicBezTo>
                    <a:pt x="27" y="278"/>
                    <a:pt x="27" y="278"/>
                    <a:pt x="27" y="278"/>
                  </a:cubicBezTo>
                  <a:cubicBezTo>
                    <a:pt x="31" y="273"/>
                    <a:pt x="31" y="273"/>
                    <a:pt x="31" y="273"/>
                  </a:cubicBezTo>
                  <a:cubicBezTo>
                    <a:pt x="36" y="272"/>
                    <a:pt x="36" y="272"/>
                    <a:pt x="36" y="272"/>
                  </a:cubicBezTo>
                  <a:cubicBezTo>
                    <a:pt x="38" y="263"/>
                    <a:pt x="38" y="263"/>
                    <a:pt x="38" y="263"/>
                  </a:cubicBezTo>
                  <a:cubicBezTo>
                    <a:pt x="41" y="260"/>
                    <a:pt x="41" y="260"/>
                    <a:pt x="41" y="260"/>
                  </a:cubicBezTo>
                  <a:cubicBezTo>
                    <a:pt x="49" y="264"/>
                    <a:pt x="49" y="264"/>
                    <a:pt x="49" y="264"/>
                  </a:cubicBezTo>
                  <a:cubicBezTo>
                    <a:pt x="52" y="264"/>
                    <a:pt x="52" y="264"/>
                    <a:pt x="52" y="264"/>
                  </a:cubicBezTo>
                  <a:cubicBezTo>
                    <a:pt x="49" y="267"/>
                    <a:pt x="49" y="267"/>
                    <a:pt x="49" y="267"/>
                  </a:cubicBezTo>
                  <a:cubicBezTo>
                    <a:pt x="49" y="267"/>
                    <a:pt x="55" y="268"/>
                    <a:pt x="55" y="268"/>
                  </a:cubicBezTo>
                  <a:cubicBezTo>
                    <a:pt x="55" y="268"/>
                    <a:pt x="59" y="266"/>
                    <a:pt x="59" y="266"/>
                  </a:cubicBezTo>
                  <a:cubicBezTo>
                    <a:pt x="62" y="262"/>
                    <a:pt x="62" y="262"/>
                    <a:pt x="62" y="262"/>
                  </a:cubicBezTo>
                  <a:cubicBezTo>
                    <a:pt x="64" y="267"/>
                    <a:pt x="64" y="267"/>
                    <a:pt x="64" y="267"/>
                  </a:cubicBezTo>
                  <a:cubicBezTo>
                    <a:pt x="71" y="269"/>
                    <a:pt x="71" y="269"/>
                    <a:pt x="71" y="269"/>
                  </a:cubicBezTo>
                  <a:cubicBezTo>
                    <a:pt x="71" y="263"/>
                    <a:pt x="71" y="263"/>
                    <a:pt x="71" y="263"/>
                  </a:cubicBezTo>
                  <a:cubicBezTo>
                    <a:pt x="77" y="260"/>
                    <a:pt x="77" y="260"/>
                    <a:pt x="77" y="260"/>
                  </a:cubicBezTo>
                  <a:cubicBezTo>
                    <a:pt x="82" y="259"/>
                    <a:pt x="82" y="259"/>
                    <a:pt x="82" y="259"/>
                  </a:cubicBezTo>
                  <a:cubicBezTo>
                    <a:pt x="86" y="251"/>
                    <a:pt x="86" y="251"/>
                    <a:pt x="86" y="251"/>
                  </a:cubicBezTo>
                  <a:cubicBezTo>
                    <a:pt x="93" y="251"/>
                    <a:pt x="93" y="251"/>
                    <a:pt x="93" y="251"/>
                  </a:cubicBezTo>
                  <a:cubicBezTo>
                    <a:pt x="96" y="253"/>
                    <a:pt x="96" y="253"/>
                    <a:pt x="96" y="253"/>
                  </a:cubicBezTo>
                  <a:cubicBezTo>
                    <a:pt x="96" y="248"/>
                    <a:pt x="96" y="248"/>
                    <a:pt x="96" y="248"/>
                  </a:cubicBezTo>
                  <a:cubicBezTo>
                    <a:pt x="102" y="247"/>
                    <a:pt x="102" y="247"/>
                    <a:pt x="102" y="247"/>
                  </a:cubicBezTo>
                  <a:cubicBezTo>
                    <a:pt x="109" y="250"/>
                    <a:pt x="109" y="250"/>
                    <a:pt x="109" y="250"/>
                  </a:cubicBezTo>
                  <a:cubicBezTo>
                    <a:pt x="114" y="248"/>
                    <a:pt x="114" y="248"/>
                    <a:pt x="114" y="248"/>
                  </a:cubicBezTo>
                  <a:cubicBezTo>
                    <a:pt x="114" y="252"/>
                    <a:pt x="114" y="252"/>
                    <a:pt x="114" y="252"/>
                  </a:cubicBezTo>
                  <a:cubicBezTo>
                    <a:pt x="123" y="250"/>
                    <a:pt x="123" y="250"/>
                    <a:pt x="123" y="250"/>
                  </a:cubicBezTo>
                  <a:cubicBezTo>
                    <a:pt x="127" y="245"/>
                    <a:pt x="127" y="245"/>
                    <a:pt x="127" y="245"/>
                  </a:cubicBezTo>
                  <a:cubicBezTo>
                    <a:pt x="138" y="236"/>
                    <a:pt x="138" y="236"/>
                    <a:pt x="138" y="236"/>
                  </a:cubicBezTo>
                  <a:cubicBezTo>
                    <a:pt x="148" y="237"/>
                    <a:pt x="148" y="237"/>
                    <a:pt x="148" y="237"/>
                  </a:cubicBezTo>
                  <a:cubicBezTo>
                    <a:pt x="167" y="229"/>
                    <a:pt x="167" y="229"/>
                    <a:pt x="167" y="229"/>
                  </a:cubicBezTo>
                  <a:cubicBezTo>
                    <a:pt x="173" y="220"/>
                    <a:pt x="173" y="220"/>
                    <a:pt x="173" y="220"/>
                  </a:cubicBezTo>
                  <a:cubicBezTo>
                    <a:pt x="182" y="214"/>
                    <a:pt x="182" y="214"/>
                    <a:pt x="182" y="214"/>
                  </a:cubicBezTo>
                  <a:cubicBezTo>
                    <a:pt x="188" y="200"/>
                    <a:pt x="188" y="200"/>
                    <a:pt x="188" y="200"/>
                  </a:cubicBezTo>
                  <a:cubicBezTo>
                    <a:pt x="191" y="188"/>
                    <a:pt x="191" y="188"/>
                    <a:pt x="191" y="188"/>
                  </a:cubicBezTo>
                  <a:cubicBezTo>
                    <a:pt x="197" y="178"/>
                    <a:pt x="197" y="178"/>
                    <a:pt x="197" y="178"/>
                  </a:cubicBezTo>
                  <a:cubicBezTo>
                    <a:pt x="212" y="171"/>
                    <a:pt x="212" y="171"/>
                    <a:pt x="212" y="171"/>
                  </a:cubicBezTo>
                  <a:cubicBezTo>
                    <a:pt x="204" y="171"/>
                    <a:pt x="204" y="171"/>
                    <a:pt x="204" y="171"/>
                  </a:cubicBezTo>
                  <a:cubicBezTo>
                    <a:pt x="193" y="168"/>
                    <a:pt x="193" y="168"/>
                    <a:pt x="193" y="168"/>
                  </a:cubicBezTo>
                  <a:cubicBezTo>
                    <a:pt x="195" y="161"/>
                    <a:pt x="195" y="161"/>
                    <a:pt x="195" y="161"/>
                  </a:cubicBezTo>
                  <a:cubicBezTo>
                    <a:pt x="198" y="157"/>
                    <a:pt x="198" y="157"/>
                    <a:pt x="198" y="157"/>
                  </a:cubicBezTo>
                  <a:cubicBezTo>
                    <a:pt x="190" y="154"/>
                    <a:pt x="190" y="154"/>
                    <a:pt x="190" y="154"/>
                  </a:cubicBezTo>
                  <a:cubicBezTo>
                    <a:pt x="204" y="139"/>
                    <a:pt x="204" y="139"/>
                    <a:pt x="204" y="139"/>
                  </a:cubicBezTo>
                  <a:cubicBezTo>
                    <a:pt x="217" y="131"/>
                    <a:pt x="217" y="131"/>
                    <a:pt x="217" y="131"/>
                  </a:cubicBezTo>
                  <a:cubicBezTo>
                    <a:pt x="204" y="133"/>
                    <a:pt x="204" y="133"/>
                    <a:pt x="204" y="133"/>
                  </a:cubicBezTo>
                  <a:cubicBezTo>
                    <a:pt x="200" y="122"/>
                    <a:pt x="200" y="122"/>
                    <a:pt x="200" y="122"/>
                  </a:cubicBezTo>
                  <a:cubicBezTo>
                    <a:pt x="194" y="113"/>
                    <a:pt x="194" y="113"/>
                    <a:pt x="194" y="113"/>
                  </a:cubicBezTo>
                  <a:cubicBezTo>
                    <a:pt x="200" y="105"/>
                    <a:pt x="200" y="105"/>
                    <a:pt x="200" y="105"/>
                  </a:cubicBezTo>
                  <a:cubicBezTo>
                    <a:pt x="200" y="94"/>
                    <a:pt x="200" y="94"/>
                    <a:pt x="200" y="94"/>
                  </a:cubicBezTo>
                  <a:cubicBezTo>
                    <a:pt x="218" y="86"/>
                    <a:pt x="218" y="86"/>
                    <a:pt x="218" y="86"/>
                  </a:cubicBezTo>
                  <a:cubicBezTo>
                    <a:pt x="203" y="87"/>
                    <a:pt x="203" y="87"/>
                    <a:pt x="203" y="87"/>
                  </a:cubicBezTo>
                  <a:cubicBezTo>
                    <a:pt x="201" y="90"/>
                    <a:pt x="201" y="90"/>
                    <a:pt x="201" y="90"/>
                  </a:cubicBezTo>
                  <a:cubicBezTo>
                    <a:pt x="185" y="88"/>
                    <a:pt x="185" y="88"/>
                    <a:pt x="185" y="88"/>
                  </a:cubicBezTo>
                  <a:cubicBezTo>
                    <a:pt x="176" y="85"/>
                    <a:pt x="176" y="85"/>
                    <a:pt x="176" y="85"/>
                  </a:cubicBezTo>
                  <a:cubicBezTo>
                    <a:pt x="175" y="89"/>
                    <a:pt x="175" y="89"/>
                    <a:pt x="175" y="89"/>
                  </a:cubicBezTo>
                  <a:cubicBezTo>
                    <a:pt x="163" y="87"/>
                    <a:pt x="163" y="87"/>
                    <a:pt x="163" y="87"/>
                  </a:cubicBezTo>
                  <a:cubicBezTo>
                    <a:pt x="158" y="93"/>
                    <a:pt x="158" y="93"/>
                    <a:pt x="158" y="93"/>
                  </a:cubicBezTo>
                  <a:cubicBezTo>
                    <a:pt x="152" y="95"/>
                    <a:pt x="152" y="95"/>
                    <a:pt x="152" y="95"/>
                  </a:cubicBezTo>
                  <a:cubicBezTo>
                    <a:pt x="149" y="103"/>
                    <a:pt x="149" y="103"/>
                    <a:pt x="149" y="103"/>
                  </a:cubicBezTo>
                  <a:cubicBezTo>
                    <a:pt x="149" y="107"/>
                    <a:pt x="149" y="107"/>
                    <a:pt x="149" y="107"/>
                  </a:cubicBezTo>
                  <a:cubicBezTo>
                    <a:pt x="143" y="109"/>
                    <a:pt x="143" y="109"/>
                    <a:pt x="143" y="109"/>
                  </a:cubicBezTo>
                  <a:cubicBezTo>
                    <a:pt x="142" y="102"/>
                    <a:pt x="142" y="102"/>
                    <a:pt x="142" y="102"/>
                  </a:cubicBezTo>
                  <a:cubicBezTo>
                    <a:pt x="138" y="97"/>
                    <a:pt x="138" y="97"/>
                    <a:pt x="138" y="97"/>
                  </a:cubicBezTo>
                  <a:cubicBezTo>
                    <a:pt x="131" y="102"/>
                    <a:pt x="131" y="102"/>
                    <a:pt x="131" y="102"/>
                  </a:cubicBezTo>
                  <a:cubicBezTo>
                    <a:pt x="119" y="100"/>
                    <a:pt x="119" y="100"/>
                    <a:pt x="119" y="100"/>
                  </a:cubicBezTo>
                  <a:cubicBezTo>
                    <a:pt x="116" y="104"/>
                    <a:pt x="116" y="104"/>
                    <a:pt x="116" y="104"/>
                  </a:cubicBezTo>
                  <a:cubicBezTo>
                    <a:pt x="113" y="99"/>
                    <a:pt x="113" y="99"/>
                    <a:pt x="113" y="99"/>
                  </a:cubicBezTo>
                  <a:cubicBezTo>
                    <a:pt x="116" y="93"/>
                    <a:pt x="116" y="93"/>
                    <a:pt x="116" y="93"/>
                  </a:cubicBezTo>
                  <a:cubicBezTo>
                    <a:pt x="120" y="93"/>
                    <a:pt x="120" y="93"/>
                    <a:pt x="120" y="93"/>
                  </a:cubicBezTo>
                  <a:cubicBezTo>
                    <a:pt x="121" y="87"/>
                    <a:pt x="121" y="87"/>
                    <a:pt x="121" y="87"/>
                  </a:cubicBezTo>
                  <a:cubicBezTo>
                    <a:pt x="121" y="87"/>
                    <a:pt x="145" y="72"/>
                    <a:pt x="146" y="72"/>
                  </a:cubicBezTo>
                  <a:cubicBezTo>
                    <a:pt x="146" y="72"/>
                    <a:pt x="156" y="74"/>
                    <a:pt x="156" y="74"/>
                  </a:cubicBezTo>
                  <a:cubicBezTo>
                    <a:pt x="160" y="66"/>
                    <a:pt x="160" y="66"/>
                    <a:pt x="160" y="66"/>
                  </a:cubicBezTo>
                  <a:cubicBezTo>
                    <a:pt x="160" y="66"/>
                    <a:pt x="169" y="63"/>
                    <a:pt x="169" y="63"/>
                  </a:cubicBezTo>
                  <a:cubicBezTo>
                    <a:pt x="169" y="63"/>
                    <a:pt x="178" y="56"/>
                    <a:pt x="178" y="56"/>
                  </a:cubicBezTo>
                  <a:cubicBezTo>
                    <a:pt x="186" y="44"/>
                    <a:pt x="186" y="44"/>
                    <a:pt x="186" y="44"/>
                  </a:cubicBezTo>
                  <a:cubicBezTo>
                    <a:pt x="186" y="37"/>
                    <a:pt x="186" y="37"/>
                    <a:pt x="186" y="37"/>
                  </a:cubicBezTo>
                  <a:cubicBezTo>
                    <a:pt x="193" y="36"/>
                    <a:pt x="193" y="36"/>
                    <a:pt x="193" y="36"/>
                  </a:cubicBezTo>
                  <a:cubicBezTo>
                    <a:pt x="201" y="28"/>
                    <a:pt x="201" y="28"/>
                    <a:pt x="201" y="28"/>
                  </a:cubicBezTo>
                  <a:cubicBezTo>
                    <a:pt x="202" y="25"/>
                    <a:pt x="202" y="25"/>
                    <a:pt x="202" y="25"/>
                  </a:cubicBezTo>
                  <a:cubicBezTo>
                    <a:pt x="216" y="19"/>
                    <a:pt x="216" y="19"/>
                    <a:pt x="216" y="19"/>
                  </a:cubicBezTo>
                  <a:cubicBezTo>
                    <a:pt x="216" y="19"/>
                    <a:pt x="219" y="22"/>
                    <a:pt x="220" y="22"/>
                  </a:cubicBezTo>
                  <a:cubicBezTo>
                    <a:pt x="220" y="22"/>
                    <a:pt x="231" y="20"/>
                    <a:pt x="231" y="20"/>
                  </a:cubicBezTo>
                  <a:cubicBezTo>
                    <a:pt x="242" y="14"/>
                    <a:pt x="242" y="14"/>
                    <a:pt x="242" y="14"/>
                  </a:cubicBezTo>
                  <a:cubicBezTo>
                    <a:pt x="249" y="14"/>
                    <a:pt x="249" y="14"/>
                    <a:pt x="249" y="14"/>
                  </a:cubicBezTo>
                  <a:cubicBezTo>
                    <a:pt x="249" y="14"/>
                    <a:pt x="256" y="16"/>
                    <a:pt x="256" y="17"/>
                  </a:cubicBezTo>
                  <a:cubicBezTo>
                    <a:pt x="256" y="18"/>
                    <a:pt x="255" y="21"/>
                    <a:pt x="255" y="21"/>
                  </a:cubicBezTo>
                  <a:cubicBezTo>
                    <a:pt x="259" y="20"/>
                    <a:pt x="259" y="20"/>
                    <a:pt x="259" y="20"/>
                  </a:cubicBezTo>
                  <a:cubicBezTo>
                    <a:pt x="259" y="14"/>
                    <a:pt x="259" y="14"/>
                    <a:pt x="259" y="14"/>
                  </a:cubicBezTo>
                  <a:cubicBezTo>
                    <a:pt x="254" y="10"/>
                    <a:pt x="254" y="10"/>
                    <a:pt x="254" y="10"/>
                  </a:cubicBezTo>
                  <a:cubicBezTo>
                    <a:pt x="253" y="2"/>
                    <a:pt x="253" y="2"/>
                    <a:pt x="253" y="2"/>
                  </a:cubicBezTo>
                  <a:cubicBezTo>
                    <a:pt x="253" y="2"/>
                    <a:pt x="256" y="0"/>
                    <a:pt x="256" y="0"/>
                  </a:cubicBezTo>
                  <a:cubicBezTo>
                    <a:pt x="256" y="0"/>
                    <a:pt x="258" y="6"/>
                    <a:pt x="258" y="6"/>
                  </a:cubicBezTo>
                  <a:cubicBezTo>
                    <a:pt x="258" y="6"/>
                    <a:pt x="264" y="6"/>
                    <a:pt x="264" y="6"/>
                  </a:cubicBezTo>
                  <a:cubicBezTo>
                    <a:pt x="269" y="13"/>
                    <a:pt x="269" y="13"/>
                    <a:pt x="269" y="13"/>
                  </a:cubicBezTo>
                  <a:cubicBezTo>
                    <a:pt x="267" y="16"/>
                    <a:pt x="267" y="16"/>
                    <a:pt x="267" y="16"/>
                  </a:cubicBezTo>
                  <a:cubicBezTo>
                    <a:pt x="301" y="18"/>
                    <a:pt x="301" y="18"/>
                    <a:pt x="301" y="18"/>
                  </a:cubicBezTo>
                  <a:cubicBezTo>
                    <a:pt x="304" y="12"/>
                    <a:pt x="304" y="12"/>
                    <a:pt x="304" y="12"/>
                  </a:cubicBezTo>
                  <a:cubicBezTo>
                    <a:pt x="311" y="13"/>
                    <a:pt x="311" y="13"/>
                    <a:pt x="311" y="13"/>
                  </a:cubicBezTo>
                  <a:cubicBezTo>
                    <a:pt x="318" y="10"/>
                    <a:pt x="318" y="10"/>
                    <a:pt x="318" y="10"/>
                  </a:cubicBezTo>
                  <a:cubicBezTo>
                    <a:pt x="339" y="24"/>
                    <a:pt x="339" y="24"/>
                    <a:pt x="339" y="24"/>
                  </a:cubicBezTo>
                  <a:cubicBezTo>
                    <a:pt x="339" y="31"/>
                    <a:pt x="339" y="31"/>
                    <a:pt x="339" y="31"/>
                  </a:cubicBezTo>
                  <a:cubicBezTo>
                    <a:pt x="353" y="43"/>
                    <a:pt x="353" y="43"/>
                    <a:pt x="353" y="43"/>
                  </a:cubicBezTo>
                  <a:cubicBezTo>
                    <a:pt x="355" y="39"/>
                    <a:pt x="355" y="39"/>
                    <a:pt x="355" y="39"/>
                  </a:cubicBezTo>
                  <a:cubicBezTo>
                    <a:pt x="359" y="39"/>
                    <a:pt x="359" y="39"/>
                    <a:pt x="359" y="39"/>
                  </a:cubicBezTo>
                  <a:cubicBezTo>
                    <a:pt x="369" y="52"/>
                    <a:pt x="369" y="52"/>
                    <a:pt x="369" y="52"/>
                  </a:cubicBezTo>
                  <a:cubicBezTo>
                    <a:pt x="370" y="50"/>
                    <a:pt x="370" y="50"/>
                    <a:pt x="370" y="50"/>
                  </a:cubicBezTo>
                  <a:cubicBezTo>
                    <a:pt x="372" y="52"/>
                    <a:pt x="372" y="52"/>
                    <a:pt x="372" y="52"/>
                  </a:cubicBezTo>
                  <a:cubicBezTo>
                    <a:pt x="370" y="54"/>
                    <a:pt x="370" y="54"/>
                    <a:pt x="370" y="54"/>
                  </a:cubicBezTo>
                  <a:cubicBezTo>
                    <a:pt x="372" y="56"/>
                    <a:pt x="372" y="56"/>
                    <a:pt x="372" y="56"/>
                  </a:cubicBezTo>
                  <a:cubicBezTo>
                    <a:pt x="367" y="61"/>
                    <a:pt x="367" y="61"/>
                    <a:pt x="367" y="61"/>
                  </a:cubicBezTo>
                  <a:cubicBezTo>
                    <a:pt x="361" y="61"/>
                    <a:pt x="361" y="61"/>
                    <a:pt x="361" y="61"/>
                  </a:cubicBezTo>
                  <a:cubicBezTo>
                    <a:pt x="363" y="68"/>
                    <a:pt x="363" y="68"/>
                    <a:pt x="363" y="68"/>
                  </a:cubicBezTo>
                  <a:cubicBezTo>
                    <a:pt x="363" y="68"/>
                    <a:pt x="372" y="74"/>
                    <a:pt x="372" y="74"/>
                  </a:cubicBezTo>
                  <a:cubicBezTo>
                    <a:pt x="372" y="74"/>
                    <a:pt x="370" y="77"/>
                    <a:pt x="370" y="77"/>
                  </a:cubicBezTo>
                  <a:cubicBezTo>
                    <a:pt x="374" y="85"/>
                    <a:pt x="374" y="85"/>
                    <a:pt x="374" y="85"/>
                  </a:cubicBezTo>
                  <a:cubicBezTo>
                    <a:pt x="376" y="96"/>
                    <a:pt x="376" y="96"/>
                    <a:pt x="376" y="96"/>
                  </a:cubicBezTo>
                  <a:cubicBezTo>
                    <a:pt x="389" y="105"/>
                    <a:pt x="389" y="105"/>
                    <a:pt x="389" y="105"/>
                  </a:cubicBezTo>
                  <a:lnTo>
                    <a:pt x="389" y="11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E37D5D9A-7B92-DD0A-40AB-BD1D8C3CA53D}"/>
                </a:ext>
              </a:extLst>
            </p:cNvPr>
            <p:cNvSpPr>
              <a:spLocks/>
            </p:cNvSpPr>
            <p:nvPr/>
          </p:nvSpPr>
          <p:spPr bwMode="auto">
            <a:xfrm>
              <a:off x="5032889" y="4486213"/>
              <a:ext cx="36980" cy="46225"/>
            </a:xfrm>
            <a:custGeom>
              <a:avLst/>
              <a:gdLst>
                <a:gd name="T0" fmla="*/ 10 w 14"/>
                <a:gd name="T1" fmla="*/ 18 h 18"/>
                <a:gd name="T2" fmla="*/ 12 w 14"/>
                <a:gd name="T3" fmla="*/ 7 h 18"/>
                <a:gd name="T4" fmla="*/ 14 w 14"/>
                <a:gd name="T5" fmla="*/ 5 h 18"/>
                <a:gd name="T6" fmla="*/ 11 w 14"/>
                <a:gd name="T7" fmla="*/ 2 h 18"/>
                <a:gd name="T8" fmla="*/ 8 w 14"/>
                <a:gd name="T9" fmla="*/ 6 h 18"/>
                <a:gd name="T10" fmla="*/ 6 w 14"/>
                <a:gd name="T11" fmla="*/ 1 h 18"/>
                <a:gd name="T12" fmla="*/ 2 w 14"/>
                <a:gd name="T13" fmla="*/ 0 h 18"/>
                <a:gd name="T14" fmla="*/ 0 w 14"/>
                <a:gd name="T15" fmla="*/ 9 h 18"/>
                <a:gd name="T16" fmla="*/ 4 w 14"/>
                <a:gd name="T17" fmla="*/ 9 h 18"/>
                <a:gd name="T18" fmla="*/ 10 w 14"/>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8">
                  <a:moveTo>
                    <a:pt x="10" y="18"/>
                  </a:moveTo>
                  <a:cubicBezTo>
                    <a:pt x="10" y="18"/>
                    <a:pt x="12" y="7"/>
                    <a:pt x="12" y="7"/>
                  </a:cubicBezTo>
                  <a:cubicBezTo>
                    <a:pt x="12" y="7"/>
                    <a:pt x="14" y="5"/>
                    <a:pt x="14" y="5"/>
                  </a:cubicBezTo>
                  <a:cubicBezTo>
                    <a:pt x="11" y="2"/>
                    <a:pt x="11" y="2"/>
                    <a:pt x="11" y="2"/>
                  </a:cubicBezTo>
                  <a:cubicBezTo>
                    <a:pt x="8" y="6"/>
                    <a:pt x="8" y="6"/>
                    <a:pt x="8" y="6"/>
                  </a:cubicBezTo>
                  <a:cubicBezTo>
                    <a:pt x="6" y="1"/>
                    <a:pt x="6" y="1"/>
                    <a:pt x="6" y="1"/>
                  </a:cubicBezTo>
                  <a:cubicBezTo>
                    <a:pt x="2" y="0"/>
                    <a:pt x="2" y="0"/>
                    <a:pt x="2" y="0"/>
                  </a:cubicBezTo>
                  <a:cubicBezTo>
                    <a:pt x="0" y="9"/>
                    <a:pt x="0" y="9"/>
                    <a:pt x="0" y="9"/>
                  </a:cubicBezTo>
                  <a:cubicBezTo>
                    <a:pt x="4" y="9"/>
                    <a:pt x="4" y="9"/>
                    <a:pt x="4" y="9"/>
                  </a:cubicBezTo>
                  <a:cubicBezTo>
                    <a:pt x="4" y="9"/>
                    <a:pt x="7" y="16"/>
                    <a:pt x="10" y="1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5810A565-F5CD-1BA2-5149-A5738DEF9FF9}"/>
                </a:ext>
              </a:extLst>
            </p:cNvPr>
            <p:cNvSpPr>
              <a:spLocks/>
            </p:cNvSpPr>
            <p:nvPr/>
          </p:nvSpPr>
          <p:spPr bwMode="auto">
            <a:xfrm>
              <a:off x="5069868" y="4438667"/>
              <a:ext cx="183580" cy="173014"/>
            </a:xfrm>
            <a:custGeom>
              <a:avLst/>
              <a:gdLst>
                <a:gd name="T0" fmla="*/ 7 w 71"/>
                <a:gd name="T1" fmla="*/ 7 h 67"/>
                <a:gd name="T2" fmla="*/ 3 w 71"/>
                <a:gd name="T3" fmla="*/ 7 h 67"/>
                <a:gd name="T4" fmla="*/ 5 w 71"/>
                <a:gd name="T5" fmla="*/ 2 h 67"/>
                <a:gd name="T6" fmla="*/ 19 w 71"/>
                <a:gd name="T7" fmla="*/ 3 h 67"/>
                <a:gd name="T8" fmla="*/ 26 w 71"/>
                <a:gd name="T9" fmla="*/ 0 h 67"/>
                <a:gd name="T10" fmla="*/ 35 w 71"/>
                <a:gd name="T11" fmla="*/ 5 h 67"/>
                <a:gd name="T12" fmla="*/ 43 w 71"/>
                <a:gd name="T13" fmla="*/ 7 h 67"/>
                <a:gd name="T14" fmla="*/ 39 w 71"/>
                <a:gd name="T15" fmla="*/ 18 h 67"/>
                <a:gd name="T16" fmla="*/ 45 w 71"/>
                <a:gd name="T17" fmla="*/ 20 h 67"/>
                <a:gd name="T18" fmla="*/ 48 w 71"/>
                <a:gd name="T19" fmla="*/ 24 h 67"/>
                <a:gd name="T20" fmla="*/ 48 w 71"/>
                <a:gd name="T21" fmla="*/ 32 h 67"/>
                <a:gd name="T22" fmla="*/ 54 w 71"/>
                <a:gd name="T23" fmla="*/ 33 h 67"/>
                <a:gd name="T24" fmla="*/ 58 w 71"/>
                <a:gd name="T25" fmla="*/ 30 h 67"/>
                <a:gd name="T26" fmla="*/ 68 w 71"/>
                <a:gd name="T27" fmla="*/ 32 h 67"/>
                <a:gd name="T28" fmla="*/ 71 w 71"/>
                <a:gd name="T29" fmla="*/ 36 h 67"/>
                <a:gd name="T30" fmla="*/ 60 w 71"/>
                <a:gd name="T31" fmla="*/ 46 h 67"/>
                <a:gd name="T32" fmla="*/ 53 w 71"/>
                <a:gd name="T33" fmla="*/ 47 h 67"/>
                <a:gd name="T34" fmla="*/ 50 w 71"/>
                <a:gd name="T35" fmla="*/ 51 h 67"/>
                <a:gd name="T36" fmla="*/ 47 w 71"/>
                <a:gd name="T37" fmla="*/ 52 h 67"/>
                <a:gd name="T38" fmla="*/ 42 w 71"/>
                <a:gd name="T39" fmla="*/ 56 h 67"/>
                <a:gd name="T40" fmla="*/ 30 w 71"/>
                <a:gd name="T41" fmla="*/ 65 h 67"/>
                <a:gd name="T42" fmla="*/ 23 w 71"/>
                <a:gd name="T43" fmla="*/ 67 h 67"/>
                <a:gd name="T44" fmla="*/ 15 w 71"/>
                <a:gd name="T45" fmla="*/ 63 h 67"/>
                <a:gd name="T46" fmla="*/ 12 w 71"/>
                <a:gd name="T47" fmla="*/ 55 h 67"/>
                <a:gd name="T48" fmla="*/ 8 w 71"/>
                <a:gd name="T49" fmla="*/ 55 h 67"/>
                <a:gd name="T50" fmla="*/ 3 w 71"/>
                <a:gd name="T51" fmla="*/ 50 h 67"/>
                <a:gd name="T52" fmla="*/ 6 w 71"/>
                <a:gd name="T53" fmla="*/ 48 h 67"/>
                <a:gd name="T54" fmla="*/ 7 w 71"/>
                <a:gd name="T55" fmla="*/ 39 h 67"/>
                <a:gd name="T56" fmla="*/ 0 w 71"/>
                <a:gd name="T57" fmla="*/ 32 h 67"/>
                <a:gd name="T58" fmla="*/ 0 w 71"/>
                <a:gd name="T59" fmla="*/ 27 h 67"/>
                <a:gd name="T60" fmla="*/ 6 w 71"/>
                <a:gd name="T61" fmla="*/ 24 h 67"/>
                <a:gd name="T62" fmla="*/ 0 w 71"/>
                <a:gd name="T63" fmla="*/ 16 h 67"/>
                <a:gd name="T64" fmla="*/ 7 w 71"/>
                <a:gd name="T65"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67">
                  <a:moveTo>
                    <a:pt x="7" y="7"/>
                  </a:moveTo>
                  <a:cubicBezTo>
                    <a:pt x="3" y="7"/>
                    <a:pt x="3" y="7"/>
                    <a:pt x="3" y="7"/>
                  </a:cubicBezTo>
                  <a:cubicBezTo>
                    <a:pt x="5" y="2"/>
                    <a:pt x="5" y="2"/>
                    <a:pt x="5" y="2"/>
                  </a:cubicBezTo>
                  <a:cubicBezTo>
                    <a:pt x="19" y="3"/>
                    <a:pt x="19" y="3"/>
                    <a:pt x="19" y="3"/>
                  </a:cubicBezTo>
                  <a:cubicBezTo>
                    <a:pt x="26" y="0"/>
                    <a:pt x="26" y="0"/>
                    <a:pt x="26" y="0"/>
                  </a:cubicBezTo>
                  <a:cubicBezTo>
                    <a:pt x="35" y="5"/>
                    <a:pt x="35" y="5"/>
                    <a:pt x="35" y="5"/>
                  </a:cubicBezTo>
                  <a:cubicBezTo>
                    <a:pt x="43" y="7"/>
                    <a:pt x="43" y="7"/>
                    <a:pt x="43" y="7"/>
                  </a:cubicBezTo>
                  <a:cubicBezTo>
                    <a:pt x="39" y="18"/>
                    <a:pt x="39" y="18"/>
                    <a:pt x="39" y="18"/>
                  </a:cubicBezTo>
                  <a:cubicBezTo>
                    <a:pt x="45" y="20"/>
                    <a:pt x="45" y="20"/>
                    <a:pt x="45" y="20"/>
                  </a:cubicBezTo>
                  <a:cubicBezTo>
                    <a:pt x="48" y="24"/>
                    <a:pt x="48" y="24"/>
                    <a:pt x="48" y="24"/>
                  </a:cubicBezTo>
                  <a:cubicBezTo>
                    <a:pt x="48" y="32"/>
                    <a:pt x="48" y="32"/>
                    <a:pt x="48" y="32"/>
                  </a:cubicBezTo>
                  <a:cubicBezTo>
                    <a:pt x="54" y="33"/>
                    <a:pt x="54" y="33"/>
                    <a:pt x="54" y="33"/>
                  </a:cubicBezTo>
                  <a:cubicBezTo>
                    <a:pt x="58" y="30"/>
                    <a:pt x="58" y="30"/>
                    <a:pt x="58" y="30"/>
                  </a:cubicBezTo>
                  <a:cubicBezTo>
                    <a:pt x="68" y="32"/>
                    <a:pt x="68" y="32"/>
                    <a:pt x="68" y="32"/>
                  </a:cubicBezTo>
                  <a:cubicBezTo>
                    <a:pt x="71" y="36"/>
                    <a:pt x="71" y="36"/>
                    <a:pt x="71" y="36"/>
                  </a:cubicBezTo>
                  <a:cubicBezTo>
                    <a:pt x="60" y="46"/>
                    <a:pt x="60" y="46"/>
                    <a:pt x="60" y="46"/>
                  </a:cubicBezTo>
                  <a:cubicBezTo>
                    <a:pt x="60" y="46"/>
                    <a:pt x="53" y="47"/>
                    <a:pt x="53" y="47"/>
                  </a:cubicBezTo>
                  <a:cubicBezTo>
                    <a:pt x="53" y="47"/>
                    <a:pt x="50" y="51"/>
                    <a:pt x="50" y="51"/>
                  </a:cubicBezTo>
                  <a:cubicBezTo>
                    <a:pt x="47" y="52"/>
                    <a:pt x="47" y="52"/>
                    <a:pt x="47" y="52"/>
                  </a:cubicBezTo>
                  <a:cubicBezTo>
                    <a:pt x="42" y="56"/>
                    <a:pt x="42" y="56"/>
                    <a:pt x="42" y="56"/>
                  </a:cubicBezTo>
                  <a:cubicBezTo>
                    <a:pt x="30" y="65"/>
                    <a:pt x="30" y="65"/>
                    <a:pt x="30" y="65"/>
                  </a:cubicBezTo>
                  <a:cubicBezTo>
                    <a:pt x="23" y="67"/>
                    <a:pt x="23" y="67"/>
                    <a:pt x="23" y="67"/>
                  </a:cubicBezTo>
                  <a:cubicBezTo>
                    <a:pt x="15" y="63"/>
                    <a:pt x="15" y="63"/>
                    <a:pt x="15" y="63"/>
                  </a:cubicBezTo>
                  <a:cubicBezTo>
                    <a:pt x="12" y="55"/>
                    <a:pt x="12" y="55"/>
                    <a:pt x="12" y="55"/>
                  </a:cubicBezTo>
                  <a:cubicBezTo>
                    <a:pt x="8" y="55"/>
                    <a:pt x="8" y="55"/>
                    <a:pt x="8" y="55"/>
                  </a:cubicBezTo>
                  <a:cubicBezTo>
                    <a:pt x="3" y="50"/>
                    <a:pt x="3" y="50"/>
                    <a:pt x="3" y="50"/>
                  </a:cubicBezTo>
                  <a:cubicBezTo>
                    <a:pt x="6" y="48"/>
                    <a:pt x="6" y="48"/>
                    <a:pt x="6" y="48"/>
                  </a:cubicBezTo>
                  <a:cubicBezTo>
                    <a:pt x="7" y="39"/>
                    <a:pt x="7" y="39"/>
                    <a:pt x="7" y="39"/>
                  </a:cubicBezTo>
                  <a:cubicBezTo>
                    <a:pt x="0" y="32"/>
                    <a:pt x="0" y="32"/>
                    <a:pt x="0" y="32"/>
                  </a:cubicBezTo>
                  <a:cubicBezTo>
                    <a:pt x="0" y="27"/>
                    <a:pt x="0" y="27"/>
                    <a:pt x="0" y="27"/>
                  </a:cubicBezTo>
                  <a:cubicBezTo>
                    <a:pt x="6" y="24"/>
                    <a:pt x="6" y="24"/>
                    <a:pt x="6" y="24"/>
                  </a:cubicBezTo>
                  <a:cubicBezTo>
                    <a:pt x="0" y="16"/>
                    <a:pt x="0" y="16"/>
                    <a:pt x="0" y="16"/>
                  </a:cubicBezTo>
                  <a:lnTo>
                    <a:pt x="7" y="7"/>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F6EABDAE-E08C-1745-2088-F480E4AC98F0}"/>
                </a:ext>
              </a:extLst>
            </p:cNvPr>
            <p:cNvSpPr>
              <a:spLocks/>
            </p:cNvSpPr>
            <p:nvPr/>
          </p:nvSpPr>
          <p:spPr bwMode="auto">
            <a:xfrm>
              <a:off x="5510988" y="3537937"/>
              <a:ext cx="483383" cy="1281097"/>
            </a:xfrm>
            <a:custGeom>
              <a:avLst/>
              <a:gdLst>
                <a:gd name="T0" fmla="*/ 139 w 187"/>
                <a:gd name="T1" fmla="*/ 216 h 496"/>
                <a:gd name="T2" fmla="*/ 146 w 187"/>
                <a:gd name="T3" fmla="*/ 257 h 496"/>
                <a:gd name="T4" fmla="*/ 165 w 187"/>
                <a:gd name="T5" fmla="*/ 286 h 496"/>
                <a:gd name="T6" fmla="*/ 178 w 187"/>
                <a:gd name="T7" fmla="*/ 312 h 496"/>
                <a:gd name="T8" fmla="*/ 161 w 187"/>
                <a:gd name="T9" fmla="*/ 343 h 496"/>
                <a:gd name="T10" fmla="*/ 180 w 187"/>
                <a:gd name="T11" fmla="*/ 366 h 496"/>
                <a:gd name="T12" fmla="*/ 176 w 187"/>
                <a:gd name="T13" fmla="*/ 393 h 496"/>
                <a:gd name="T14" fmla="*/ 169 w 187"/>
                <a:gd name="T15" fmla="*/ 399 h 496"/>
                <a:gd name="T16" fmla="*/ 168 w 187"/>
                <a:gd name="T17" fmla="*/ 417 h 496"/>
                <a:gd name="T18" fmla="*/ 161 w 187"/>
                <a:gd name="T19" fmla="*/ 454 h 496"/>
                <a:gd name="T20" fmla="*/ 143 w 187"/>
                <a:gd name="T21" fmla="*/ 458 h 496"/>
                <a:gd name="T22" fmla="*/ 117 w 187"/>
                <a:gd name="T23" fmla="*/ 471 h 496"/>
                <a:gd name="T24" fmla="*/ 86 w 187"/>
                <a:gd name="T25" fmla="*/ 491 h 496"/>
                <a:gd name="T26" fmla="*/ 71 w 187"/>
                <a:gd name="T27" fmla="*/ 485 h 496"/>
                <a:gd name="T28" fmla="*/ 45 w 187"/>
                <a:gd name="T29" fmla="*/ 465 h 496"/>
                <a:gd name="T30" fmla="*/ 32 w 187"/>
                <a:gd name="T31" fmla="*/ 441 h 496"/>
                <a:gd name="T32" fmla="*/ 43 w 187"/>
                <a:gd name="T33" fmla="*/ 432 h 496"/>
                <a:gd name="T34" fmla="*/ 26 w 187"/>
                <a:gd name="T35" fmla="*/ 419 h 496"/>
                <a:gd name="T36" fmla="*/ 23 w 187"/>
                <a:gd name="T37" fmla="*/ 406 h 496"/>
                <a:gd name="T38" fmla="*/ 34 w 187"/>
                <a:gd name="T39" fmla="*/ 378 h 496"/>
                <a:gd name="T40" fmla="*/ 45 w 187"/>
                <a:gd name="T41" fmla="*/ 407 h 496"/>
                <a:gd name="T42" fmla="*/ 78 w 187"/>
                <a:gd name="T43" fmla="*/ 402 h 496"/>
                <a:gd name="T44" fmla="*/ 42 w 187"/>
                <a:gd name="T45" fmla="*/ 388 h 496"/>
                <a:gd name="T46" fmla="*/ 33 w 187"/>
                <a:gd name="T47" fmla="*/ 357 h 496"/>
                <a:gd name="T48" fmla="*/ 56 w 187"/>
                <a:gd name="T49" fmla="*/ 327 h 496"/>
                <a:gd name="T50" fmla="*/ 62 w 187"/>
                <a:gd name="T51" fmla="*/ 312 h 496"/>
                <a:gd name="T52" fmla="*/ 46 w 187"/>
                <a:gd name="T53" fmla="*/ 309 h 496"/>
                <a:gd name="T54" fmla="*/ 51 w 187"/>
                <a:gd name="T55" fmla="*/ 288 h 496"/>
                <a:gd name="T56" fmla="*/ 59 w 187"/>
                <a:gd name="T57" fmla="*/ 273 h 496"/>
                <a:gd name="T58" fmla="*/ 64 w 187"/>
                <a:gd name="T59" fmla="*/ 287 h 496"/>
                <a:gd name="T60" fmla="*/ 81 w 187"/>
                <a:gd name="T61" fmla="*/ 258 h 496"/>
                <a:gd name="T62" fmla="*/ 91 w 187"/>
                <a:gd name="T63" fmla="*/ 234 h 496"/>
                <a:gd name="T64" fmla="*/ 98 w 187"/>
                <a:gd name="T65" fmla="*/ 211 h 496"/>
                <a:gd name="T66" fmla="*/ 72 w 187"/>
                <a:gd name="T67" fmla="*/ 222 h 496"/>
                <a:gd name="T68" fmla="*/ 67 w 187"/>
                <a:gd name="T69" fmla="*/ 196 h 496"/>
                <a:gd name="T70" fmla="*/ 34 w 187"/>
                <a:gd name="T71" fmla="*/ 224 h 496"/>
                <a:gd name="T72" fmla="*/ 37 w 187"/>
                <a:gd name="T73" fmla="*/ 206 h 496"/>
                <a:gd name="T74" fmla="*/ 21 w 187"/>
                <a:gd name="T75" fmla="*/ 193 h 496"/>
                <a:gd name="T76" fmla="*/ 12 w 187"/>
                <a:gd name="T77" fmla="*/ 149 h 496"/>
                <a:gd name="T78" fmla="*/ 5 w 187"/>
                <a:gd name="T79" fmla="*/ 126 h 496"/>
                <a:gd name="T80" fmla="*/ 13 w 187"/>
                <a:gd name="T81" fmla="*/ 100 h 496"/>
                <a:gd name="T82" fmla="*/ 42 w 187"/>
                <a:gd name="T83" fmla="*/ 59 h 496"/>
                <a:gd name="T84" fmla="*/ 58 w 187"/>
                <a:gd name="T85" fmla="*/ 47 h 496"/>
                <a:gd name="T86" fmla="*/ 96 w 187"/>
                <a:gd name="T87" fmla="*/ 47 h 496"/>
                <a:gd name="T88" fmla="*/ 92 w 187"/>
                <a:gd name="T89" fmla="*/ 37 h 496"/>
                <a:gd name="T90" fmla="*/ 124 w 187"/>
                <a:gd name="T91" fmla="*/ 11 h 496"/>
                <a:gd name="T92" fmla="*/ 165 w 187"/>
                <a:gd name="T93" fmla="*/ 37 h 496"/>
                <a:gd name="T94" fmla="*/ 146 w 187"/>
                <a:gd name="T95" fmla="*/ 77 h 496"/>
                <a:gd name="T96" fmla="*/ 174 w 187"/>
                <a:gd name="T97" fmla="*/ 108 h 496"/>
                <a:gd name="T98" fmla="*/ 172 w 187"/>
                <a:gd name="T99" fmla="*/ 138 h 496"/>
                <a:gd name="T100" fmla="*/ 184 w 187"/>
                <a:gd name="T101" fmla="*/ 17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7" h="496">
                  <a:moveTo>
                    <a:pt x="168" y="185"/>
                  </a:moveTo>
                  <a:cubicBezTo>
                    <a:pt x="156" y="189"/>
                    <a:pt x="156" y="189"/>
                    <a:pt x="156" y="189"/>
                  </a:cubicBezTo>
                  <a:cubicBezTo>
                    <a:pt x="159" y="212"/>
                    <a:pt x="159" y="212"/>
                    <a:pt x="159" y="212"/>
                  </a:cubicBezTo>
                  <a:cubicBezTo>
                    <a:pt x="139" y="216"/>
                    <a:pt x="139" y="216"/>
                    <a:pt x="139" y="216"/>
                  </a:cubicBezTo>
                  <a:cubicBezTo>
                    <a:pt x="123" y="233"/>
                    <a:pt x="123" y="233"/>
                    <a:pt x="123" y="233"/>
                  </a:cubicBezTo>
                  <a:cubicBezTo>
                    <a:pt x="133" y="249"/>
                    <a:pt x="133" y="249"/>
                    <a:pt x="133" y="249"/>
                  </a:cubicBezTo>
                  <a:cubicBezTo>
                    <a:pt x="132" y="256"/>
                    <a:pt x="132" y="256"/>
                    <a:pt x="132" y="256"/>
                  </a:cubicBezTo>
                  <a:cubicBezTo>
                    <a:pt x="146" y="257"/>
                    <a:pt x="146" y="257"/>
                    <a:pt x="146" y="257"/>
                  </a:cubicBezTo>
                  <a:cubicBezTo>
                    <a:pt x="154" y="275"/>
                    <a:pt x="154" y="275"/>
                    <a:pt x="154" y="275"/>
                  </a:cubicBezTo>
                  <a:cubicBezTo>
                    <a:pt x="161" y="275"/>
                    <a:pt x="161" y="275"/>
                    <a:pt x="161" y="275"/>
                  </a:cubicBezTo>
                  <a:cubicBezTo>
                    <a:pt x="165" y="281"/>
                    <a:pt x="165" y="281"/>
                    <a:pt x="165" y="281"/>
                  </a:cubicBezTo>
                  <a:cubicBezTo>
                    <a:pt x="165" y="286"/>
                    <a:pt x="165" y="286"/>
                    <a:pt x="165" y="286"/>
                  </a:cubicBezTo>
                  <a:cubicBezTo>
                    <a:pt x="174" y="292"/>
                    <a:pt x="174" y="292"/>
                    <a:pt x="174" y="292"/>
                  </a:cubicBezTo>
                  <a:cubicBezTo>
                    <a:pt x="174" y="297"/>
                    <a:pt x="174" y="297"/>
                    <a:pt x="174" y="297"/>
                  </a:cubicBezTo>
                  <a:cubicBezTo>
                    <a:pt x="181" y="308"/>
                    <a:pt x="181" y="308"/>
                    <a:pt x="181" y="308"/>
                  </a:cubicBezTo>
                  <a:cubicBezTo>
                    <a:pt x="178" y="312"/>
                    <a:pt x="178" y="312"/>
                    <a:pt x="178" y="312"/>
                  </a:cubicBezTo>
                  <a:cubicBezTo>
                    <a:pt x="178" y="312"/>
                    <a:pt x="171" y="315"/>
                    <a:pt x="169" y="317"/>
                  </a:cubicBezTo>
                  <a:cubicBezTo>
                    <a:pt x="167" y="318"/>
                    <a:pt x="165" y="328"/>
                    <a:pt x="165" y="328"/>
                  </a:cubicBezTo>
                  <a:cubicBezTo>
                    <a:pt x="158" y="332"/>
                    <a:pt x="158" y="332"/>
                    <a:pt x="158" y="332"/>
                  </a:cubicBezTo>
                  <a:cubicBezTo>
                    <a:pt x="162" y="336"/>
                    <a:pt x="161" y="343"/>
                    <a:pt x="161" y="343"/>
                  </a:cubicBezTo>
                  <a:cubicBezTo>
                    <a:pt x="165" y="345"/>
                    <a:pt x="165" y="345"/>
                    <a:pt x="165" y="345"/>
                  </a:cubicBezTo>
                  <a:cubicBezTo>
                    <a:pt x="174" y="345"/>
                    <a:pt x="174" y="345"/>
                    <a:pt x="174" y="345"/>
                  </a:cubicBezTo>
                  <a:cubicBezTo>
                    <a:pt x="174" y="358"/>
                    <a:pt x="174" y="358"/>
                    <a:pt x="174" y="358"/>
                  </a:cubicBezTo>
                  <a:cubicBezTo>
                    <a:pt x="176" y="360"/>
                    <a:pt x="180" y="366"/>
                    <a:pt x="180" y="366"/>
                  </a:cubicBezTo>
                  <a:cubicBezTo>
                    <a:pt x="184" y="373"/>
                    <a:pt x="184" y="373"/>
                    <a:pt x="184" y="373"/>
                  </a:cubicBezTo>
                  <a:cubicBezTo>
                    <a:pt x="187" y="378"/>
                    <a:pt x="187" y="378"/>
                    <a:pt x="187" y="378"/>
                  </a:cubicBezTo>
                  <a:cubicBezTo>
                    <a:pt x="178" y="385"/>
                    <a:pt x="178" y="385"/>
                    <a:pt x="178" y="385"/>
                  </a:cubicBezTo>
                  <a:cubicBezTo>
                    <a:pt x="176" y="393"/>
                    <a:pt x="176" y="393"/>
                    <a:pt x="176" y="393"/>
                  </a:cubicBezTo>
                  <a:cubicBezTo>
                    <a:pt x="174" y="395"/>
                    <a:pt x="174" y="395"/>
                    <a:pt x="174" y="395"/>
                  </a:cubicBezTo>
                  <a:cubicBezTo>
                    <a:pt x="174" y="397"/>
                    <a:pt x="174" y="397"/>
                    <a:pt x="174" y="397"/>
                  </a:cubicBezTo>
                  <a:cubicBezTo>
                    <a:pt x="167" y="399"/>
                    <a:pt x="167" y="399"/>
                    <a:pt x="167" y="399"/>
                  </a:cubicBezTo>
                  <a:cubicBezTo>
                    <a:pt x="167" y="399"/>
                    <a:pt x="169" y="399"/>
                    <a:pt x="169" y="399"/>
                  </a:cubicBezTo>
                  <a:cubicBezTo>
                    <a:pt x="169" y="399"/>
                    <a:pt x="170" y="404"/>
                    <a:pt x="170" y="404"/>
                  </a:cubicBezTo>
                  <a:cubicBezTo>
                    <a:pt x="172" y="404"/>
                    <a:pt x="172" y="404"/>
                    <a:pt x="172" y="404"/>
                  </a:cubicBezTo>
                  <a:cubicBezTo>
                    <a:pt x="165" y="413"/>
                    <a:pt x="165" y="413"/>
                    <a:pt x="165" y="413"/>
                  </a:cubicBezTo>
                  <a:cubicBezTo>
                    <a:pt x="168" y="417"/>
                    <a:pt x="168" y="417"/>
                    <a:pt x="168" y="417"/>
                  </a:cubicBezTo>
                  <a:cubicBezTo>
                    <a:pt x="168" y="425"/>
                    <a:pt x="168" y="425"/>
                    <a:pt x="168" y="425"/>
                  </a:cubicBezTo>
                  <a:cubicBezTo>
                    <a:pt x="165" y="437"/>
                    <a:pt x="165" y="437"/>
                    <a:pt x="165" y="437"/>
                  </a:cubicBezTo>
                  <a:cubicBezTo>
                    <a:pt x="165" y="450"/>
                    <a:pt x="165" y="450"/>
                    <a:pt x="165" y="450"/>
                  </a:cubicBezTo>
                  <a:cubicBezTo>
                    <a:pt x="165" y="450"/>
                    <a:pt x="161" y="454"/>
                    <a:pt x="161" y="454"/>
                  </a:cubicBezTo>
                  <a:cubicBezTo>
                    <a:pt x="161" y="454"/>
                    <a:pt x="156" y="455"/>
                    <a:pt x="156" y="455"/>
                  </a:cubicBezTo>
                  <a:cubicBezTo>
                    <a:pt x="150" y="456"/>
                    <a:pt x="150" y="456"/>
                    <a:pt x="150" y="456"/>
                  </a:cubicBezTo>
                  <a:cubicBezTo>
                    <a:pt x="146" y="452"/>
                    <a:pt x="146" y="452"/>
                    <a:pt x="146" y="452"/>
                  </a:cubicBezTo>
                  <a:cubicBezTo>
                    <a:pt x="143" y="458"/>
                    <a:pt x="143" y="458"/>
                    <a:pt x="143" y="458"/>
                  </a:cubicBezTo>
                  <a:cubicBezTo>
                    <a:pt x="139" y="460"/>
                    <a:pt x="139" y="460"/>
                    <a:pt x="139" y="460"/>
                  </a:cubicBezTo>
                  <a:cubicBezTo>
                    <a:pt x="131" y="468"/>
                    <a:pt x="131" y="468"/>
                    <a:pt x="131" y="468"/>
                  </a:cubicBezTo>
                  <a:cubicBezTo>
                    <a:pt x="126" y="471"/>
                    <a:pt x="126" y="471"/>
                    <a:pt x="126" y="471"/>
                  </a:cubicBezTo>
                  <a:cubicBezTo>
                    <a:pt x="117" y="471"/>
                    <a:pt x="117" y="471"/>
                    <a:pt x="117" y="471"/>
                  </a:cubicBezTo>
                  <a:cubicBezTo>
                    <a:pt x="112" y="477"/>
                    <a:pt x="112" y="477"/>
                    <a:pt x="112" y="477"/>
                  </a:cubicBezTo>
                  <a:cubicBezTo>
                    <a:pt x="106" y="489"/>
                    <a:pt x="106" y="489"/>
                    <a:pt x="106" y="489"/>
                  </a:cubicBezTo>
                  <a:cubicBezTo>
                    <a:pt x="101" y="489"/>
                    <a:pt x="93" y="496"/>
                    <a:pt x="93" y="496"/>
                  </a:cubicBezTo>
                  <a:cubicBezTo>
                    <a:pt x="86" y="491"/>
                    <a:pt x="86" y="491"/>
                    <a:pt x="86" y="491"/>
                  </a:cubicBezTo>
                  <a:cubicBezTo>
                    <a:pt x="78" y="493"/>
                    <a:pt x="78" y="493"/>
                    <a:pt x="78" y="493"/>
                  </a:cubicBezTo>
                  <a:cubicBezTo>
                    <a:pt x="74" y="487"/>
                    <a:pt x="74" y="487"/>
                    <a:pt x="74" y="487"/>
                  </a:cubicBezTo>
                  <a:cubicBezTo>
                    <a:pt x="74" y="485"/>
                    <a:pt x="74" y="485"/>
                    <a:pt x="74" y="485"/>
                  </a:cubicBezTo>
                  <a:cubicBezTo>
                    <a:pt x="71" y="485"/>
                    <a:pt x="71" y="485"/>
                    <a:pt x="71" y="485"/>
                  </a:cubicBezTo>
                  <a:cubicBezTo>
                    <a:pt x="65" y="482"/>
                    <a:pt x="65" y="482"/>
                    <a:pt x="65" y="482"/>
                  </a:cubicBezTo>
                  <a:cubicBezTo>
                    <a:pt x="60" y="485"/>
                    <a:pt x="60" y="485"/>
                    <a:pt x="60" y="485"/>
                  </a:cubicBezTo>
                  <a:cubicBezTo>
                    <a:pt x="47" y="476"/>
                    <a:pt x="47" y="476"/>
                    <a:pt x="47" y="476"/>
                  </a:cubicBezTo>
                  <a:cubicBezTo>
                    <a:pt x="45" y="465"/>
                    <a:pt x="45" y="465"/>
                    <a:pt x="45" y="465"/>
                  </a:cubicBezTo>
                  <a:cubicBezTo>
                    <a:pt x="41" y="457"/>
                    <a:pt x="41" y="457"/>
                    <a:pt x="41" y="457"/>
                  </a:cubicBezTo>
                  <a:cubicBezTo>
                    <a:pt x="41" y="457"/>
                    <a:pt x="43" y="454"/>
                    <a:pt x="43" y="454"/>
                  </a:cubicBezTo>
                  <a:cubicBezTo>
                    <a:pt x="43" y="454"/>
                    <a:pt x="34" y="448"/>
                    <a:pt x="34" y="448"/>
                  </a:cubicBezTo>
                  <a:cubicBezTo>
                    <a:pt x="32" y="441"/>
                    <a:pt x="32" y="441"/>
                    <a:pt x="32" y="441"/>
                  </a:cubicBezTo>
                  <a:cubicBezTo>
                    <a:pt x="38" y="441"/>
                    <a:pt x="38" y="441"/>
                    <a:pt x="38" y="441"/>
                  </a:cubicBezTo>
                  <a:cubicBezTo>
                    <a:pt x="43" y="436"/>
                    <a:pt x="43" y="436"/>
                    <a:pt x="43" y="436"/>
                  </a:cubicBezTo>
                  <a:cubicBezTo>
                    <a:pt x="41" y="434"/>
                    <a:pt x="41" y="434"/>
                    <a:pt x="41" y="434"/>
                  </a:cubicBezTo>
                  <a:cubicBezTo>
                    <a:pt x="43" y="432"/>
                    <a:pt x="43" y="432"/>
                    <a:pt x="43" y="432"/>
                  </a:cubicBezTo>
                  <a:cubicBezTo>
                    <a:pt x="41" y="430"/>
                    <a:pt x="41" y="430"/>
                    <a:pt x="41" y="430"/>
                  </a:cubicBezTo>
                  <a:cubicBezTo>
                    <a:pt x="40" y="432"/>
                    <a:pt x="40" y="432"/>
                    <a:pt x="40" y="432"/>
                  </a:cubicBezTo>
                  <a:cubicBezTo>
                    <a:pt x="30" y="419"/>
                    <a:pt x="30" y="419"/>
                    <a:pt x="30" y="419"/>
                  </a:cubicBezTo>
                  <a:cubicBezTo>
                    <a:pt x="26" y="419"/>
                    <a:pt x="26" y="419"/>
                    <a:pt x="26" y="419"/>
                  </a:cubicBezTo>
                  <a:cubicBezTo>
                    <a:pt x="27" y="418"/>
                    <a:pt x="27" y="418"/>
                    <a:pt x="27" y="418"/>
                  </a:cubicBezTo>
                  <a:cubicBezTo>
                    <a:pt x="21" y="415"/>
                    <a:pt x="21" y="415"/>
                    <a:pt x="21" y="415"/>
                  </a:cubicBezTo>
                  <a:cubicBezTo>
                    <a:pt x="22" y="409"/>
                    <a:pt x="22" y="409"/>
                    <a:pt x="22" y="409"/>
                  </a:cubicBezTo>
                  <a:cubicBezTo>
                    <a:pt x="23" y="406"/>
                    <a:pt x="23" y="406"/>
                    <a:pt x="23" y="406"/>
                  </a:cubicBezTo>
                  <a:cubicBezTo>
                    <a:pt x="15" y="392"/>
                    <a:pt x="15" y="392"/>
                    <a:pt x="15" y="392"/>
                  </a:cubicBezTo>
                  <a:cubicBezTo>
                    <a:pt x="20" y="382"/>
                    <a:pt x="20" y="382"/>
                    <a:pt x="20" y="382"/>
                  </a:cubicBezTo>
                  <a:cubicBezTo>
                    <a:pt x="28" y="381"/>
                    <a:pt x="28" y="381"/>
                    <a:pt x="28" y="381"/>
                  </a:cubicBezTo>
                  <a:cubicBezTo>
                    <a:pt x="34" y="378"/>
                    <a:pt x="34" y="378"/>
                    <a:pt x="34" y="378"/>
                  </a:cubicBezTo>
                  <a:cubicBezTo>
                    <a:pt x="36" y="381"/>
                    <a:pt x="36" y="381"/>
                    <a:pt x="36" y="381"/>
                  </a:cubicBezTo>
                  <a:cubicBezTo>
                    <a:pt x="39" y="387"/>
                    <a:pt x="39" y="387"/>
                    <a:pt x="39" y="387"/>
                  </a:cubicBezTo>
                  <a:cubicBezTo>
                    <a:pt x="38" y="394"/>
                    <a:pt x="38" y="394"/>
                    <a:pt x="38" y="394"/>
                  </a:cubicBezTo>
                  <a:cubicBezTo>
                    <a:pt x="45" y="407"/>
                    <a:pt x="45" y="407"/>
                    <a:pt x="45" y="407"/>
                  </a:cubicBezTo>
                  <a:cubicBezTo>
                    <a:pt x="53" y="413"/>
                    <a:pt x="53" y="413"/>
                    <a:pt x="53" y="413"/>
                  </a:cubicBezTo>
                  <a:cubicBezTo>
                    <a:pt x="64" y="413"/>
                    <a:pt x="64" y="413"/>
                    <a:pt x="64" y="413"/>
                  </a:cubicBezTo>
                  <a:cubicBezTo>
                    <a:pt x="81" y="404"/>
                    <a:pt x="81" y="404"/>
                    <a:pt x="81" y="404"/>
                  </a:cubicBezTo>
                  <a:cubicBezTo>
                    <a:pt x="78" y="402"/>
                    <a:pt x="78" y="402"/>
                    <a:pt x="78" y="402"/>
                  </a:cubicBezTo>
                  <a:cubicBezTo>
                    <a:pt x="69" y="402"/>
                    <a:pt x="69" y="402"/>
                    <a:pt x="69" y="402"/>
                  </a:cubicBezTo>
                  <a:cubicBezTo>
                    <a:pt x="67" y="406"/>
                    <a:pt x="67" y="406"/>
                    <a:pt x="67" y="406"/>
                  </a:cubicBezTo>
                  <a:cubicBezTo>
                    <a:pt x="60" y="406"/>
                    <a:pt x="60" y="406"/>
                    <a:pt x="60" y="406"/>
                  </a:cubicBezTo>
                  <a:cubicBezTo>
                    <a:pt x="42" y="388"/>
                    <a:pt x="42" y="388"/>
                    <a:pt x="42" y="388"/>
                  </a:cubicBezTo>
                  <a:cubicBezTo>
                    <a:pt x="40" y="376"/>
                    <a:pt x="40" y="376"/>
                    <a:pt x="40" y="376"/>
                  </a:cubicBezTo>
                  <a:cubicBezTo>
                    <a:pt x="36" y="373"/>
                    <a:pt x="36" y="373"/>
                    <a:pt x="36" y="373"/>
                  </a:cubicBezTo>
                  <a:cubicBezTo>
                    <a:pt x="36" y="362"/>
                    <a:pt x="36" y="362"/>
                    <a:pt x="36" y="362"/>
                  </a:cubicBezTo>
                  <a:cubicBezTo>
                    <a:pt x="33" y="357"/>
                    <a:pt x="33" y="357"/>
                    <a:pt x="33" y="357"/>
                  </a:cubicBezTo>
                  <a:cubicBezTo>
                    <a:pt x="36" y="342"/>
                    <a:pt x="36" y="342"/>
                    <a:pt x="36" y="342"/>
                  </a:cubicBezTo>
                  <a:cubicBezTo>
                    <a:pt x="47" y="331"/>
                    <a:pt x="47" y="331"/>
                    <a:pt x="47" y="331"/>
                  </a:cubicBezTo>
                  <a:cubicBezTo>
                    <a:pt x="54" y="323"/>
                    <a:pt x="54" y="323"/>
                    <a:pt x="54" y="323"/>
                  </a:cubicBezTo>
                  <a:cubicBezTo>
                    <a:pt x="56" y="327"/>
                    <a:pt x="56" y="327"/>
                    <a:pt x="56" y="327"/>
                  </a:cubicBezTo>
                  <a:cubicBezTo>
                    <a:pt x="61" y="317"/>
                    <a:pt x="61" y="317"/>
                    <a:pt x="61" y="317"/>
                  </a:cubicBezTo>
                  <a:cubicBezTo>
                    <a:pt x="66" y="321"/>
                    <a:pt x="66" y="321"/>
                    <a:pt x="66" y="321"/>
                  </a:cubicBezTo>
                  <a:cubicBezTo>
                    <a:pt x="70" y="316"/>
                    <a:pt x="70" y="316"/>
                    <a:pt x="70" y="316"/>
                  </a:cubicBezTo>
                  <a:cubicBezTo>
                    <a:pt x="62" y="312"/>
                    <a:pt x="62" y="312"/>
                    <a:pt x="62" y="312"/>
                  </a:cubicBezTo>
                  <a:cubicBezTo>
                    <a:pt x="59" y="315"/>
                    <a:pt x="59" y="315"/>
                    <a:pt x="59" y="315"/>
                  </a:cubicBezTo>
                  <a:cubicBezTo>
                    <a:pt x="51" y="314"/>
                    <a:pt x="51" y="314"/>
                    <a:pt x="51" y="314"/>
                  </a:cubicBezTo>
                  <a:cubicBezTo>
                    <a:pt x="50" y="310"/>
                    <a:pt x="50" y="310"/>
                    <a:pt x="50" y="310"/>
                  </a:cubicBezTo>
                  <a:cubicBezTo>
                    <a:pt x="46" y="309"/>
                    <a:pt x="46" y="309"/>
                    <a:pt x="46" y="309"/>
                  </a:cubicBezTo>
                  <a:cubicBezTo>
                    <a:pt x="45" y="302"/>
                    <a:pt x="45" y="302"/>
                    <a:pt x="45" y="302"/>
                  </a:cubicBezTo>
                  <a:cubicBezTo>
                    <a:pt x="47" y="300"/>
                    <a:pt x="47" y="300"/>
                    <a:pt x="47" y="300"/>
                  </a:cubicBezTo>
                  <a:cubicBezTo>
                    <a:pt x="47" y="290"/>
                    <a:pt x="47" y="290"/>
                    <a:pt x="47" y="290"/>
                  </a:cubicBezTo>
                  <a:cubicBezTo>
                    <a:pt x="51" y="288"/>
                    <a:pt x="51" y="288"/>
                    <a:pt x="51" y="288"/>
                  </a:cubicBezTo>
                  <a:cubicBezTo>
                    <a:pt x="51" y="281"/>
                    <a:pt x="51" y="281"/>
                    <a:pt x="51" y="281"/>
                  </a:cubicBezTo>
                  <a:cubicBezTo>
                    <a:pt x="52" y="273"/>
                    <a:pt x="52" y="273"/>
                    <a:pt x="52" y="273"/>
                  </a:cubicBezTo>
                  <a:cubicBezTo>
                    <a:pt x="56" y="271"/>
                    <a:pt x="56" y="271"/>
                    <a:pt x="56" y="271"/>
                  </a:cubicBezTo>
                  <a:cubicBezTo>
                    <a:pt x="59" y="273"/>
                    <a:pt x="59" y="273"/>
                    <a:pt x="59" y="273"/>
                  </a:cubicBezTo>
                  <a:cubicBezTo>
                    <a:pt x="58" y="279"/>
                    <a:pt x="58" y="279"/>
                    <a:pt x="58" y="279"/>
                  </a:cubicBezTo>
                  <a:cubicBezTo>
                    <a:pt x="60" y="282"/>
                    <a:pt x="60" y="282"/>
                    <a:pt x="60" y="282"/>
                  </a:cubicBezTo>
                  <a:cubicBezTo>
                    <a:pt x="58" y="285"/>
                    <a:pt x="58" y="285"/>
                    <a:pt x="58" y="285"/>
                  </a:cubicBezTo>
                  <a:cubicBezTo>
                    <a:pt x="64" y="287"/>
                    <a:pt x="64" y="287"/>
                    <a:pt x="64" y="287"/>
                  </a:cubicBezTo>
                  <a:cubicBezTo>
                    <a:pt x="63" y="275"/>
                    <a:pt x="63" y="275"/>
                    <a:pt x="63" y="275"/>
                  </a:cubicBezTo>
                  <a:cubicBezTo>
                    <a:pt x="70" y="269"/>
                    <a:pt x="70" y="269"/>
                    <a:pt x="70" y="269"/>
                  </a:cubicBezTo>
                  <a:cubicBezTo>
                    <a:pt x="75" y="269"/>
                    <a:pt x="75" y="269"/>
                    <a:pt x="75" y="269"/>
                  </a:cubicBezTo>
                  <a:cubicBezTo>
                    <a:pt x="81" y="258"/>
                    <a:pt x="81" y="258"/>
                    <a:pt x="81" y="258"/>
                  </a:cubicBezTo>
                  <a:cubicBezTo>
                    <a:pt x="73" y="250"/>
                    <a:pt x="73" y="250"/>
                    <a:pt x="73" y="250"/>
                  </a:cubicBezTo>
                  <a:cubicBezTo>
                    <a:pt x="77" y="242"/>
                    <a:pt x="77" y="242"/>
                    <a:pt x="77" y="242"/>
                  </a:cubicBezTo>
                  <a:cubicBezTo>
                    <a:pt x="88" y="239"/>
                    <a:pt x="88" y="239"/>
                    <a:pt x="88" y="239"/>
                  </a:cubicBezTo>
                  <a:cubicBezTo>
                    <a:pt x="88" y="239"/>
                    <a:pt x="90" y="234"/>
                    <a:pt x="91" y="234"/>
                  </a:cubicBezTo>
                  <a:cubicBezTo>
                    <a:pt x="91" y="234"/>
                    <a:pt x="95" y="229"/>
                    <a:pt x="95" y="229"/>
                  </a:cubicBezTo>
                  <a:cubicBezTo>
                    <a:pt x="88" y="225"/>
                    <a:pt x="88" y="225"/>
                    <a:pt x="88" y="225"/>
                  </a:cubicBezTo>
                  <a:cubicBezTo>
                    <a:pt x="85" y="218"/>
                    <a:pt x="85" y="218"/>
                    <a:pt x="85" y="218"/>
                  </a:cubicBezTo>
                  <a:cubicBezTo>
                    <a:pt x="98" y="211"/>
                    <a:pt x="98" y="211"/>
                    <a:pt x="98" y="211"/>
                  </a:cubicBezTo>
                  <a:cubicBezTo>
                    <a:pt x="98" y="204"/>
                    <a:pt x="98" y="204"/>
                    <a:pt x="98" y="204"/>
                  </a:cubicBezTo>
                  <a:cubicBezTo>
                    <a:pt x="95" y="201"/>
                    <a:pt x="95" y="201"/>
                    <a:pt x="95" y="201"/>
                  </a:cubicBezTo>
                  <a:cubicBezTo>
                    <a:pt x="84" y="215"/>
                    <a:pt x="84" y="215"/>
                    <a:pt x="84" y="215"/>
                  </a:cubicBezTo>
                  <a:cubicBezTo>
                    <a:pt x="72" y="222"/>
                    <a:pt x="72" y="222"/>
                    <a:pt x="72" y="222"/>
                  </a:cubicBezTo>
                  <a:cubicBezTo>
                    <a:pt x="67" y="215"/>
                    <a:pt x="67" y="215"/>
                    <a:pt x="67" y="215"/>
                  </a:cubicBezTo>
                  <a:cubicBezTo>
                    <a:pt x="68" y="206"/>
                    <a:pt x="68" y="206"/>
                    <a:pt x="68" y="206"/>
                  </a:cubicBezTo>
                  <a:cubicBezTo>
                    <a:pt x="71" y="197"/>
                    <a:pt x="71" y="197"/>
                    <a:pt x="71" y="197"/>
                  </a:cubicBezTo>
                  <a:cubicBezTo>
                    <a:pt x="67" y="196"/>
                    <a:pt x="67" y="196"/>
                    <a:pt x="67" y="196"/>
                  </a:cubicBezTo>
                  <a:cubicBezTo>
                    <a:pt x="64" y="204"/>
                    <a:pt x="64" y="204"/>
                    <a:pt x="64" y="204"/>
                  </a:cubicBezTo>
                  <a:cubicBezTo>
                    <a:pt x="62" y="214"/>
                    <a:pt x="62" y="214"/>
                    <a:pt x="62" y="214"/>
                  </a:cubicBezTo>
                  <a:cubicBezTo>
                    <a:pt x="45" y="231"/>
                    <a:pt x="45" y="231"/>
                    <a:pt x="45" y="231"/>
                  </a:cubicBezTo>
                  <a:cubicBezTo>
                    <a:pt x="34" y="224"/>
                    <a:pt x="34" y="224"/>
                    <a:pt x="34" y="224"/>
                  </a:cubicBezTo>
                  <a:cubicBezTo>
                    <a:pt x="44" y="206"/>
                    <a:pt x="44" y="206"/>
                    <a:pt x="44" y="206"/>
                  </a:cubicBezTo>
                  <a:cubicBezTo>
                    <a:pt x="43" y="197"/>
                    <a:pt x="43" y="197"/>
                    <a:pt x="43" y="197"/>
                  </a:cubicBezTo>
                  <a:cubicBezTo>
                    <a:pt x="37" y="200"/>
                    <a:pt x="37" y="200"/>
                    <a:pt x="37" y="200"/>
                  </a:cubicBezTo>
                  <a:cubicBezTo>
                    <a:pt x="37" y="206"/>
                    <a:pt x="37" y="206"/>
                    <a:pt x="37" y="206"/>
                  </a:cubicBezTo>
                  <a:cubicBezTo>
                    <a:pt x="34" y="207"/>
                    <a:pt x="34" y="207"/>
                    <a:pt x="34" y="207"/>
                  </a:cubicBezTo>
                  <a:cubicBezTo>
                    <a:pt x="28" y="207"/>
                    <a:pt x="28" y="207"/>
                    <a:pt x="28" y="207"/>
                  </a:cubicBezTo>
                  <a:cubicBezTo>
                    <a:pt x="22" y="200"/>
                    <a:pt x="22" y="200"/>
                    <a:pt x="22" y="200"/>
                  </a:cubicBezTo>
                  <a:cubicBezTo>
                    <a:pt x="21" y="193"/>
                    <a:pt x="21" y="193"/>
                    <a:pt x="21" y="193"/>
                  </a:cubicBezTo>
                  <a:cubicBezTo>
                    <a:pt x="19" y="182"/>
                    <a:pt x="19" y="182"/>
                    <a:pt x="19" y="182"/>
                  </a:cubicBezTo>
                  <a:cubicBezTo>
                    <a:pt x="26" y="171"/>
                    <a:pt x="26" y="171"/>
                    <a:pt x="26" y="171"/>
                  </a:cubicBezTo>
                  <a:cubicBezTo>
                    <a:pt x="16" y="163"/>
                    <a:pt x="16" y="163"/>
                    <a:pt x="16" y="163"/>
                  </a:cubicBezTo>
                  <a:cubicBezTo>
                    <a:pt x="16" y="163"/>
                    <a:pt x="14" y="153"/>
                    <a:pt x="12" y="149"/>
                  </a:cubicBezTo>
                  <a:cubicBezTo>
                    <a:pt x="10" y="145"/>
                    <a:pt x="8" y="142"/>
                    <a:pt x="6" y="140"/>
                  </a:cubicBezTo>
                  <a:cubicBezTo>
                    <a:pt x="4" y="138"/>
                    <a:pt x="0" y="134"/>
                    <a:pt x="0" y="132"/>
                  </a:cubicBezTo>
                  <a:cubicBezTo>
                    <a:pt x="0" y="129"/>
                    <a:pt x="0" y="128"/>
                    <a:pt x="0" y="128"/>
                  </a:cubicBezTo>
                  <a:cubicBezTo>
                    <a:pt x="5" y="126"/>
                    <a:pt x="5" y="126"/>
                    <a:pt x="5" y="126"/>
                  </a:cubicBezTo>
                  <a:cubicBezTo>
                    <a:pt x="7" y="120"/>
                    <a:pt x="7" y="120"/>
                    <a:pt x="7" y="120"/>
                  </a:cubicBezTo>
                  <a:cubicBezTo>
                    <a:pt x="9" y="122"/>
                    <a:pt x="9" y="122"/>
                    <a:pt x="9" y="122"/>
                  </a:cubicBezTo>
                  <a:cubicBezTo>
                    <a:pt x="14" y="109"/>
                    <a:pt x="14" y="109"/>
                    <a:pt x="14" y="109"/>
                  </a:cubicBezTo>
                  <a:cubicBezTo>
                    <a:pt x="13" y="100"/>
                    <a:pt x="13" y="100"/>
                    <a:pt x="13" y="100"/>
                  </a:cubicBezTo>
                  <a:cubicBezTo>
                    <a:pt x="19" y="99"/>
                    <a:pt x="19" y="99"/>
                    <a:pt x="19" y="99"/>
                  </a:cubicBezTo>
                  <a:cubicBezTo>
                    <a:pt x="18" y="94"/>
                    <a:pt x="18" y="94"/>
                    <a:pt x="18" y="94"/>
                  </a:cubicBezTo>
                  <a:cubicBezTo>
                    <a:pt x="36" y="78"/>
                    <a:pt x="36" y="78"/>
                    <a:pt x="36" y="78"/>
                  </a:cubicBezTo>
                  <a:cubicBezTo>
                    <a:pt x="42" y="59"/>
                    <a:pt x="42" y="59"/>
                    <a:pt x="42" y="59"/>
                  </a:cubicBezTo>
                  <a:cubicBezTo>
                    <a:pt x="50" y="52"/>
                    <a:pt x="50" y="52"/>
                    <a:pt x="50" y="52"/>
                  </a:cubicBezTo>
                  <a:cubicBezTo>
                    <a:pt x="70" y="53"/>
                    <a:pt x="70" y="53"/>
                    <a:pt x="70" y="53"/>
                  </a:cubicBezTo>
                  <a:cubicBezTo>
                    <a:pt x="72" y="50"/>
                    <a:pt x="72" y="50"/>
                    <a:pt x="72" y="50"/>
                  </a:cubicBezTo>
                  <a:cubicBezTo>
                    <a:pt x="58" y="47"/>
                    <a:pt x="58" y="47"/>
                    <a:pt x="58" y="47"/>
                  </a:cubicBezTo>
                  <a:cubicBezTo>
                    <a:pt x="61" y="41"/>
                    <a:pt x="61" y="41"/>
                    <a:pt x="61" y="41"/>
                  </a:cubicBezTo>
                  <a:cubicBezTo>
                    <a:pt x="82" y="50"/>
                    <a:pt x="82" y="50"/>
                    <a:pt x="82" y="50"/>
                  </a:cubicBezTo>
                  <a:cubicBezTo>
                    <a:pt x="96" y="51"/>
                    <a:pt x="96" y="51"/>
                    <a:pt x="96" y="51"/>
                  </a:cubicBezTo>
                  <a:cubicBezTo>
                    <a:pt x="96" y="47"/>
                    <a:pt x="96" y="47"/>
                    <a:pt x="96" y="47"/>
                  </a:cubicBezTo>
                  <a:cubicBezTo>
                    <a:pt x="81" y="46"/>
                    <a:pt x="81" y="46"/>
                    <a:pt x="81" y="46"/>
                  </a:cubicBezTo>
                  <a:cubicBezTo>
                    <a:pt x="88" y="42"/>
                    <a:pt x="88" y="42"/>
                    <a:pt x="88" y="42"/>
                  </a:cubicBezTo>
                  <a:cubicBezTo>
                    <a:pt x="95" y="42"/>
                    <a:pt x="95" y="42"/>
                    <a:pt x="95" y="42"/>
                  </a:cubicBezTo>
                  <a:cubicBezTo>
                    <a:pt x="92" y="37"/>
                    <a:pt x="92" y="37"/>
                    <a:pt x="92" y="37"/>
                  </a:cubicBezTo>
                  <a:cubicBezTo>
                    <a:pt x="90" y="37"/>
                    <a:pt x="90" y="37"/>
                    <a:pt x="90" y="37"/>
                  </a:cubicBezTo>
                  <a:cubicBezTo>
                    <a:pt x="95" y="21"/>
                    <a:pt x="95" y="21"/>
                    <a:pt x="95" y="21"/>
                  </a:cubicBezTo>
                  <a:cubicBezTo>
                    <a:pt x="112" y="20"/>
                    <a:pt x="112" y="20"/>
                    <a:pt x="112" y="20"/>
                  </a:cubicBezTo>
                  <a:cubicBezTo>
                    <a:pt x="124" y="11"/>
                    <a:pt x="124" y="11"/>
                    <a:pt x="124" y="11"/>
                  </a:cubicBezTo>
                  <a:cubicBezTo>
                    <a:pt x="145" y="0"/>
                    <a:pt x="145" y="0"/>
                    <a:pt x="145" y="0"/>
                  </a:cubicBezTo>
                  <a:cubicBezTo>
                    <a:pt x="145" y="0"/>
                    <a:pt x="154" y="22"/>
                    <a:pt x="154" y="22"/>
                  </a:cubicBezTo>
                  <a:cubicBezTo>
                    <a:pt x="154" y="22"/>
                    <a:pt x="167" y="26"/>
                    <a:pt x="167" y="26"/>
                  </a:cubicBezTo>
                  <a:cubicBezTo>
                    <a:pt x="165" y="37"/>
                    <a:pt x="165" y="37"/>
                    <a:pt x="165" y="37"/>
                  </a:cubicBezTo>
                  <a:cubicBezTo>
                    <a:pt x="154" y="39"/>
                    <a:pt x="154" y="39"/>
                    <a:pt x="154" y="39"/>
                  </a:cubicBezTo>
                  <a:cubicBezTo>
                    <a:pt x="152" y="53"/>
                    <a:pt x="152" y="53"/>
                    <a:pt x="152" y="53"/>
                  </a:cubicBezTo>
                  <a:cubicBezTo>
                    <a:pt x="146" y="67"/>
                    <a:pt x="146" y="67"/>
                    <a:pt x="146" y="67"/>
                  </a:cubicBezTo>
                  <a:cubicBezTo>
                    <a:pt x="146" y="77"/>
                    <a:pt x="146" y="77"/>
                    <a:pt x="146" y="77"/>
                  </a:cubicBezTo>
                  <a:cubicBezTo>
                    <a:pt x="146" y="77"/>
                    <a:pt x="150" y="85"/>
                    <a:pt x="150" y="85"/>
                  </a:cubicBezTo>
                  <a:cubicBezTo>
                    <a:pt x="150" y="85"/>
                    <a:pt x="169" y="83"/>
                    <a:pt x="169" y="83"/>
                  </a:cubicBezTo>
                  <a:cubicBezTo>
                    <a:pt x="178" y="94"/>
                    <a:pt x="178" y="94"/>
                    <a:pt x="178" y="94"/>
                  </a:cubicBezTo>
                  <a:cubicBezTo>
                    <a:pt x="174" y="108"/>
                    <a:pt x="174" y="108"/>
                    <a:pt x="174" y="108"/>
                  </a:cubicBezTo>
                  <a:cubicBezTo>
                    <a:pt x="169" y="115"/>
                    <a:pt x="169" y="115"/>
                    <a:pt x="169" y="115"/>
                  </a:cubicBezTo>
                  <a:cubicBezTo>
                    <a:pt x="176" y="127"/>
                    <a:pt x="176" y="127"/>
                    <a:pt x="176" y="127"/>
                  </a:cubicBezTo>
                  <a:cubicBezTo>
                    <a:pt x="172" y="129"/>
                    <a:pt x="172" y="129"/>
                    <a:pt x="172" y="129"/>
                  </a:cubicBezTo>
                  <a:cubicBezTo>
                    <a:pt x="172" y="138"/>
                    <a:pt x="172" y="138"/>
                    <a:pt x="172" y="138"/>
                  </a:cubicBezTo>
                  <a:cubicBezTo>
                    <a:pt x="185" y="152"/>
                    <a:pt x="185" y="152"/>
                    <a:pt x="185" y="152"/>
                  </a:cubicBezTo>
                  <a:cubicBezTo>
                    <a:pt x="187" y="157"/>
                    <a:pt x="187" y="157"/>
                    <a:pt x="187" y="157"/>
                  </a:cubicBezTo>
                  <a:cubicBezTo>
                    <a:pt x="187" y="168"/>
                    <a:pt x="187" y="168"/>
                    <a:pt x="187" y="168"/>
                  </a:cubicBezTo>
                  <a:cubicBezTo>
                    <a:pt x="184" y="170"/>
                    <a:pt x="184" y="170"/>
                    <a:pt x="184" y="170"/>
                  </a:cubicBezTo>
                  <a:cubicBezTo>
                    <a:pt x="184" y="170"/>
                    <a:pt x="170" y="172"/>
                    <a:pt x="169" y="172"/>
                  </a:cubicBezTo>
                  <a:cubicBezTo>
                    <a:pt x="169" y="172"/>
                    <a:pt x="168" y="185"/>
                    <a:pt x="168" y="18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64B76740-E63C-81DE-A7C8-C90F06AAFDDA}"/>
                </a:ext>
              </a:extLst>
            </p:cNvPr>
            <p:cNvSpPr>
              <a:spLocks/>
            </p:cNvSpPr>
            <p:nvPr/>
          </p:nvSpPr>
          <p:spPr bwMode="auto">
            <a:xfrm>
              <a:off x="5586269" y="4097922"/>
              <a:ext cx="22452" cy="47546"/>
            </a:xfrm>
            <a:custGeom>
              <a:avLst/>
              <a:gdLst>
                <a:gd name="T0" fmla="*/ 17 w 17"/>
                <a:gd name="T1" fmla="*/ 36 h 36"/>
                <a:gd name="T2" fmla="*/ 6 w 17"/>
                <a:gd name="T3" fmla="*/ 14 h 36"/>
                <a:gd name="T4" fmla="*/ 8 w 17"/>
                <a:gd name="T5" fmla="*/ 0 h 36"/>
                <a:gd name="T6" fmla="*/ 2 w 17"/>
                <a:gd name="T7" fmla="*/ 0 h 36"/>
                <a:gd name="T8" fmla="*/ 0 w 17"/>
                <a:gd name="T9" fmla="*/ 14 h 36"/>
                <a:gd name="T10" fmla="*/ 10 w 17"/>
                <a:gd name="T11" fmla="*/ 36 h 36"/>
                <a:gd name="T12" fmla="*/ 17 w 1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7" h="36">
                  <a:moveTo>
                    <a:pt x="17" y="36"/>
                  </a:moveTo>
                  <a:lnTo>
                    <a:pt x="6" y="14"/>
                  </a:lnTo>
                  <a:lnTo>
                    <a:pt x="8" y="0"/>
                  </a:lnTo>
                  <a:lnTo>
                    <a:pt x="2" y="0"/>
                  </a:lnTo>
                  <a:lnTo>
                    <a:pt x="0" y="14"/>
                  </a:lnTo>
                  <a:lnTo>
                    <a:pt x="10" y="36"/>
                  </a:lnTo>
                  <a:lnTo>
                    <a:pt x="17" y="3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40CE23AC-A808-8617-247B-F1BD9DFDD8AB}"/>
                </a:ext>
              </a:extLst>
            </p:cNvPr>
            <p:cNvSpPr>
              <a:spLocks/>
            </p:cNvSpPr>
            <p:nvPr/>
          </p:nvSpPr>
          <p:spPr bwMode="auto">
            <a:xfrm>
              <a:off x="5761924" y="5324870"/>
              <a:ext cx="1238834" cy="882240"/>
            </a:xfrm>
            <a:custGeom>
              <a:avLst/>
              <a:gdLst>
                <a:gd name="T0" fmla="*/ 472 w 480"/>
                <a:gd name="T1" fmla="*/ 238 h 342"/>
                <a:gd name="T2" fmla="*/ 442 w 480"/>
                <a:gd name="T3" fmla="*/ 279 h 342"/>
                <a:gd name="T4" fmla="*/ 409 w 480"/>
                <a:gd name="T5" fmla="*/ 297 h 342"/>
                <a:gd name="T6" fmla="*/ 370 w 480"/>
                <a:gd name="T7" fmla="*/ 312 h 342"/>
                <a:gd name="T8" fmla="*/ 328 w 480"/>
                <a:gd name="T9" fmla="*/ 326 h 342"/>
                <a:gd name="T10" fmla="*/ 279 w 480"/>
                <a:gd name="T11" fmla="*/ 337 h 342"/>
                <a:gd name="T12" fmla="*/ 236 w 480"/>
                <a:gd name="T13" fmla="*/ 315 h 342"/>
                <a:gd name="T14" fmla="*/ 176 w 480"/>
                <a:gd name="T15" fmla="*/ 319 h 342"/>
                <a:gd name="T16" fmla="*/ 156 w 480"/>
                <a:gd name="T17" fmla="*/ 330 h 342"/>
                <a:gd name="T18" fmla="*/ 148 w 480"/>
                <a:gd name="T19" fmla="*/ 300 h 342"/>
                <a:gd name="T20" fmla="*/ 131 w 480"/>
                <a:gd name="T21" fmla="*/ 300 h 342"/>
                <a:gd name="T22" fmla="*/ 111 w 480"/>
                <a:gd name="T23" fmla="*/ 309 h 342"/>
                <a:gd name="T24" fmla="*/ 81 w 480"/>
                <a:gd name="T25" fmla="*/ 287 h 342"/>
                <a:gd name="T26" fmla="*/ 84 w 480"/>
                <a:gd name="T27" fmla="*/ 299 h 342"/>
                <a:gd name="T28" fmla="*/ 44 w 480"/>
                <a:gd name="T29" fmla="*/ 319 h 342"/>
                <a:gd name="T30" fmla="*/ 22 w 480"/>
                <a:gd name="T31" fmla="*/ 306 h 342"/>
                <a:gd name="T32" fmla="*/ 14 w 480"/>
                <a:gd name="T33" fmla="*/ 292 h 342"/>
                <a:gd name="T34" fmla="*/ 16 w 480"/>
                <a:gd name="T35" fmla="*/ 270 h 342"/>
                <a:gd name="T36" fmla="*/ 29 w 480"/>
                <a:gd name="T37" fmla="*/ 255 h 342"/>
                <a:gd name="T38" fmla="*/ 46 w 480"/>
                <a:gd name="T39" fmla="*/ 231 h 342"/>
                <a:gd name="T40" fmla="*/ 44 w 480"/>
                <a:gd name="T41" fmla="*/ 203 h 342"/>
                <a:gd name="T42" fmla="*/ 66 w 480"/>
                <a:gd name="T43" fmla="*/ 161 h 342"/>
                <a:gd name="T44" fmla="*/ 62 w 480"/>
                <a:gd name="T45" fmla="*/ 124 h 342"/>
                <a:gd name="T46" fmla="*/ 60 w 480"/>
                <a:gd name="T47" fmla="*/ 91 h 342"/>
                <a:gd name="T48" fmla="*/ 92 w 480"/>
                <a:gd name="T49" fmla="*/ 35 h 342"/>
                <a:gd name="T50" fmla="*/ 120 w 480"/>
                <a:gd name="T51" fmla="*/ 2 h 342"/>
                <a:gd name="T52" fmla="*/ 123 w 480"/>
                <a:gd name="T53" fmla="*/ 26 h 342"/>
                <a:gd name="T54" fmla="*/ 136 w 480"/>
                <a:gd name="T55" fmla="*/ 46 h 342"/>
                <a:gd name="T56" fmla="*/ 162 w 480"/>
                <a:gd name="T57" fmla="*/ 26 h 342"/>
                <a:gd name="T58" fmla="*/ 188 w 480"/>
                <a:gd name="T59" fmla="*/ 31 h 342"/>
                <a:gd name="T60" fmla="*/ 195 w 480"/>
                <a:gd name="T61" fmla="*/ 13 h 342"/>
                <a:gd name="T62" fmla="*/ 221 w 480"/>
                <a:gd name="T63" fmla="*/ 26 h 342"/>
                <a:gd name="T64" fmla="*/ 208 w 480"/>
                <a:gd name="T65" fmla="*/ 57 h 342"/>
                <a:gd name="T66" fmla="*/ 204 w 480"/>
                <a:gd name="T67" fmla="*/ 70 h 342"/>
                <a:gd name="T68" fmla="*/ 206 w 480"/>
                <a:gd name="T69" fmla="*/ 92 h 342"/>
                <a:gd name="T70" fmla="*/ 201 w 480"/>
                <a:gd name="T71" fmla="*/ 101 h 342"/>
                <a:gd name="T72" fmla="*/ 210 w 480"/>
                <a:gd name="T73" fmla="*/ 116 h 342"/>
                <a:gd name="T74" fmla="*/ 214 w 480"/>
                <a:gd name="T75" fmla="*/ 131 h 342"/>
                <a:gd name="T76" fmla="*/ 221 w 480"/>
                <a:gd name="T77" fmla="*/ 153 h 342"/>
                <a:gd name="T78" fmla="*/ 218 w 480"/>
                <a:gd name="T79" fmla="*/ 172 h 342"/>
                <a:gd name="T80" fmla="*/ 227 w 480"/>
                <a:gd name="T81" fmla="*/ 181 h 342"/>
                <a:gd name="T82" fmla="*/ 236 w 480"/>
                <a:gd name="T83" fmla="*/ 190 h 342"/>
                <a:gd name="T84" fmla="*/ 236 w 480"/>
                <a:gd name="T85" fmla="*/ 199 h 342"/>
                <a:gd name="T86" fmla="*/ 240 w 480"/>
                <a:gd name="T87" fmla="*/ 199 h 342"/>
                <a:gd name="T88" fmla="*/ 250 w 480"/>
                <a:gd name="T89" fmla="*/ 196 h 342"/>
                <a:gd name="T90" fmla="*/ 256 w 480"/>
                <a:gd name="T91" fmla="*/ 202 h 342"/>
                <a:gd name="T92" fmla="*/ 267 w 480"/>
                <a:gd name="T93" fmla="*/ 214 h 342"/>
                <a:gd name="T94" fmla="*/ 280 w 480"/>
                <a:gd name="T95" fmla="*/ 210 h 342"/>
                <a:gd name="T96" fmla="*/ 302 w 480"/>
                <a:gd name="T97" fmla="*/ 206 h 342"/>
                <a:gd name="T98" fmla="*/ 308 w 480"/>
                <a:gd name="T99" fmla="*/ 188 h 342"/>
                <a:gd name="T100" fmla="*/ 321 w 480"/>
                <a:gd name="T101" fmla="*/ 186 h 342"/>
                <a:gd name="T102" fmla="*/ 368 w 480"/>
                <a:gd name="T103" fmla="*/ 185 h 342"/>
                <a:gd name="T104" fmla="*/ 359 w 480"/>
                <a:gd name="T105" fmla="*/ 202 h 342"/>
                <a:gd name="T106" fmla="*/ 385 w 480"/>
                <a:gd name="T107" fmla="*/ 210 h 342"/>
                <a:gd name="T108" fmla="*/ 403 w 480"/>
                <a:gd name="T109" fmla="*/ 224 h 342"/>
                <a:gd name="T110" fmla="*/ 456 w 480"/>
                <a:gd name="T111" fmla="*/ 219 h 342"/>
                <a:gd name="T112" fmla="*/ 469 w 480"/>
                <a:gd name="T113" fmla="*/ 23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80" h="342">
                  <a:moveTo>
                    <a:pt x="469" y="234"/>
                  </a:moveTo>
                  <a:cubicBezTo>
                    <a:pt x="463" y="231"/>
                    <a:pt x="463" y="231"/>
                    <a:pt x="463" y="231"/>
                  </a:cubicBezTo>
                  <a:cubicBezTo>
                    <a:pt x="463" y="239"/>
                    <a:pt x="463" y="239"/>
                    <a:pt x="463" y="239"/>
                  </a:cubicBezTo>
                  <a:cubicBezTo>
                    <a:pt x="469" y="239"/>
                    <a:pt x="469" y="239"/>
                    <a:pt x="469" y="239"/>
                  </a:cubicBezTo>
                  <a:cubicBezTo>
                    <a:pt x="472" y="238"/>
                    <a:pt x="472" y="238"/>
                    <a:pt x="472" y="238"/>
                  </a:cubicBezTo>
                  <a:cubicBezTo>
                    <a:pt x="472" y="238"/>
                    <a:pt x="472" y="250"/>
                    <a:pt x="472" y="254"/>
                  </a:cubicBezTo>
                  <a:cubicBezTo>
                    <a:pt x="472" y="258"/>
                    <a:pt x="471" y="264"/>
                    <a:pt x="469" y="266"/>
                  </a:cubicBezTo>
                  <a:cubicBezTo>
                    <a:pt x="466" y="269"/>
                    <a:pt x="458" y="274"/>
                    <a:pt x="458" y="274"/>
                  </a:cubicBezTo>
                  <a:cubicBezTo>
                    <a:pt x="455" y="278"/>
                    <a:pt x="455" y="278"/>
                    <a:pt x="455" y="278"/>
                  </a:cubicBezTo>
                  <a:cubicBezTo>
                    <a:pt x="442" y="279"/>
                    <a:pt x="442" y="279"/>
                    <a:pt x="442" y="279"/>
                  </a:cubicBezTo>
                  <a:cubicBezTo>
                    <a:pt x="439" y="285"/>
                    <a:pt x="439" y="285"/>
                    <a:pt x="439" y="285"/>
                  </a:cubicBezTo>
                  <a:cubicBezTo>
                    <a:pt x="423" y="284"/>
                    <a:pt x="423" y="284"/>
                    <a:pt x="423" y="284"/>
                  </a:cubicBezTo>
                  <a:cubicBezTo>
                    <a:pt x="421" y="287"/>
                    <a:pt x="421" y="287"/>
                    <a:pt x="421" y="287"/>
                  </a:cubicBezTo>
                  <a:cubicBezTo>
                    <a:pt x="409" y="292"/>
                    <a:pt x="409" y="292"/>
                    <a:pt x="409" y="292"/>
                  </a:cubicBezTo>
                  <a:cubicBezTo>
                    <a:pt x="409" y="297"/>
                    <a:pt x="409" y="297"/>
                    <a:pt x="409" y="297"/>
                  </a:cubicBezTo>
                  <a:cubicBezTo>
                    <a:pt x="404" y="303"/>
                    <a:pt x="404" y="303"/>
                    <a:pt x="404" y="303"/>
                  </a:cubicBezTo>
                  <a:cubicBezTo>
                    <a:pt x="404" y="315"/>
                    <a:pt x="404" y="315"/>
                    <a:pt x="404" y="315"/>
                  </a:cubicBezTo>
                  <a:cubicBezTo>
                    <a:pt x="387" y="312"/>
                    <a:pt x="387" y="312"/>
                    <a:pt x="387" y="312"/>
                  </a:cubicBezTo>
                  <a:cubicBezTo>
                    <a:pt x="375" y="305"/>
                    <a:pt x="375" y="305"/>
                    <a:pt x="375" y="305"/>
                  </a:cubicBezTo>
                  <a:cubicBezTo>
                    <a:pt x="370" y="312"/>
                    <a:pt x="370" y="312"/>
                    <a:pt x="370" y="312"/>
                  </a:cubicBezTo>
                  <a:cubicBezTo>
                    <a:pt x="362" y="321"/>
                    <a:pt x="362" y="321"/>
                    <a:pt x="362" y="321"/>
                  </a:cubicBezTo>
                  <a:cubicBezTo>
                    <a:pt x="351" y="324"/>
                    <a:pt x="351" y="324"/>
                    <a:pt x="351" y="324"/>
                  </a:cubicBezTo>
                  <a:cubicBezTo>
                    <a:pt x="345" y="323"/>
                    <a:pt x="345" y="323"/>
                    <a:pt x="345" y="323"/>
                  </a:cubicBezTo>
                  <a:cubicBezTo>
                    <a:pt x="341" y="325"/>
                    <a:pt x="341" y="325"/>
                    <a:pt x="341" y="325"/>
                  </a:cubicBezTo>
                  <a:cubicBezTo>
                    <a:pt x="328" y="326"/>
                    <a:pt x="328" y="326"/>
                    <a:pt x="328" y="326"/>
                  </a:cubicBezTo>
                  <a:cubicBezTo>
                    <a:pt x="318" y="328"/>
                    <a:pt x="318" y="328"/>
                    <a:pt x="318" y="328"/>
                  </a:cubicBezTo>
                  <a:cubicBezTo>
                    <a:pt x="311" y="332"/>
                    <a:pt x="311" y="332"/>
                    <a:pt x="311" y="332"/>
                  </a:cubicBezTo>
                  <a:cubicBezTo>
                    <a:pt x="308" y="337"/>
                    <a:pt x="308" y="337"/>
                    <a:pt x="308" y="337"/>
                  </a:cubicBezTo>
                  <a:cubicBezTo>
                    <a:pt x="293" y="342"/>
                    <a:pt x="293" y="342"/>
                    <a:pt x="293" y="342"/>
                  </a:cubicBezTo>
                  <a:cubicBezTo>
                    <a:pt x="279" y="337"/>
                    <a:pt x="279" y="337"/>
                    <a:pt x="279" y="337"/>
                  </a:cubicBezTo>
                  <a:cubicBezTo>
                    <a:pt x="276" y="332"/>
                    <a:pt x="276" y="332"/>
                    <a:pt x="276" y="332"/>
                  </a:cubicBezTo>
                  <a:cubicBezTo>
                    <a:pt x="259" y="324"/>
                    <a:pt x="259" y="324"/>
                    <a:pt x="259" y="324"/>
                  </a:cubicBezTo>
                  <a:cubicBezTo>
                    <a:pt x="244" y="318"/>
                    <a:pt x="244" y="318"/>
                    <a:pt x="244" y="318"/>
                  </a:cubicBezTo>
                  <a:cubicBezTo>
                    <a:pt x="244" y="318"/>
                    <a:pt x="239" y="317"/>
                    <a:pt x="239" y="317"/>
                  </a:cubicBezTo>
                  <a:cubicBezTo>
                    <a:pt x="239" y="317"/>
                    <a:pt x="236" y="315"/>
                    <a:pt x="236" y="315"/>
                  </a:cubicBezTo>
                  <a:cubicBezTo>
                    <a:pt x="221" y="316"/>
                    <a:pt x="221" y="316"/>
                    <a:pt x="221" y="316"/>
                  </a:cubicBezTo>
                  <a:cubicBezTo>
                    <a:pt x="216" y="319"/>
                    <a:pt x="216" y="319"/>
                    <a:pt x="216" y="319"/>
                  </a:cubicBezTo>
                  <a:cubicBezTo>
                    <a:pt x="201" y="319"/>
                    <a:pt x="201" y="319"/>
                    <a:pt x="201" y="319"/>
                  </a:cubicBezTo>
                  <a:cubicBezTo>
                    <a:pt x="195" y="316"/>
                    <a:pt x="195" y="316"/>
                    <a:pt x="195" y="316"/>
                  </a:cubicBezTo>
                  <a:cubicBezTo>
                    <a:pt x="176" y="319"/>
                    <a:pt x="176" y="319"/>
                    <a:pt x="176" y="319"/>
                  </a:cubicBezTo>
                  <a:cubicBezTo>
                    <a:pt x="164" y="318"/>
                    <a:pt x="164" y="318"/>
                    <a:pt x="164" y="318"/>
                  </a:cubicBezTo>
                  <a:cubicBezTo>
                    <a:pt x="163" y="321"/>
                    <a:pt x="163" y="321"/>
                    <a:pt x="163" y="321"/>
                  </a:cubicBezTo>
                  <a:cubicBezTo>
                    <a:pt x="159" y="318"/>
                    <a:pt x="159" y="318"/>
                    <a:pt x="159" y="318"/>
                  </a:cubicBezTo>
                  <a:cubicBezTo>
                    <a:pt x="156" y="322"/>
                    <a:pt x="156" y="322"/>
                    <a:pt x="156" y="322"/>
                  </a:cubicBezTo>
                  <a:cubicBezTo>
                    <a:pt x="156" y="330"/>
                    <a:pt x="156" y="330"/>
                    <a:pt x="156" y="330"/>
                  </a:cubicBezTo>
                  <a:cubicBezTo>
                    <a:pt x="148" y="325"/>
                    <a:pt x="148" y="325"/>
                    <a:pt x="148" y="325"/>
                  </a:cubicBezTo>
                  <a:cubicBezTo>
                    <a:pt x="143" y="317"/>
                    <a:pt x="143" y="317"/>
                    <a:pt x="143" y="317"/>
                  </a:cubicBezTo>
                  <a:cubicBezTo>
                    <a:pt x="143" y="311"/>
                    <a:pt x="143" y="311"/>
                    <a:pt x="143" y="311"/>
                  </a:cubicBezTo>
                  <a:cubicBezTo>
                    <a:pt x="149" y="309"/>
                    <a:pt x="149" y="309"/>
                    <a:pt x="149" y="309"/>
                  </a:cubicBezTo>
                  <a:cubicBezTo>
                    <a:pt x="148" y="300"/>
                    <a:pt x="148" y="300"/>
                    <a:pt x="148" y="300"/>
                  </a:cubicBezTo>
                  <a:cubicBezTo>
                    <a:pt x="143" y="303"/>
                    <a:pt x="143" y="303"/>
                    <a:pt x="143" y="303"/>
                  </a:cubicBezTo>
                  <a:cubicBezTo>
                    <a:pt x="142" y="306"/>
                    <a:pt x="142" y="306"/>
                    <a:pt x="142" y="306"/>
                  </a:cubicBezTo>
                  <a:cubicBezTo>
                    <a:pt x="139" y="306"/>
                    <a:pt x="139" y="306"/>
                    <a:pt x="139" y="306"/>
                  </a:cubicBezTo>
                  <a:cubicBezTo>
                    <a:pt x="139" y="299"/>
                    <a:pt x="139" y="299"/>
                    <a:pt x="139" y="299"/>
                  </a:cubicBezTo>
                  <a:cubicBezTo>
                    <a:pt x="131" y="300"/>
                    <a:pt x="131" y="300"/>
                    <a:pt x="131" y="300"/>
                  </a:cubicBezTo>
                  <a:cubicBezTo>
                    <a:pt x="125" y="298"/>
                    <a:pt x="125" y="298"/>
                    <a:pt x="125" y="298"/>
                  </a:cubicBezTo>
                  <a:cubicBezTo>
                    <a:pt x="121" y="303"/>
                    <a:pt x="121" y="303"/>
                    <a:pt x="121" y="303"/>
                  </a:cubicBezTo>
                  <a:cubicBezTo>
                    <a:pt x="120" y="310"/>
                    <a:pt x="120" y="310"/>
                    <a:pt x="120" y="310"/>
                  </a:cubicBezTo>
                  <a:cubicBezTo>
                    <a:pt x="115" y="313"/>
                    <a:pt x="115" y="313"/>
                    <a:pt x="115" y="313"/>
                  </a:cubicBezTo>
                  <a:cubicBezTo>
                    <a:pt x="111" y="309"/>
                    <a:pt x="111" y="309"/>
                    <a:pt x="111" y="309"/>
                  </a:cubicBezTo>
                  <a:cubicBezTo>
                    <a:pt x="107" y="310"/>
                    <a:pt x="107" y="310"/>
                    <a:pt x="107" y="310"/>
                  </a:cubicBezTo>
                  <a:cubicBezTo>
                    <a:pt x="105" y="313"/>
                    <a:pt x="105" y="313"/>
                    <a:pt x="105" y="313"/>
                  </a:cubicBezTo>
                  <a:cubicBezTo>
                    <a:pt x="88" y="296"/>
                    <a:pt x="88" y="296"/>
                    <a:pt x="88" y="296"/>
                  </a:cubicBezTo>
                  <a:cubicBezTo>
                    <a:pt x="86" y="287"/>
                    <a:pt x="86" y="287"/>
                    <a:pt x="86" y="287"/>
                  </a:cubicBezTo>
                  <a:cubicBezTo>
                    <a:pt x="81" y="287"/>
                    <a:pt x="81" y="287"/>
                    <a:pt x="81" y="287"/>
                  </a:cubicBezTo>
                  <a:cubicBezTo>
                    <a:pt x="81" y="287"/>
                    <a:pt x="77" y="275"/>
                    <a:pt x="77" y="275"/>
                  </a:cubicBezTo>
                  <a:cubicBezTo>
                    <a:pt x="77" y="275"/>
                    <a:pt x="73" y="281"/>
                    <a:pt x="73" y="281"/>
                  </a:cubicBezTo>
                  <a:cubicBezTo>
                    <a:pt x="64" y="274"/>
                    <a:pt x="64" y="274"/>
                    <a:pt x="64" y="274"/>
                  </a:cubicBezTo>
                  <a:cubicBezTo>
                    <a:pt x="65" y="278"/>
                    <a:pt x="65" y="278"/>
                    <a:pt x="65" y="278"/>
                  </a:cubicBezTo>
                  <a:cubicBezTo>
                    <a:pt x="84" y="299"/>
                    <a:pt x="84" y="299"/>
                    <a:pt x="84" y="299"/>
                  </a:cubicBezTo>
                  <a:cubicBezTo>
                    <a:pt x="80" y="305"/>
                    <a:pt x="80" y="305"/>
                    <a:pt x="80" y="305"/>
                  </a:cubicBezTo>
                  <a:cubicBezTo>
                    <a:pt x="57" y="309"/>
                    <a:pt x="57" y="309"/>
                    <a:pt x="57" y="309"/>
                  </a:cubicBezTo>
                  <a:cubicBezTo>
                    <a:pt x="51" y="308"/>
                    <a:pt x="51" y="308"/>
                    <a:pt x="51" y="308"/>
                  </a:cubicBezTo>
                  <a:cubicBezTo>
                    <a:pt x="50" y="313"/>
                    <a:pt x="50" y="313"/>
                    <a:pt x="50" y="313"/>
                  </a:cubicBezTo>
                  <a:cubicBezTo>
                    <a:pt x="44" y="319"/>
                    <a:pt x="44" y="319"/>
                    <a:pt x="44" y="319"/>
                  </a:cubicBezTo>
                  <a:cubicBezTo>
                    <a:pt x="33" y="309"/>
                    <a:pt x="33" y="309"/>
                    <a:pt x="33" y="309"/>
                  </a:cubicBezTo>
                  <a:cubicBezTo>
                    <a:pt x="29" y="310"/>
                    <a:pt x="29" y="310"/>
                    <a:pt x="29" y="310"/>
                  </a:cubicBezTo>
                  <a:cubicBezTo>
                    <a:pt x="29" y="307"/>
                    <a:pt x="29" y="307"/>
                    <a:pt x="29" y="307"/>
                  </a:cubicBezTo>
                  <a:cubicBezTo>
                    <a:pt x="32" y="305"/>
                    <a:pt x="32" y="305"/>
                    <a:pt x="32" y="305"/>
                  </a:cubicBezTo>
                  <a:cubicBezTo>
                    <a:pt x="22" y="306"/>
                    <a:pt x="22" y="306"/>
                    <a:pt x="22" y="306"/>
                  </a:cubicBezTo>
                  <a:cubicBezTo>
                    <a:pt x="19" y="301"/>
                    <a:pt x="19" y="301"/>
                    <a:pt x="19" y="301"/>
                  </a:cubicBezTo>
                  <a:cubicBezTo>
                    <a:pt x="16" y="301"/>
                    <a:pt x="16" y="301"/>
                    <a:pt x="16" y="301"/>
                  </a:cubicBezTo>
                  <a:cubicBezTo>
                    <a:pt x="16" y="301"/>
                    <a:pt x="14" y="295"/>
                    <a:pt x="14" y="295"/>
                  </a:cubicBezTo>
                  <a:cubicBezTo>
                    <a:pt x="14" y="295"/>
                    <a:pt x="16" y="292"/>
                    <a:pt x="16" y="292"/>
                  </a:cubicBezTo>
                  <a:cubicBezTo>
                    <a:pt x="14" y="292"/>
                    <a:pt x="14" y="292"/>
                    <a:pt x="14" y="292"/>
                  </a:cubicBezTo>
                  <a:cubicBezTo>
                    <a:pt x="14" y="290"/>
                    <a:pt x="14" y="290"/>
                    <a:pt x="14" y="290"/>
                  </a:cubicBezTo>
                  <a:cubicBezTo>
                    <a:pt x="18" y="286"/>
                    <a:pt x="18" y="286"/>
                    <a:pt x="18" y="286"/>
                  </a:cubicBezTo>
                  <a:cubicBezTo>
                    <a:pt x="16" y="284"/>
                    <a:pt x="9" y="280"/>
                    <a:pt x="9" y="280"/>
                  </a:cubicBezTo>
                  <a:cubicBezTo>
                    <a:pt x="11" y="273"/>
                    <a:pt x="11" y="273"/>
                    <a:pt x="11" y="273"/>
                  </a:cubicBezTo>
                  <a:cubicBezTo>
                    <a:pt x="16" y="270"/>
                    <a:pt x="16" y="270"/>
                    <a:pt x="16" y="270"/>
                  </a:cubicBezTo>
                  <a:cubicBezTo>
                    <a:pt x="16" y="268"/>
                    <a:pt x="12" y="261"/>
                    <a:pt x="7" y="259"/>
                  </a:cubicBezTo>
                  <a:cubicBezTo>
                    <a:pt x="2" y="256"/>
                    <a:pt x="0" y="251"/>
                    <a:pt x="0" y="251"/>
                  </a:cubicBezTo>
                  <a:cubicBezTo>
                    <a:pt x="11" y="250"/>
                    <a:pt x="18" y="246"/>
                    <a:pt x="18" y="246"/>
                  </a:cubicBezTo>
                  <a:cubicBezTo>
                    <a:pt x="26" y="255"/>
                    <a:pt x="26" y="255"/>
                    <a:pt x="26" y="255"/>
                  </a:cubicBezTo>
                  <a:cubicBezTo>
                    <a:pt x="29" y="255"/>
                    <a:pt x="29" y="255"/>
                    <a:pt x="29" y="255"/>
                  </a:cubicBezTo>
                  <a:cubicBezTo>
                    <a:pt x="37" y="262"/>
                    <a:pt x="37" y="262"/>
                    <a:pt x="37" y="262"/>
                  </a:cubicBezTo>
                  <a:cubicBezTo>
                    <a:pt x="46" y="262"/>
                    <a:pt x="46" y="262"/>
                    <a:pt x="46" y="262"/>
                  </a:cubicBezTo>
                  <a:cubicBezTo>
                    <a:pt x="51" y="249"/>
                    <a:pt x="51" y="249"/>
                    <a:pt x="51" y="249"/>
                  </a:cubicBezTo>
                  <a:cubicBezTo>
                    <a:pt x="46" y="245"/>
                    <a:pt x="46" y="245"/>
                    <a:pt x="46" y="245"/>
                  </a:cubicBezTo>
                  <a:cubicBezTo>
                    <a:pt x="46" y="231"/>
                    <a:pt x="46" y="231"/>
                    <a:pt x="46" y="231"/>
                  </a:cubicBezTo>
                  <a:cubicBezTo>
                    <a:pt x="44" y="223"/>
                    <a:pt x="44" y="223"/>
                    <a:pt x="44" y="223"/>
                  </a:cubicBezTo>
                  <a:cubicBezTo>
                    <a:pt x="46" y="223"/>
                    <a:pt x="46" y="223"/>
                    <a:pt x="46" y="223"/>
                  </a:cubicBezTo>
                  <a:cubicBezTo>
                    <a:pt x="47" y="211"/>
                    <a:pt x="47" y="211"/>
                    <a:pt x="47" y="211"/>
                  </a:cubicBezTo>
                  <a:cubicBezTo>
                    <a:pt x="42" y="208"/>
                    <a:pt x="42" y="208"/>
                    <a:pt x="42" y="208"/>
                  </a:cubicBezTo>
                  <a:cubicBezTo>
                    <a:pt x="44" y="203"/>
                    <a:pt x="44" y="203"/>
                    <a:pt x="44" y="203"/>
                  </a:cubicBezTo>
                  <a:cubicBezTo>
                    <a:pt x="61" y="196"/>
                    <a:pt x="61" y="196"/>
                    <a:pt x="61" y="196"/>
                  </a:cubicBezTo>
                  <a:cubicBezTo>
                    <a:pt x="61" y="199"/>
                    <a:pt x="61" y="199"/>
                    <a:pt x="61" y="199"/>
                  </a:cubicBezTo>
                  <a:cubicBezTo>
                    <a:pt x="66" y="199"/>
                    <a:pt x="66" y="199"/>
                    <a:pt x="66" y="199"/>
                  </a:cubicBezTo>
                  <a:cubicBezTo>
                    <a:pt x="75" y="181"/>
                    <a:pt x="75" y="181"/>
                    <a:pt x="75" y="181"/>
                  </a:cubicBezTo>
                  <a:cubicBezTo>
                    <a:pt x="66" y="161"/>
                    <a:pt x="66" y="161"/>
                    <a:pt x="66" y="161"/>
                  </a:cubicBezTo>
                  <a:cubicBezTo>
                    <a:pt x="73" y="153"/>
                    <a:pt x="73" y="153"/>
                    <a:pt x="73" y="153"/>
                  </a:cubicBezTo>
                  <a:cubicBezTo>
                    <a:pt x="68" y="147"/>
                    <a:pt x="68" y="147"/>
                    <a:pt x="68" y="147"/>
                  </a:cubicBezTo>
                  <a:cubicBezTo>
                    <a:pt x="68" y="137"/>
                    <a:pt x="68" y="137"/>
                    <a:pt x="68" y="137"/>
                  </a:cubicBezTo>
                  <a:cubicBezTo>
                    <a:pt x="66" y="137"/>
                    <a:pt x="66" y="137"/>
                    <a:pt x="66" y="137"/>
                  </a:cubicBezTo>
                  <a:cubicBezTo>
                    <a:pt x="62" y="124"/>
                    <a:pt x="62" y="124"/>
                    <a:pt x="62" y="124"/>
                  </a:cubicBezTo>
                  <a:cubicBezTo>
                    <a:pt x="55" y="122"/>
                    <a:pt x="55" y="122"/>
                    <a:pt x="55" y="122"/>
                  </a:cubicBezTo>
                  <a:cubicBezTo>
                    <a:pt x="62" y="112"/>
                    <a:pt x="62" y="112"/>
                    <a:pt x="62" y="112"/>
                  </a:cubicBezTo>
                  <a:cubicBezTo>
                    <a:pt x="60" y="98"/>
                    <a:pt x="60" y="98"/>
                    <a:pt x="60" y="98"/>
                  </a:cubicBezTo>
                  <a:cubicBezTo>
                    <a:pt x="64" y="100"/>
                    <a:pt x="64" y="100"/>
                    <a:pt x="64" y="100"/>
                  </a:cubicBezTo>
                  <a:cubicBezTo>
                    <a:pt x="60" y="91"/>
                    <a:pt x="60" y="91"/>
                    <a:pt x="60" y="91"/>
                  </a:cubicBezTo>
                  <a:cubicBezTo>
                    <a:pt x="66" y="63"/>
                    <a:pt x="66" y="63"/>
                    <a:pt x="66" y="63"/>
                  </a:cubicBezTo>
                  <a:cubicBezTo>
                    <a:pt x="73" y="55"/>
                    <a:pt x="73" y="55"/>
                    <a:pt x="73" y="55"/>
                  </a:cubicBezTo>
                  <a:cubicBezTo>
                    <a:pt x="73" y="55"/>
                    <a:pt x="73" y="35"/>
                    <a:pt x="73" y="35"/>
                  </a:cubicBezTo>
                  <a:cubicBezTo>
                    <a:pt x="73" y="35"/>
                    <a:pt x="79" y="41"/>
                    <a:pt x="79" y="41"/>
                  </a:cubicBezTo>
                  <a:cubicBezTo>
                    <a:pt x="92" y="35"/>
                    <a:pt x="92" y="35"/>
                    <a:pt x="92" y="35"/>
                  </a:cubicBezTo>
                  <a:cubicBezTo>
                    <a:pt x="94" y="28"/>
                    <a:pt x="94" y="28"/>
                    <a:pt x="94" y="28"/>
                  </a:cubicBezTo>
                  <a:cubicBezTo>
                    <a:pt x="96" y="20"/>
                    <a:pt x="96" y="20"/>
                    <a:pt x="96" y="20"/>
                  </a:cubicBezTo>
                  <a:cubicBezTo>
                    <a:pt x="99" y="18"/>
                    <a:pt x="101" y="13"/>
                    <a:pt x="101" y="13"/>
                  </a:cubicBezTo>
                  <a:cubicBezTo>
                    <a:pt x="116" y="13"/>
                    <a:pt x="116" y="13"/>
                    <a:pt x="116" y="13"/>
                  </a:cubicBezTo>
                  <a:cubicBezTo>
                    <a:pt x="120" y="2"/>
                    <a:pt x="120" y="2"/>
                    <a:pt x="120" y="2"/>
                  </a:cubicBezTo>
                  <a:cubicBezTo>
                    <a:pt x="123" y="0"/>
                    <a:pt x="123" y="0"/>
                    <a:pt x="123" y="0"/>
                  </a:cubicBezTo>
                  <a:cubicBezTo>
                    <a:pt x="131" y="15"/>
                    <a:pt x="131" y="15"/>
                    <a:pt x="131" y="15"/>
                  </a:cubicBezTo>
                  <a:cubicBezTo>
                    <a:pt x="123" y="17"/>
                    <a:pt x="123" y="17"/>
                    <a:pt x="123" y="17"/>
                  </a:cubicBezTo>
                  <a:cubicBezTo>
                    <a:pt x="125" y="20"/>
                    <a:pt x="125" y="20"/>
                    <a:pt x="125" y="20"/>
                  </a:cubicBezTo>
                  <a:cubicBezTo>
                    <a:pt x="123" y="26"/>
                    <a:pt x="123" y="26"/>
                    <a:pt x="123" y="26"/>
                  </a:cubicBezTo>
                  <a:cubicBezTo>
                    <a:pt x="123" y="29"/>
                    <a:pt x="123" y="29"/>
                    <a:pt x="123" y="29"/>
                  </a:cubicBezTo>
                  <a:cubicBezTo>
                    <a:pt x="125" y="28"/>
                    <a:pt x="125" y="28"/>
                    <a:pt x="125" y="28"/>
                  </a:cubicBezTo>
                  <a:cubicBezTo>
                    <a:pt x="125" y="42"/>
                    <a:pt x="125" y="42"/>
                    <a:pt x="125" y="42"/>
                  </a:cubicBezTo>
                  <a:cubicBezTo>
                    <a:pt x="136" y="43"/>
                    <a:pt x="136" y="43"/>
                    <a:pt x="136" y="43"/>
                  </a:cubicBezTo>
                  <a:cubicBezTo>
                    <a:pt x="136" y="46"/>
                    <a:pt x="136" y="46"/>
                    <a:pt x="136" y="46"/>
                  </a:cubicBezTo>
                  <a:cubicBezTo>
                    <a:pt x="147" y="37"/>
                    <a:pt x="147" y="37"/>
                    <a:pt x="147" y="37"/>
                  </a:cubicBezTo>
                  <a:cubicBezTo>
                    <a:pt x="144" y="37"/>
                    <a:pt x="144" y="37"/>
                    <a:pt x="144" y="37"/>
                  </a:cubicBezTo>
                  <a:cubicBezTo>
                    <a:pt x="145" y="33"/>
                    <a:pt x="145" y="33"/>
                    <a:pt x="145" y="33"/>
                  </a:cubicBezTo>
                  <a:cubicBezTo>
                    <a:pt x="162" y="28"/>
                    <a:pt x="162" y="28"/>
                    <a:pt x="162" y="28"/>
                  </a:cubicBezTo>
                  <a:cubicBezTo>
                    <a:pt x="162" y="26"/>
                    <a:pt x="162" y="26"/>
                    <a:pt x="162" y="26"/>
                  </a:cubicBezTo>
                  <a:cubicBezTo>
                    <a:pt x="173" y="28"/>
                    <a:pt x="173" y="28"/>
                    <a:pt x="173" y="28"/>
                  </a:cubicBezTo>
                  <a:cubicBezTo>
                    <a:pt x="177" y="40"/>
                    <a:pt x="177" y="40"/>
                    <a:pt x="177" y="40"/>
                  </a:cubicBezTo>
                  <a:cubicBezTo>
                    <a:pt x="181" y="37"/>
                    <a:pt x="181" y="37"/>
                    <a:pt x="181" y="37"/>
                  </a:cubicBezTo>
                  <a:cubicBezTo>
                    <a:pt x="181" y="35"/>
                    <a:pt x="181" y="35"/>
                    <a:pt x="181" y="35"/>
                  </a:cubicBezTo>
                  <a:cubicBezTo>
                    <a:pt x="188" y="31"/>
                    <a:pt x="188" y="31"/>
                    <a:pt x="188" y="31"/>
                  </a:cubicBezTo>
                  <a:cubicBezTo>
                    <a:pt x="184" y="24"/>
                    <a:pt x="184" y="24"/>
                    <a:pt x="184" y="24"/>
                  </a:cubicBezTo>
                  <a:cubicBezTo>
                    <a:pt x="184" y="17"/>
                    <a:pt x="184" y="17"/>
                    <a:pt x="184" y="17"/>
                  </a:cubicBezTo>
                  <a:cubicBezTo>
                    <a:pt x="184" y="17"/>
                    <a:pt x="192" y="15"/>
                    <a:pt x="192" y="15"/>
                  </a:cubicBezTo>
                  <a:cubicBezTo>
                    <a:pt x="192" y="15"/>
                    <a:pt x="192" y="13"/>
                    <a:pt x="192" y="13"/>
                  </a:cubicBezTo>
                  <a:cubicBezTo>
                    <a:pt x="195" y="13"/>
                    <a:pt x="195" y="13"/>
                    <a:pt x="195" y="13"/>
                  </a:cubicBezTo>
                  <a:cubicBezTo>
                    <a:pt x="200" y="8"/>
                    <a:pt x="200" y="8"/>
                    <a:pt x="200" y="8"/>
                  </a:cubicBezTo>
                  <a:cubicBezTo>
                    <a:pt x="208" y="6"/>
                    <a:pt x="208" y="6"/>
                    <a:pt x="208" y="6"/>
                  </a:cubicBezTo>
                  <a:cubicBezTo>
                    <a:pt x="214" y="6"/>
                    <a:pt x="214" y="6"/>
                    <a:pt x="214" y="6"/>
                  </a:cubicBezTo>
                  <a:cubicBezTo>
                    <a:pt x="219" y="11"/>
                    <a:pt x="219" y="11"/>
                    <a:pt x="219" y="11"/>
                  </a:cubicBezTo>
                  <a:cubicBezTo>
                    <a:pt x="221" y="26"/>
                    <a:pt x="221" y="26"/>
                    <a:pt x="221" y="26"/>
                  </a:cubicBezTo>
                  <a:cubicBezTo>
                    <a:pt x="221" y="26"/>
                    <a:pt x="219" y="26"/>
                    <a:pt x="219" y="26"/>
                  </a:cubicBezTo>
                  <a:cubicBezTo>
                    <a:pt x="219" y="26"/>
                    <a:pt x="214" y="36"/>
                    <a:pt x="210" y="39"/>
                  </a:cubicBezTo>
                  <a:cubicBezTo>
                    <a:pt x="212" y="42"/>
                    <a:pt x="212" y="42"/>
                    <a:pt x="212" y="42"/>
                  </a:cubicBezTo>
                  <a:cubicBezTo>
                    <a:pt x="208" y="50"/>
                    <a:pt x="208" y="50"/>
                    <a:pt x="208" y="50"/>
                  </a:cubicBezTo>
                  <a:cubicBezTo>
                    <a:pt x="208" y="57"/>
                    <a:pt x="208" y="57"/>
                    <a:pt x="208" y="57"/>
                  </a:cubicBezTo>
                  <a:cubicBezTo>
                    <a:pt x="203" y="63"/>
                    <a:pt x="203" y="63"/>
                    <a:pt x="203" y="63"/>
                  </a:cubicBezTo>
                  <a:cubicBezTo>
                    <a:pt x="203" y="66"/>
                    <a:pt x="203" y="66"/>
                    <a:pt x="203" y="66"/>
                  </a:cubicBezTo>
                  <a:cubicBezTo>
                    <a:pt x="201" y="67"/>
                    <a:pt x="201" y="67"/>
                    <a:pt x="201" y="67"/>
                  </a:cubicBezTo>
                  <a:cubicBezTo>
                    <a:pt x="201" y="72"/>
                    <a:pt x="201" y="72"/>
                    <a:pt x="201" y="72"/>
                  </a:cubicBezTo>
                  <a:cubicBezTo>
                    <a:pt x="204" y="70"/>
                    <a:pt x="204" y="70"/>
                    <a:pt x="204" y="70"/>
                  </a:cubicBezTo>
                  <a:cubicBezTo>
                    <a:pt x="217" y="83"/>
                    <a:pt x="217" y="83"/>
                    <a:pt x="217" y="83"/>
                  </a:cubicBezTo>
                  <a:cubicBezTo>
                    <a:pt x="219" y="90"/>
                    <a:pt x="219" y="90"/>
                    <a:pt x="219" y="90"/>
                  </a:cubicBezTo>
                  <a:cubicBezTo>
                    <a:pt x="214" y="94"/>
                    <a:pt x="214" y="94"/>
                    <a:pt x="214" y="94"/>
                  </a:cubicBezTo>
                  <a:cubicBezTo>
                    <a:pt x="208" y="90"/>
                    <a:pt x="208" y="90"/>
                    <a:pt x="208" y="90"/>
                  </a:cubicBezTo>
                  <a:cubicBezTo>
                    <a:pt x="206" y="92"/>
                    <a:pt x="206" y="92"/>
                    <a:pt x="206" y="92"/>
                  </a:cubicBezTo>
                  <a:cubicBezTo>
                    <a:pt x="202" y="88"/>
                    <a:pt x="202" y="88"/>
                    <a:pt x="202" y="88"/>
                  </a:cubicBezTo>
                  <a:cubicBezTo>
                    <a:pt x="200" y="80"/>
                    <a:pt x="200" y="80"/>
                    <a:pt x="200" y="80"/>
                  </a:cubicBezTo>
                  <a:cubicBezTo>
                    <a:pt x="191" y="84"/>
                    <a:pt x="191" y="84"/>
                    <a:pt x="191" y="84"/>
                  </a:cubicBezTo>
                  <a:cubicBezTo>
                    <a:pt x="201" y="98"/>
                    <a:pt x="201" y="98"/>
                    <a:pt x="201" y="98"/>
                  </a:cubicBezTo>
                  <a:cubicBezTo>
                    <a:pt x="201" y="101"/>
                    <a:pt x="201" y="101"/>
                    <a:pt x="201" y="101"/>
                  </a:cubicBezTo>
                  <a:cubicBezTo>
                    <a:pt x="206" y="105"/>
                    <a:pt x="206" y="105"/>
                    <a:pt x="206" y="105"/>
                  </a:cubicBezTo>
                  <a:cubicBezTo>
                    <a:pt x="208" y="105"/>
                    <a:pt x="208" y="105"/>
                    <a:pt x="208" y="105"/>
                  </a:cubicBezTo>
                  <a:cubicBezTo>
                    <a:pt x="208" y="111"/>
                    <a:pt x="208" y="111"/>
                    <a:pt x="208" y="111"/>
                  </a:cubicBezTo>
                  <a:cubicBezTo>
                    <a:pt x="213" y="113"/>
                    <a:pt x="213" y="113"/>
                    <a:pt x="213" y="113"/>
                  </a:cubicBezTo>
                  <a:cubicBezTo>
                    <a:pt x="210" y="116"/>
                    <a:pt x="210" y="116"/>
                    <a:pt x="210" y="116"/>
                  </a:cubicBezTo>
                  <a:cubicBezTo>
                    <a:pt x="210" y="120"/>
                    <a:pt x="210" y="120"/>
                    <a:pt x="210" y="120"/>
                  </a:cubicBezTo>
                  <a:cubicBezTo>
                    <a:pt x="212" y="122"/>
                    <a:pt x="212" y="122"/>
                    <a:pt x="212" y="122"/>
                  </a:cubicBezTo>
                  <a:cubicBezTo>
                    <a:pt x="219" y="122"/>
                    <a:pt x="219" y="122"/>
                    <a:pt x="219" y="122"/>
                  </a:cubicBezTo>
                  <a:cubicBezTo>
                    <a:pt x="221" y="124"/>
                    <a:pt x="221" y="124"/>
                    <a:pt x="221" y="124"/>
                  </a:cubicBezTo>
                  <a:cubicBezTo>
                    <a:pt x="214" y="131"/>
                    <a:pt x="214" y="131"/>
                    <a:pt x="214" y="131"/>
                  </a:cubicBezTo>
                  <a:cubicBezTo>
                    <a:pt x="217" y="131"/>
                    <a:pt x="217" y="131"/>
                    <a:pt x="217" y="131"/>
                  </a:cubicBezTo>
                  <a:cubicBezTo>
                    <a:pt x="217" y="140"/>
                    <a:pt x="217" y="140"/>
                    <a:pt x="217" y="140"/>
                  </a:cubicBezTo>
                  <a:cubicBezTo>
                    <a:pt x="219" y="140"/>
                    <a:pt x="219" y="140"/>
                    <a:pt x="219" y="140"/>
                  </a:cubicBezTo>
                  <a:cubicBezTo>
                    <a:pt x="222" y="146"/>
                    <a:pt x="222" y="146"/>
                    <a:pt x="222" y="146"/>
                  </a:cubicBezTo>
                  <a:cubicBezTo>
                    <a:pt x="221" y="153"/>
                    <a:pt x="221" y="153"/>
                    <a:pt x="221" y="153"/>
                  </a:cubicBezTo>
                  <a:cubicBezTo>
                    <a:pt x="219" y="153"/>
                    <a:pt x="219" y="153"/>
                    <a:pt x="219" y="153"/>
                  </a:cubicBezTo>
                  <a:cubicBezTo>
                    <a:pt x="219" y="161"/>
                    <a:pt x="219" y="161"/>
                    <a:pt x="219" y="161"/>
                  </a:cubicBezTo>
                  <a:cubicBezTo>
                    <a:pt x="216" y="164"/>
                    <a:pt x="216" y="164"/>
                    <a:pt x="216" y="164"/>
                  </a:cubicBezTo>
                  <a:cubicBezTo>
                    <a:pt x="214" y="170"/>
                    <a:pt x="214" y="170"/>
                    <a:pt x="214" y="170"/>
                  </a:cubicBezTo>
                  <a:cubicBezTo>
                    <a:pt x="218" y="172"/>
                    <a:pt x="218" y="172"/>
                    <a:pt x="218" y="172"/>
                  </a:cubicBezTo>
                  <a:cubicBezTo>
                    <a:pt x="221" y="172"/>
                    <a:pt x="221" y="172"/>
                    <a:pt x="221" y="172"/>
                  </a:cubicBezTo>
                  <a:cubicBezTo>
                    <a:pt x="221" y="177"/>
                    <a:pt x="221" y="177"/>
                    <a:pt x="221" y="177"/>
                  </a:cubicBezTo>
                  <a:cubicBezTo>
                    <a:pt x="223" y="179"/>
                    <a:pt x="223" y="179"/>
                    <a:pt x="223" y="179"/>
                  </a:cubicBezTo>
                  <a:cubicBezTo>
                    <a:pt x="226" y="179"/>
                    <a:pt x="226" y="179"/>
                    <a:pt x="226" y="179"/>
                  </a:cubicBezTo>
                  <a:cubicBezTo>
                    <a:pt x="226" y="179"/>
                    <a:pt x="227" y="181"/>
                    <a:pt x="227" y="181"/>
                  </a:cubicBezTo>
                  <a:cubicBezTo>
                    <a:pt x="227" y="181"/>
                    <a:pt x="230" y="181"/>
                    <a:pt x="230" y="181"/>
                  </a:cubicBezTo>
                  <a:cubicBezTo>
                    <a:pt x="229" y="186"/>
                    <a:pt x="229" y="186"/>
                    <a:pt x="229" y="186"/>
                  </a:cubicBezTo>
                  <a:cubicBezTo>
                    <a:pt x="234" y="185"/>
                    <a:pt x="234" y="185"/>
                    <a:pt x="234" y="185"/>
                  </a:cubicBezTo>
                  <a:cubicBezTo>
                    <a:pt x="236" y="188"/>
                    <a:pt x="236" y="188"/>
                    <a:pt x="236" y="188"/>
                  </a:cubicBezTo>
                  <a:cubicBezTo>
                    <a:pt x="236" y="190"/>
                    <a:pt x="236" y="190"/>
                    <a:pt x="236" y="190"/>
                  </a:cubicBezTo>
                  <a:cubicBezTo>
                    <a:pt x="239" y="190"/>
                    <a:pt x="239" y="190"/>
                    <a:pt x="239" y="190"/>
                  </a:cubicBezTo>
                  <a:cubicBezTo>
                    <a:pt x="241" y="192"/>
                    <a:pt x="241" y="192"/>
                    <a:pt x="241" y="192"/>
                  </a:cubicBezTo>
                  <a:cubicBezTo>
                    <a:pt x="239" y="194"/>
                    <a:pt x="239" y="194"/>
                    <a:pt x="239" y="194"/>
                  </a:cubicBezTo>
                  <a:cubicBezTo>
                    <a:pt x="239" y="197"/>
                    <a:pt x="239" y="197"/>
                    <a:pt x="239" y="197"/>
                  </a:cubicBezTo>
                  <a:cubicBezTo>
                    <a:pt x="236" y="199"/>
                    <a:pt x="236" y="199"/>
                    <a:pt x="236" y="199"/>
                  </a:cubicBezTo>
                  <a:cubicBezTo>
                    <a:pt x="235" y="201"/>
                    <a:pt x="235" y="201"/>
                    <a:pt x="235" y="201"/>
                  </a:cubicBezTo>
                  <a:cubicBezTo>
                    <a:pt x="234" y="203"/>
                    <a:pt x="234" y="203"/>
                    <a:pt x="234" y="203"/>
                  </a:cubicBezTo>
                  <a:cubicBezTo>
                    <a:pt x="237" y="205"/>
                    <a:pt x="237" y="205"/>
                    <a:pt x="237" y="205"/>
                  </a:cubicBezTo>
                  <a:cubicBezTo>
                    <a:pt x="239" y="202"/>
                    <a:pt x="239" y="202"/>
                    <a:pt x="239" y="202"/>
                  </a:cubicBezTo>
                  <a:cubicBezTo>
                    <a:pt x="240" y="199"/>
                    <a:pt x="240" y="199"/>
                    <a:pt x="240" y="199"/>
                  </a:cubicBezTo>
                  <a:cubicBezTo>
                    <a:pt x="243" y="197"/>
                    <a:pt x="243" y="197"/>
                    <a:pt x="243" y="197"/>
                  </a:cubicBezTo>
                  <a:cubicBezTo>
                    <a:pt x="243" y="194"/>
                    <a:pt x="243" y="194"/>
                    <a:pt x="243" y="194"/>
                  </a:cubicBezTo>
                  <a:cubicBezTo>
                    <a:pt x="247" y="194"/>
                    <a:pt x="247" y="194"/>
                    <a:pt x="247" y="194"/>
                  </a:cubicBezTo>
                  <a:cubicBezTo>
                    <a:pt x="247" y="197"/>
                    <a:pt x="247" y="197"/>
                    <a:pt x="247" y="197"/>
                  </a:cubicBezTo>
                  <a:cubicBezTo>
                    <a:pt x="250" y="196"/>
                    <a:pt x="250" y="196"/>
                    <a:pt x="250" y="196"/>
                  </a:cubicBezTo>
                  <a:cubicBezTo>
                    <a:pt x="252" y="199"/>
                    <a:pt x="252" y="199"/>
                    <a:pt x="252" y="199"/>
                  </a:cubicBezTo>
                  <a:cubicBezTo>
                    <a:pt x="250" y="201"/>
                    <a:pt x="250" y="201"/>
                    <a:pt x="250" y="201"/>
                  </a:cubicBezTo>
                  <a:cubicBezTo>
                    <a:pt x="249" y="205"/>
                    <a:pt x="249" y="205"/>
                    <a:pt x="249" y="205"/>
                  </a:cubicBezTo>
                  <a:cubicBezTo>
                    <a:pt x="253" y="203"/>
                    <a:pt x="253" y="203"/>
                    <a:pt x="253" y="203"/>
                  </a:cubicBezTo>
                  <a:cubicBezTo>
                    <a:pt x="256" y="202"/>
                    <a:pt x="256" y="202"/>
                    <a:pt x="256" y="202"/>
                  </a:cubicBezTo>
                  <a:cubicBezTo>
                    <a:pt x="256" y="206"/>
                    <a:pt x="256" y="206"/>
                    <a:pt x="256" y="206"/>
                  </a:cubicBezTo>
                  <a:cubicBezTo>
                    <a:pt x="258" y="207"/>
                    <a:pt x="258" y="207"/>
                    <a:pt x="258" y="207"/>
                  </a:cubicBezTo>
                  <a:cubicBezTo>
                    <a:pt x="258" y="214"/>
                    <a:pt x="258" y="214"/>
                    <a:pt x="258" y="214"/>
                  </a:cubicBezTo>
                  <a:cubicBezTo>
                    <a:pt x="262" y="216"/>
                    <a:pt x="262" y="216"/>
                    <a:pt x="262" y="216"/>
                  </a:cubicBezTo>
                  <a:cubicBezTo>
                    <a:pt x="267" y="214"/>
                    <a:pt x="267" y="214"/>
                    <a:pt x="267" y="214"/>
                  </a:cubicBezTo>
                  <a:cubicBezTo>
                    <a:pt x="269" y="209"/>
                    <a:pt x="269" y="209"/>
                    <a:pt x="269" y="209"/>
                  </a:cubicBezTo>
                  <a:cubicBezTo>
                    <a:pt x="274" y="210"/>
                    <a:pt x="274" y="210"/>
                    <a:pt x="274" y="210"/>
                  </a:cubicBezTo>
                  <a:cubicBezTo>
                    <a:pt x="276" y="205"/>
                    <a:pt x="276" y="205"/>
                    <a:pt x="276" y="205"/>
                  </a:cubicBezTo>
                  <a:cubicBezTo>
                    <a:pt x="280" y="207"/>
                    <a:pt x="280" y="207"/>
                    <a:pt x="280" y="207"/>
                  </a:cubicBezTo>
                  <a:cubicBezTo>
                    <a:pt x="280" y="207"/>
                    <a:pt x="280" y="210"/>
                    <a:pt x="280" y="210"/>
                  </a:cubicBezTo>
                  <a:cubicBezTo>
                    <a:pt x="280" y="210"/>
                    <a:pt x="286" y="218"/>
                    <a:pt x="286" y="218"/>
                  </a:cubicBezTo>
                  <a:cubicBezTo>
                    <a:pt x="293" y="218"/>
                    <a:pt x="293" y="218"/>
                    <a:pt x="293" y="218"/>
                  </a:cubicBezTo>
                  <a:cubicBezTo>
                    <a:pt x="297" y="207"/>
                    <a:pt x="297" y="207"/>
                    <a:pt x="297" y="207"/>
                  </a:cubicBezTo>
                  <a:cubicBezTo>
                    <a:pt x="299" y="207"/>
                    <a:pt x="299" y="207"/>
                    <a:pt x="299" y="207"/>
                  </a:cubicBezTo>
                  <a:cubicBezTo>
                    <a:pt x="302" y="206"/>
                    <a:pt x="302" y="206"/>
                    <a:pt x="302" y="206"/>
                  </a:cubicBezTo>
                  <a:cubicBezTo>
                    <a:pt x="302" y="196"/>
                    <a:pt x="302" y="196"/>
                    <a:pt x="302" y="196"/>
                  </a:cubicBezTo>
                  <a:cubicBezTo>
                    <a:pt x="304" y="199"/>
                    <a:pt x="304" y="199"/>
                    <a:pt x="304" y="199"/>
                  </a:cubicBezTo>
                  <a:cubicBezTo>
                    <a:pt x="304" y="190"/>
                    <a:pt x="304" y="190"/>
                    <a:pt x="304" y="190"/>
                  </a:cubicBezTo>
                  <a:cubicBezTo>
                    <a:pt x="306" y="188"/>
                    <a:pt x="306" y="188"/>
                    <a:pt x="306" y="188"/>
                  </a:cubicBezTo>
                  <a:cubicBezTo>
                    <a:pt x="308" y="188"/>
                    <a:pt x="308" y="188"/>
                    <a:pt x="308" y="188"/>
                  </a:cubicBezTo>
                  <a:cubicBezTo>
                    <a:pt x="308" y="186"/>
                    <a:pt x="308" y="186"/>
                    <a:pt x="308" y="186"/>
                  </a:cubicBezTo>
                  <a:cubicBezTo>
                    <a:pt x="313" y="186"/>
                    <a:pt x="313" y="186"/>
                    <a:pt x="313" y="186"/>
                  </a:cubicBezTo>
                  <a:cubicBezTo>
                    <a:pt x="313" y="183"/>
                    <a:pt x="313" y="183"/>
                    <a:pt x="313" y="183"/>
                  </a:cubicBezTo>
                  <a:cubicBezTo>
                    <a:pt x="316" y="181"/>
                    <a:pt x="316" y="181"/>
                    <a:pt x="316" y="181"/>
                  </a:cubicBezTo>
                  <a:cubicBezTo>
                    <a:pt x="321" y="186"/>
                    <a:pt x="321" y="186"/>
                    <a:pt x="321" y="186"/>
                  </a:cubicBezTo>
                  <a:cubicBezTo>
                    <a:pt x="326" y="184"/>
                    <a:pt x="326" y="184"/>
                    <a:pt x="326" y="184"/>
                  </a:cubicBezTo>
                  <a:cubicBezTo>
                    <a:pt x="333" y="191"/>
                    <a:pt x="333" y="191"/>
                    <a:pt x="333" y="191"/>
                  </a:cubicBezTo>
                  <a:cubicBezTo>
                    <a:pt x="347" y="191"/>
                    <a:pt x="347" y="191"/>
                    <a:pt x="347" y="191"/>
                  </a:cubicBezTo>
                  <a:cubicBezTo>
                    <a:pt x="348" y="187"/>
                    <a:pt x="348" y="187"/>
                    <a:pt x="348" y="187"/>
                  </a:cubicBezTo>
                  <a:cubicBezTo>
                    <a:pt x="368" y="185"/>
                    <a:pt x="368" y="185"/>
                    <a:pt x="368" y="185"/>
                  </a:cubicBezTo>
                  <a:cubicBezTo>
                    <a:pt x="382" y="193"/>
                    <a:pt x="382" y="193"/>
                    <a:pt x="382" y="193"/>
                  </a:cubicBezTo>
                  <a:cubicBezTo>
                    <a:pt x="371" y="194"/>
                    <a:pt x="371" y="194"/>
                    <a:pt x="371" y="194"/>
                  </a:cubicBezTo>
                  <a:cubicBezTo>
                    <a:pt x="355" y="199"/>
                    <a:pt x="355" y="199"/>
                    <a:pt x="355" y="199"/>
                  </a:cubicBezTo>
                  <a:cubicBezTo>
                    <a:pt x="352" y="205"/>
                    <a:pt x="352" y="205"/>
                    <a:pt x="352" y="205"/>
                  </a:cubicBezTo>
                  <a:cubicBezTo>
                    <a:pt x="359" y="202"/>
                    <a:pt x="359" y="202"/>
                    <a:pt x="359" y="202"/>
                  </a:cubicBezTo>
                  <a:cubicBezTo>
                    <a:pt x="366" y="209"/>
                    <a:pt x="366" y="209"/>
                    <a:pt x="366" y="209"/>
                  </a:cubicBezTo>
                  <a:cubicBezTo>
                    <a:pt x="374" y="209"/>
                    <a:pt x="374" y="209"/>
                    <a:pt x="374" y="209"/>
                  </a:cubicBezTo>
                  <a:cubicBezTo>
                    <a:pt x="378" y="202"/>
                    <a:pt x="378" y="202"/>
                    <a:pt x="378" y="202"/>
                  </a:cubicBezTo>
                  <a:cubicBezTo>
                    <a:pt x="383" y="202"/>
                    <a:pt x="383" y="202"/>
                    <a:pt x="383" y="202"/>
                  </a:cubicBezTo>
                  <a:cubicBezTo>
                    <a:pt x="385" y="210"/>
                    <a:pt x="385" y="210"/>
                    <a:pt x="385" y="210"/>
                  </a:cubicBezTo>
                  <a:cubicBezTo>
                    <a:pt x="384" y="215"/>
                    <a:pt x="384" y="215"/>
                    <a:pt x="384" y="215"/>
                  </a:cubicBezTo>
                  <a:cubicBezTo>
                    <a:pt x="390" y="214"/>
                    <a:pt x="390" y="214"/>
                    <a:pt x="390" y="214"/>
                  </a:cubicBezTo>
                  <a:cubicBezTo>
                    <a:pt x="395" y="219"/>
                    <a:pt x="395" y="219"/>
                    <a:pt x="395" y="219"/>
                  </a:cubicBezTo>
                  <a:cubicBezTo>
                    <a:pt x="395" y="219"/>
                    <a:pt x="403" y="222"/>
                    <a:pt x="403" y="222"/>
                  </a:cubicBezTo>
                  <a:cubicBezTo>
                    <a:pt x="403" y="222"/>
                    <a:pt x="403" y="224"/>
                    <a:pt x="403" y="224"/>
                  </a:cubicBezTo>
                  <a:cubicBezTo>
                    <a:pt x="416" y="221"/>
                    <a:pt x="416" y="221"/>
                    <a:pt x="416" y="221"/>
                  </a:cubicBezTo>
                  <a:cubicBezTo>
                    <a:pt x="416" y="221"/>
                    <a:pt x="424" y="219"/>
                    <a:pt x="424" y="220"/>
                  </a:cubicBezTo>
                  <a:cubicBezTo>
                    <a:pt x="424" y="220"/>
                    <a:pt x="430" y="216"/>
                    <a:pt x="430" y="216"/>
                  </a:cubicBezTo>
                  <a:cubicBezTo>
                    <a:pt x="454" y="215"/>
                    <a:pt x="454" y="215"/>
                    <a:pt x="454" y="215"/>
                  </a:cubicBezTo>
                  <a:cubicBezTo>
                    <a:pt x="456" y="219"/>
                    <a:pt x="456" y="219"/>
                    <a:pt x="456" y="219"/>
                  </a:cubicBezTo>
                  <a:cubicBezTo>
                    <a:pt x="456" y="219"/>
                    <a:pt x="466" y="218"/>
                    <a:pt x="466" y="218"/>
                  </a:cubicBezTo>
                  <a:cubicBezTo>
                    <a:pt x="466" y="218"/>
                    <a:pt x="474" y="216"/>
                    <a:pt x="474" y="216"/>
                  </a:cubicBezTo>
                  <a:cubicBezTo>
                    <a:pt x="480" y="218"/>
                    <a:pt x="480" y="218"/>
                    <a:pt x="480" y="218"/>
                  </a:cubicBezTo>
                  <a:cubicBezTo>
                    <a:pt x="480" y="229"/>
                    <a:pt x="480" y="229"/>
                    <a:pt x="480" y="229"/>
                  </a:cubicBezTo>
                  <a:lnTo>
                    <a:pt x="469" y="23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4C19E223-CB0C-0715-263D-CA4BD880C04F}"/>
                </a:ext>
              </a:extLst>
            </p:cNvPr>
            <p:cNvSpPr>
              <a:spLocks/>
            </p:cNvSpPr>
            <p:nvPr/>
          </p:nvSpPr>
          <p:spPr bwMode="auto">
            <a:xfrm>
              <a:off x="5872865" y="6123904"/>
              <a:ext cx="170373" cy="110941"/>
            </a:xfrm>
            <a:custGeom>
              <a:avLst/>
              <a:gdLst>
                <a:gd name="T0" fmla="*/ 0 w 66"/>
                <a:gd name="T1" fmla="*/ 19 h 43"/>
                <a:gd name="T2" fmla="*/ 6 w 66"/>
                <a:gd name="T3" fmla="*/ 18 h 43"/>
                <a:gd name="T4" fmla="*/ 11 w 66"/>
                <a:gd name="T5" fmla="*/ 19 h 43"/>
                <a:gd name="T6" fmla="*/ 30 w 66"/>
                <a:gd name="T7" fmla="*/ 38 h 43"/>
                <a:gd name="T8" fmla="*/ 32 w 66"/>
                <a:gd name="T9" fmla="*/ 36 h 43"/>
                <a:gd name="T10" fmla="*/ 34 w 66"/>
                <a:gd name="T11" fmla="*/ 42 h 43"/>
                <a:gd name="T12" fmla="*/ 36 w 66"/>
                <a:gd name="T13" fmla="*/ 43 h 43"/>
                <a:gd name="T14" fmla="*/ 54 w 66"/>
                <a:gd name="T15" fmla="*/ 39 h 43"/>
                <a:gd name="T16" fmla="*/ 56 w 66"/>
                <a:gd name="T17" fmla="*/ 31 h 43"/>
                <a:gd name="T18" fmla="*/ 54 w 66"/>
                <a:gd name="T19" fmla="*/ 28 h 43"/>
                <a:gd name="T20" fmla="*/ 55 w 66"/>
                <a:gd name="T21" fmla="*/ 26 h 43"/>
                <a:gd name="T22" fmla="*/ 66 w 66"/>
                <a:gd name="T23" fmla="*/ 26 h 43"/>
                <a:gd name="T24" fmla="*/ 62 w 66"/>
                <a:gd name="T25" fmla="*/ 15 h 43"/>
                <a:gd name="T26" fmla="*/ 63 w 66"/>
                <a:gd name="T27" fmla="*/ 10 h 43"/>
                <a:gd name="T28" fmla="*/ 49 w 66"/>
                <a:gd name="T29" fmla="*/ 11 h 43"/>
                <a:gd name="T30" fmla="*/ 47 w 66"/>
                <a:gd name="T31" fmla="*/ 9 h 43"/>
                <a:gd name="T32" fmla="*/ 48 w 66"/>
                <a:gd name="T33" fmla="*/ 4 h 43"/>
                <a:gd name="T34" fmla="*/ 45 w 66"/>
                <a:gd name="T35" fmla="*/ 1 h 43"/>
                <a:gd name="T36" fmla="*/ 43 w 66"/>
                <a:gd name="T37" fmla="*/ 5 h 43"/>
                <a:gd name="T38" fmla="*/ 43 w 66"/>
                <a:gd name="T39" fmla="*/ 12 h 43"/>
                <a:gd name="T40" fmla="*/ 40 w 66"/>
                <a:gd name="T41" fmla="*/ 15 h 43"/>
                <a:gd name="T42" fmla="*/ 39 w 66"/>
                <a:gd name="T43" fmla="*/ 12 h 43"/>
                <a:gd name="T44" fmla="*/ 40 w 66"/>
                <a:gd name="T45" fmla="*/ 7 h 43"/>
                <a:gd name="T46" fmla="*/ 40 w 66"/>
                <a:gd name="T47" fmla="*/ 0 h 43"/>
                <a:gd name="T48" fmla="*/ 37 w 66"/>
                <a:gd name="T49" fmla="*/ 0 h 43"/>
                <a:gd name="T50" fmla="*/ 34 w 66"/>
                <a:gd name="T51" fmla="*/ 5 h 43"/>
                <a:gd name="T52" fmla="*/ 29 w 66"/>
                <a:gd name="T53" fmla="*/ 7 h 43"/>
                <a:gd name="T54" fmla="*/ 26 w 66"/>
                <a:gd name="T55" fmla="*/ 12 h 43"/>
                <a:gd name="T56" fmla="*/ 19 w 66"/>
                <a:gd name="T57" fmla="*/ 9 h 43"/>
                <a:gd name="T58" fmla="*/ 10 w 66"/>
                <a:gd name="T59" fmla="*/ 11 h 43"/>
                <a:gd name="T60" fmla="*/ 7 w 66"/>
                <a:gd name="T61" fmla="*/ 9 h 43"/>
                <a:gd name="T62" fmla="*/ 0 w 66"/>
                <a:gd name="T63" fmla="*/ 1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43">
                  <a:moveTo>
                    <a:pt x="0" y="19"/>
                  </a:moveTo>
                  <a:cubicBezTo>
                    <a:pt x="6" y="18"/>
                    <a:pt x="6" y="18"/>
                    <a:pt x="6" y="18"/>
                  </a:cubicBezTo>
                  <a:cubicBezTo>
                    <a:pt x="6" y="18"/>
                    <a:pt x="11" y="19"/>
                    <a:pt x="11" y="19"/>
                  </a:cubicBezTo>
                  <a:cubicBezTo>
                    <a:pt x="30" y="38"/>
                    <a:pt x="30" y="38"/>
                    <a:pt x="30" y="38"/>
                  </a:cubicBezTo>
                  <a:cubicBezTo>
                    <a:pt x="32" y="36"/>
                    <a:pt x="32" y="36"/>
                    <a:pt x="32" y="36"/>
                  </a:cubicBezTo>
                  <a:cubicBezTo>
                    <a:pt x="34" y="42"/>
                    <a:pt x="34" y="42"/>
                    <a:pt x="34" y="42"/>
                  </a:cubicBezTo>
                  <a:cubicBezTo>
                    <a:pt x="36" y="43"/>
                    <a:pt x="36" y="43"/>
                    <a:pt x="36" y="43"/>
                  </a:cubicBezTo>
                  <a:cubicBezTo>
                    <a:pt x="54" y="39"/>
                    <a:pt x="54" y="39"/>
                    <a:pt x="54" y="39"/>
                  </a:cubicBezTo>
                  <a:cubicBezTo>
                    <a:pt x="56" y="31"/>
                    <a:pt x="56" y="31"/>
                    <a:pt x="56" y="31"/>
                  </a:cubicBezTo>
                  <a:cubicBezTo>
                    <a:pt x="54" y="28"/>
                    <a:pt x="54" y="28"/>
                    <a:pt x="54" y="28"/>
                  </a:cubicBezTo>
                  <a:cubicBezTo>
                    <a:pt x="55" y="26"/>
                    <a:pt x="55" y="26"/>
                    <a:pt x="55" y="26"/>
                  </a:cubicBezTo>
                  <a:cubicBezTo>
                    <a:pt x="66" y="26"/>
                    <a:pt x="66" y="26"/>
                    <a:pt x="66" y="26"/>
                  </a:cubicBezTo>
                  <a:cubicBezTo>
                    <a:pt x="62" y="15"/>
                    <a:pt x="62" y="15"/>
                    <a:pt x="62" y="15"/>
                  </a:cubicBezTo>
                  <a:cubicBezTo>
                    <a:pt x="63" y="10"/>
                    <a:pt x="63" y="10"/>
                    <a:pt x="63" y="10"/>
                  </a:cubicBezTo>
                  <a:cubicBezTo>
                    <a:pt x="63" y="10"/>
                    <a:pt x="49" y="12"/>
                    <a:pt x="49" y="11"/>
                  </a:cubicBezTo>
                  <a:cubicBezTo>
                    <a:pt x="49" y="11"/>
                    <a:pt x="47" y="9"/>
                    <a:pt x="47" y="9"/>
                  </a:cubicBezTo>
                  <a:cubicBezTo>
                    <a:pt x="48" y="4"/>
                    <a:pt x="48" y="4"/>
                    <a:pt x="48" y="4"/>
                  </a:cubicBezTo>
                  <a:cubicBezTo>
                    <a:pt x="45" y="1"/>
                    <a:pt x="45" y="1"/>
                    <a:pt x="45" y="1"/>
                  </a:cubicBezTo>
                  <a:cubicBezTo>
                    <a:pt x="43" y="5"/>
                    <a:pt x="43" y="5"/>
                    <a:pt x="43" y="5"/>
                  </a:cubicBezTo>
                  <a:cubicBezTo>
                    <a:pt x="43" y="12"/>
                    <a:pt x="43" y="12"/>
                    <a:pt x="43" y="12"/>
                  </a:cubicBezTo>
                  <a:cubicBezTo>
                    <a:pt x="40" y="15"/>
                    <a:pt x="40" y="15"/>
                    <a:pt x="40" y="15"/>
                  </a:cubicBezTo>
                  <a:cubicBezTo>
                    <a:pt x="39" y="12"/>
                    <a:pt x="39" y="12"/>
                    <a:pt x="39" y="12"/>
                  </a:cubicBezTo>
                  <a:cubicBezTo>
                    <a:pt x="40" y="7"/>
                    <a:pt x="40" y="7"/>
                    <a:pt x="40" y="7"/>
                  </a:cubicBezTo>
                  <a:cubicBezTo>
                    <a:pt x="40" y="0"/>
                    <a:pt x="40" y="0"/>
                    <a:pt x="40" y="0"/>
                  </a:cubicBezTo>
                  <a:cubicBezTo>
                    <a:pt x="37" y="0"/>
                    <a:pt x="37" y="0"/>
                    <a:pt x="37" y="0"/>
                  </a:cubicBezTo>
                  <a:cubicBezTo>
                    <a:pt x="34" y="5"/>
                    <a:pt x="34" y="5"/>
                    <a:pt x="34" y="5"/>
                  </a:cubicBezTo>
                  <a:cubicBezTo>
                    <a:pt x="29" y="7"/>
                    <a:pt x="29" y="7"/>
                    <a:pt x="29" y="7"/>
                  </a:cubicBezTo>
                  <a:cubicBezTo>
                    <a:pt x="26" y="12"/>
                    <a:pt x="26" y="12"/>
                    <a:pt x="26" y="12"/>
                  </a:cubicBezTo>
                  <a:cubicBezTo>
                    <a:pt x="19" y="9"/>
                    <a:pt x="19" y="9"/>
                    <a:pt x="19" y="9"/>
                  </a:cubicBezTo>
                  <a:cubicBezTo>
                    <a:pt x="10" y="11"/>
                    <a:pt x="10" y="11"/>
                    <a:pt x="10" y="11"/>
                  </a:cubicBezTo>
                  <a:cubicBezTo>
                    <a:pt x="7" y="9"/>
                    <a:pt x="7" y="9"/>
                    <a:pt x="7" y="9"/>
                  </a:cubicBezTo>
                  <a:lnTo>
                    <a:pt x="0"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16DA1759-A42A-F3FA-E4AE-1C6E49FEC46C}"/>
                </a:ext>
              </a:extLst>
            </p:cNvPr>
            <p:cNvSpPr>
              <a:spLocks/>
            </p:cNvSpPr>
            <p:nvPr/>
          </p:nvSpPr>
          <p:spPr bwMode="auto">
            <a:xfrm>
              <a:off x="6078897" y="6104093"/>
              <a:ext cx="31698" cy="25094"/>
            </a:xfrm>
            <a:custGeom>
              <a:avLst/>
              <a:gdLst>
                <a:gd name="T0" fmla="*/ 24 w 24"/>
                <a:gd name="T1" fmla="*/ 19 h 19"/>
                <a:gd name="T2" fmla="*/ 12 w 24"/>
                <a:gd name="T3" fmla="*/ 19 h 19"/>
                <a:gd name="T4" fmla="*/ 0 w 24"/>
                <a:gd name="T5" fmla="*/ 15 h 19"/>
                <a:gd name="T6" fmla="*/ 16 w 24"/>
                <a:gd name="T7" fmla="*/ 0 h 19"/>
                <a:gd name="T8" fmla="*/ 24 w 24"/>
                <a:gd name="T9" fmla="*/ 19 h 19"/>
              </a:gdLst>
              <a:ahLst/>
              <a:cxnLst>
                <a:cxn ang="0">
                  <a:pos x="T0" y="T1"/>
                </a:cxn>
                <a:cxn ang="0">
                  <a:pos x="T2" y="T3"/>
                </a:cxn>
                <a:cxn ang="0">
                  <a:pos x="T4" y="T5"/>
                </a:cxn>
                <a:cxn ang="0">
                  <a:pos x="T6" y="T7"/>
                </a:cxn>
                <a:cxn ang="0">
                  <a:pos x="T8" y="T9"/>
                </a:cxn>
              </a:cxnLst>
              <a:rect l="0" t="0" r="r" b="b"/>
              <a:pathLst>
                <a:path w="24" h="19">
                  <a:moveTo>
                    <a:pt x="24" y="19"/>
                  </a:moveTo>
                  <a:lnTo>
                    <a:pt x="12" y="19"/>
                  </a:lnTo>
                  <a:lnTo>
                    <a:pt x="0" y="15"/>
                  </a:lnTo>
                  <a:lnTo>
                    <a:pt x="16" y="0"/>
                  </a:lnTo>
                  <a:lnTo>
                    <a:pt x="24"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8E80BA9E-A06A-6C93-7FE6-9465E93AC6C1}"/>
                </a:ext>
              </a:extLst>
            </p:cNvPr>
            <p:cNvSpPr>
              <a:spLocks/>
            </p:cNvSpPr>
            <p:nvPr/>
          </p:nvSpPr>
          <p:spPr bwMode="auto">
            <a:xfrm>
              <a:off x="6756426" y="5825421"/>
              <a:ext cx="73961" cy="51508"/>
            </a:xfrm>
            <a:custGeom>
              <a:avLst/>
              <a:gdLst>
                <a:gd name="T0" fmla="*/ 27 w 56"/>
                <a:gd name="T1" fmla="*/ 39 h 39"/>
                <a:gd name="T2" fmla="*/ 5 w 56"/>
                <a:gd name="T3" fmla="*/ 25 h 39"/>
                <a:gd name="T4" fmla="*/ 0 w 56"/>
                <a:gd name="T5" fmla="*/ 9 h 39"/>
                <a:gd name="T6" fmla="*/ 3 w 56"/>
                <a:gd name="T7" fmla="*/ 0 h 39"/>
                <a:gd name="T8" fmla="*/ 17 w 56"/>
                <a:gd name="T9" fmla="*/ 3 h 39"/>
                <a:gd name="T10" fmla="*/ 19 w 56"/>
                <a:gd name="T11" fmla="*/ 13 h 39"/>
                <a:gd name="T12" fmla="*/ 56 w 56"/>
                <a:gd name="T13" fmla="*/ 37 h 39"/>
                <a:gd name="T14" fmla="*/ 27 w 56"/>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9">
                  <a:moveTo>
                    <a:pt x="27" y="39"/>
                  </a:moveTo>
                  <a:lnTo>
                    <a:pt x="5" y="25"/>
                  </a:lnTo>
                  <a:lnTo>
                    <a:pt x="0" y="9"/>
                  </a:lnTo>
                  <a:lnTo>
                    <a:pt x="3" y="0"/>
                  </a:lnTo>
                  <a:lnTo>
                    <a:pt x="17" y="3"/>
                  </a:lnTo>
                  <a:lnTo>
                    <a:pt x="19" y="13"/>
                  </a:lnTo>
                  <a:lnTo>
                    <a:pt x="56" y="37"/>
                  </a:lnTo>
                  <a:lnTo>
                    <a:pt x="27" y="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0EFB76AF-4FA7-CC7B-7E29-94F0533DB120}"/>
                </a:ext>
              </a:extLst>
            </p:cNvPr>
            <p:cNvSpPr>
              <a:spLocks/>
            </p:cNvSpPr>
            <p:nvPr/>
          </p:nvSpPr>
          <p:spPr bwMode="auto">
            <a:xfrm>
              <a:off x="4894213" y="1471014"/>
              <a:ext cx="1492412" cy="2263711"/>
            </a:xfrm>
            <a:custGeom>
              <a:avLst/>
              <a:gdLst>
                <a:gd name="T0" fmla="*/ 514 w 578"/>
                <a:gd name="T1" fmla="*/ 408 h 877"/>
                <a:gd name="T2" fmla="*/ 418 w 578"/>
                <a:gd name="T3" fmla="*/ 514 h 877"/>
                <a:gd name="T4" fmla="*/ 399 w 578"/>
                <a:gd name="T5" fmla="*/ 523 h 877"/>
                <a:gd name="T6" fmla="*/ 387 w 578"/>
                <a:gd name="T7" fmla="*/ 571 h 877"/>
                <a:gd name="T8" fmla="*/ 328 w 578"/>
                <a:gd name="T9" fmla="*/ 605 h 877"/>
                <a:gd name="T10" fmla="*/ 358 w 578"/>
                <a:gd name="T11" fmla="*/ 621 h 877"/>
                <a:gd name="T12" fmla="*/ 471 w 578"/>
                <a:gd name="T13" fmla="*/ 647 h 877"/>
                <a:gd name="T14" fmla="*/ 456 w 578"/>
                <a:gd name="T15" fmla="*/ 709 h 877"/>
                <a:gd name="T16" fmla="*/ 363 w 578"/>
                <a:gd name="T17" fmla="*/ 812 h 877"/>
                <a:gd name="T18" fmla="*/ 227 w 578"/>
                <a:gd name="T19" fmla="*/ 858 h 877"/>
                <a:gd name="T20" fmla="*/ 160 w 578"/>
                <a:gd name="T21" fmla="*/ 850 h 877"/>
                <a:gd name="T22" fmla="*/ 86 w 578"/>
                <a:gd name="T23" fmla="*/ 872 h 877"/>
                <a:gd name="T24" fmla="*/ 76 w 578"/>
                <a:gd name="T25" fmla="*/ 804 h 877"/>
                <a:gd name="T26" fmla="*/ 153 w 578"/>
                <a:gd name="T27" fmla="*/ 696 h 877"/>
                <a:gd name="T28" fmla="*/ 142 w 578"/>
                <a:gd name="T29" fmla="*/ 598 h 877"/>
                <a:gd name="T30" fmla="*/ 158 w 578"/>
                <a:gd name="T31" fmla="*/ 573 h 877"/>
                <a:gd name="T32" fmla="*/ 142 w 578"/>
                <a:gd name="T33" fmla="*/ 579 h 877"/>
                <a:gd name="T34" fmla="*/ 114 w 578"/>
                <a:gd name="T35" fmla="*/ 594 h 877"/>
                <a:gd name="T36" fmla="*/ 86 w 578"/>
                <a:gd name="T37" fmla="*/ 578 h 877"/>
                <a:gd name="T38" fmla="*/ 111 w 578"/>
                <a:gd name="T39" fmla="*/ 538 h 877"/>
                <a:gd name="T40" fmla="*/ 68 w 578"/>
                <a:gd name="T41" fmla="*/ 623 h 877"/>
                <a:gd name="T42" fmla="*/ 4 w 578"/>
                <a:gd name="T43" fmla="*/ 686 h 877"/>
                <a:gd name="T44" fmla="*/ 57 w 578"/>
                <a:gd name="T45" fmla="*/ 604 h 877"/>
                <a:gd name="T46" fmla="*/ 42 w 578"/>
                <a:gd name="T47" fmla="*/ 579 h 877"/>
                <a:gd name="T48" fmla="*/ 47 w 578"/>
                <a:gd name="T49" fmla="*/ 556 h 877"/>
                <a:gd name="T50" fmla="*/ 63 w 578"/>
                <a:gd name="T51" fmla="*/ 523 h 877"/>
                <a:gd name="T52" fmla="*/ 59 w 578"/>
                <a:gd name="T53" fmla="*/ 513 h 877"/>
                <a:gd name="T54" fmla="*/ 87 w 578"/>
                <a:gd name="T55" fmla="*/ 468 h 877"/>
                <a:gd name="T56" fmla="*/ 122 w 578"/>
                <a:gd name="T57" fmla="*/ 426 h 877"/>
                <a:gd name="T58" fmla="*/ 142 w 578"/>
                <a:gd name="T59" fmla="*/ 398 h 877"/>
                <a:gd name="T60" fmla="*/ 76 w 578"/>
                <a:gd name="T61" fmla="*/ 445 h 877"/>
                <a:gd name="T62" fmla="*/ 58 w 578"/>
                <a:gd name="T63" fmla="*/ 408 h 877"/>
                <a:gd name="T64" fmla="*/ 77 w 578"/>
                <a:gd name="T65" fmla="*/ 401 h 877"/>
                <a:gd name="T66" fmla="*/ 48 w 578"/>
                <a:gd name="T67" fmla="*/ 404 h 877"/>
                <a:gd name="T68" fmla="*/ 60 w 578"/>
                <a:gd name="T69" fmla="*/ 390 h 877"/>
                <a:gd name="T70" fmla="*/ 58 w 578"/>
                <a:gd name="T71" fmla="*/ 357 h 877"/>
                <a:gd name="T72" fmla="*/ 100 w 578"/>
                <a:gd name="T73" fmla="*/ 341 h 877"/>
                <a:gd name="T74" fmla="*/ 101 w 578"/>
                <a:gd name="T75" fmla="*/ 306 h 877"/>
                <a:gd name="T76" fmla="*/ 111 w 578"/>
                <a:gd name="T77" fmla="*/ 277 h 877"/>
                <a:gd name="T78" fmla="*/ 94 w 578"/>
                <a:gd name="T79" fmla="*/ 251 h 877"/>
                <a:gd name="T80" fmla="*/ 137 w 578"/>
                <a:gd name="T81" fmla="*/ 221 h 877"/>
                <a:gd name="T82" fmla="*/ 123 w 578"/>
                <a:gd name="T83" fmla="*/ 187 h 877"/>
                <a:gd name="T84" fmla="*/ 137 w 578"/>
                <a:gd name="T85" fmla="*/ 171 h 877"/>
                <a:gd name="T86" fmla="*/ 151 w 578"/>
                <a:gd name="T87" fmla="*/ 153 h 877"/>
                <a:gd name="T88" fmla="*/ 170 w 578"/>
                <a:gd name="T89" fmla="*/ 142 h 877"/>
                <a:gd name="T90" fmla="*/ 182 w 578"/>
                <a:gd name="T91" fmla="*/ 134 h 877"/>
                <a:gd name="T92" fmla="*/ 196 w 578"/>
                <a:gd name="T93" fmla="*/ 98 h 877"/>
                <a:gd name="T94" fmla="*/ 229 w 578"/>
                <a:gd name="T95" fmla="*/ 84 h 877"/>
                <a:gd name="T96" fmla="*/ 238 w 578"/>
                <a:gd name="T97" fmla="*/ 41 h 877"/>
                <a:gd name="T98" fmla="*/ 263 w 578"/>
                <a:gd name="T99" fmla="*/ 20 h 877"/>
                <a:gd name="T100" fmla="*/ 280 w 578"/>
                <a:gd name="T101" fmla="*/ 37 h 877"/>
                <a:gd name="T102" fmla="*/ 330 w 578"/>
                <a:gd name="T103" fmla="*/ 40 h 877"/>
                <a:gd name="T104" fmla="*/ 386 w 578"/>
                <a:gd name="T105" fmla="*/ 39 h 877"/>
                <a:gd name="T106" fmla="*/ 455 w 578"/>
                <a:gd name="T107" fmla="*/ 30 h 877"/>
                <a:gd name="T108" fmla="*/ 443 w 578"/>
                <a:gd name="T109" fmla="*/ 103 h 877"/>
                <a:gd name="T110" fmla="*/ 324 w 578"/>
                <a:gd name="T111" fmla="*/ 165 h 877"/>
                <a:gd name="T112" fmla="*/ 335 w 578"/>
                <a:gd name="T113" fmla="*/ 193 h 877"/>
                <a:gd name="T114" fmla="*/ 303 w 578"/>
                <a:gd name="T115" fmla="*/ 223 h 877"/>
                <a:gd name="T116" fmla="*/ 306 w 578"/>
                <a:gd name="T117" fmla="*/ 248 h 877"/>
                <a:gd name="T118" fmla="*/ 311 w 578"/>
                <a:gd name="T119" fmla="*/ 253 h 877"/>
                <a:gd name="T120" fmla="*/ 426 w 578"/>
                <a:gd name="T121" fmla="*/ 247 h 877"/>
                <a:gd name="T122" fmla="*/ 481 w 578"/>
                <a:gd name="T123" fmla="*/ 252 h 877"/>
                <a:gd name="T124" fmla="*/ 578 w 578"/>
                <a:gd name="T125" fmla="*/ 3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8" h="877">
                  <a:moveTo>
                    <a:pt x="574" y="313"/>
                  </a:moveTo>
                  <a:cubicBezTo>
                    <a:pt x="575" y="318"/>
                    <a:pt x="575" y="318"/>
                    <a:pt x="575" y="318"/>
                  </a:cubicBezTo>
                  <a:cubicBezTo>
                    <a:pt x="570" y="325"/>
                    <a:pt x="570" y="325"/>
                    <a:pt x="570" y="325"/>
                  </a:cubicBezTo>
                  <a:cubicBezTo>
                    <a:pt x="559" y="334"/>
                    <a:pt x="559" y="334"/>
                    <a:pt x="559" y="334"/>
                  </a:cubicBezTo>
                  <a:cubicBezTo>
                    <a:pt x="555" y="335"/>
                    <a:pt x="555" y="335"/>
                    <a:pt x="555" y="335"/>
                  </a:cubicBezTo>
                  <a:cubicBezTo>
                    <a:pt x="552" y="342"/>
                    <a:pt x="552" y="342"/>
                    <a:pt x="552" y="342"/>
                  </a:cubicBezTo>
                  <a:cubicBezTo>
                    <a:pt x="532" y="368"/>
                    <a:pt x="532" y="368"/>
                    <a:pt x="532" y="368"/>
                  </a:cubicBezTo>
                  <a:cubicBezTo>
                    <a:pt x="529" y="391"/>
                    <a:pt x="529" y="391"/>
                    <a:pt x="529" y="391"/>
                  </a:cubicBezTo>
                  <a:cubicBezTo>
                    <a:pt x="521" y="403"/>
                    <a:pt x="521" y="403"/>
                    <a:pt x="521" y="403"/>
                  </a:cubicBezTo>
                  <a:cubicBezTo>
                    <a:pt x="521" y="403"/>
                    <a:pt x="514" y="408"/>
                    <a:pt x="514" y="408"/>
                  </a:cubicBezTo>
                  <a:cubicBezTo>
                    <a:pt x="514" y="409"/>
                    <a:pt x="504" y="438"/>
                    <a:pt x="504" y="438"/>
                  </a:cubicBezTo>
                  <a:cubicBezTo>
                    <a:pt x="497" y="446"/>
                    <a:pt x="497" y="446"/>
                    <a:pt x="497" y="446"/>
                  </a:cubicBezTo>
                  <a:cubicBezTo>
                    <a:pt x="475" y="461"/>
                    <a:pt x="475" y="461"/>
                    <a:pt x="475" y="461"/>
                  </a:cubicBezTo>
                  <a:cubicBezTo>
                    <a:pt x="475" y="461"/>
                    <a:pt x="470" y="470"/>
                    <a:pt x="469" y="477"/>
                  </a:cubicBezTo>
                  <a:cubicBezTo>
                    <a:pt x="462" y="480"/>
                    <a:pt x="462" y="480"/>
                    <a:pt x="462" y="480"/>
                  </a:cubicBezTo>
                  <a:cubicBezTo>
                    <a:pt x="460" y="492"/>
                    <a:pt x="460" y="492"/>
                    <a:pt x="460" y="492"/>
                  </a:cubicBezTo>
                  <a:cubicBezTo>
                    <a:pt x="452" y="499"/>
                    <a:pt x="452" y="499"/>
                    <a:pt x="452" y="499"/>
                  </a:cubicBezTo>
                  <a:cubicBezTo>
                    <a:pt x="450" y="502"/>
                    <a:pt x="450" y="502"/>
                    <a:pt x="450" y="502"/>
                  </a:cubicBezTo>
                  <a:cubicBezTo>
                    <a:pt x="425" y="518"/>
                    <a:pt x="425" y="518"/>
                    <a:pt x="425" y="518"/>
                  </a:cubicBezTo>
                  <a:cubicBezTo>
                    <a:pt x="418" y="514"/>
                    <a:pt x="418" y="514"/>
                    <a:pt x="418" y="514"/>
                  </a:cubicBezTo>
                  <a:cubicBezTo>
                    <a:pt x="408" y="517"/>
                    <a:pt x="408" y="517"/>
                    <a:pt x="408" y="517"/>
                  </a:cubicBezTo>
                  <a:cubicBezTo>
                    <a:pt x="403" y="514"/>
                    <a:pt x="403" y="514"/>
                    <a:pt x="403" y="514"/>
                  </a:cubicBezTo>
                  <a:cubicBezTo>
                    <a:pt x="397" y="518"/>
                    <a:pt x="397" y="518"/>
                    <a:pt x="397" y="518"/>
                  </a:cubicBezTo>
                  <a:cubicBezTo>
                    <a:pt x="386" y="514"/>
                    <a:pt x="386" y="514"/>
                    <a:pt x="386" y="514"/>
                  </a:cubicBezTo>
                  <a:cubicBezTo>
                    <a:pt x="386" y="514"/>
                    <a:pt x="377" y="518"/>
                    <a:pt x="373" y="520"/>
                  </a:cubicBezTo>
                  <a:cubicBezTo>
                    <a:pt x="369" y="523"/>
                    <a:pt x="356" y="531"/>
                    <a:pt x="356" y="531"/>
                  </a:cubicBezTo>
                  <a:cubicBezTo>
                    <a:pt x="356" y="531"/>
                    <a:pt x="355" y="536"/>
                    <a:pt x="356" y="536"/>
                  </a:cubicBezTo>
                  <a:cubicBezTo>
                    <a:pt x="356" y="536"/>
                    <a:pt x="364" y="535"/>
                    <a:pt x="364" y="535"/>
                  </a:cubicBezTo>
                  <a:cubicBezTo>
                    <a:pt x="364" y="535"/>
                    <a:pt x="372" y="530"/>
                    <a:pt x="377" y="528"/>
                  </a:cubicBezTo>
                  <a:cubicBezTo>
                    <a:pt x="382" y="526"/>
                    <a:pt x="391" y="523"/>
                    <a:pt x="399" y="523"/>
                  </a:cubicBezTo>
                  <a:cubicBezTo>
                    <a:pt x="401" y="519"/>
                    <a:pt x="401" y="519"/>
                    <a:pt x="401" y="519"/>
                  </a:cubicBezTo>
                  <a:cubicBezTo>
                    <a:pt x="414" y="524"/>
                    <a:pt x="414" y="524"/>
                    <a:pt x="414" y="524"/>
                  </a:cubicBezTo>
                  <a:cubicBezTo>
                    <a:pt x="420" y="549"/>
                    <a:pt x="420" y="549"/>
                    <a:pt x="420" y="549"/>
                  </a:cubicBezTo>
                  <a:cubicBezTo>
                    <a:pt x="426" y="552"/>
                    <a:pt x="426" y="552"/>
                    <a:pt x="426" y="552"/>
                  </a:cubicBezTo>
                  <a:cubicBezTo>
                    <a:pt x="433" y="559"/>
                    <a:pt x="433" y="559"/>
                    <a:pt x="433" y="559"/>
                  </a:cubicBezTo>
                  <a:cubicBezTo>
                    <a:pt x="434" y="566"/>
                    <a:pt x="434" y="566"/>
                    <a:pt x="434" y="566"/>
                  </a:cubicBezTo>
                  <a:cubicBezTo>
                    <a:pt x="425" y="574"/>
                    <a:pt x="425" y="574"/>
                    <a:pt x="425" y="574"/>
                  </a:cubicBezTo>
                  <a:cubicBezTo>
                    <a:pt x="425" y="574"/>
                    <a:pt x="418" y="574"/>
                    <a:pt x="410" y="578"/>
                  </a:cubicBezTo>
                  <a:cubicBezTo>
                    <a:pt x="397" y="578"/>
                    <a:pt x="397" y="578"/>
                    <a:pt x="397" y="578"/>
                  </a:cubicBezTo>
                  <a:cubicBezTo>
                    <a:pt x="387" y="571"/>
                    <a:pt x="387" y="571"/>
                    <a:pt x="387" y="571"/>
                  </a:cubicBezTo>
                  <a:cubicBezTo>
                    <a:pt x="379" y="576"/>
                    <a:pt x="379" y="576"/>
                    <a:pt x="379" y="576"/>
                  </a:cubicBezTo>
                  <a:cubicBezTo>
                    <a:pt x="371" y="584"/>
                    <a:pt x="371" y="584"/>
                    <a:pt x="371" y="584"/>
                  </a:cubicBezTo>
                  <a:cubicBezTo>
                    <a:pt x="366" y="584"/>
                    <a:pt x="366" y="584"/>
                    <a:pt x="366" y="584"/>
                  </a:cubicBezTo>
                  <a:cubicBezTo>
                    <a:pt x="360" y="590"/>
                    <a:pt x="360" y="590"/>
                    <a:pt x="360" y="590"/>
                  </a:cubicBezTo>
                  <a:cubicBezTo>
                    <a:pt x="357" y="599"/>
                    <a:pt x="357" y="599"/>
                    <a:pt x="357" y="599"/>
                  </a:cubicBezTo>
                  <a:cubicBezTo>
                    <a:pt x="350" y="601"/>
                    <a:pt x="350" y="601"/>
                    <a:pt x="350" y="601"/>
                  </a:cubicBezTo>
                  <a:cubicBezTo>
                    <a:pt x="345" y="597"/>
                    <a:pt x="345" y="597"/>
                    <a:pt x="345" y="597"/>
                  </a:cubicBezTo>
                  <a:cubicBezTo>
                    <a:pt x="340" y="601"/>
                    <a:pt x="340" y="601"/>
                    <a:pt x="340" y="601"/>
                  </a:cubicBezTo>
                  <a:cubicBezTo>
                    <a:pt x="330" y="601"/>
                    <a:pt x="330" y="601"/>
                    <a:pt x="330" y="601"/>
                  </a:cubicBezTo>
                  <a:cubicBezTo>
                    <a:pt x="328" y="605"/>
                    <a:pt x="328" y="605"/>
                    <a:pt x="328" y="605"/>
                  </a:cubicBezTo>
                  <a:cubicBezTo>
                    <a:pt x="321" y="604"/>
                    <a:pt x="321" y="604"/>
                    <a:pt x="321" y="604"/>
                  </a:cubicBezTo>
                  <a:cubicBezTo>
                    <a:pt x="291" y="585"/>
                    <a:pt x="291" y="585"/>
                    <a:pt x="291" y="585"/>
                  </a:cubicBezTo>
                  <a:cubicBezTo>
                    <a:pt x="286" y="585"/>
                    <a:pt x="286" y="585"/>
                    <a:pt x="286" y="585"/>
                  </a:cubicBezTo>
                  <a:cubicBezTo>
                    <a:pt x="292" y="600"/>
                    <a:pt x="292" y="600"/>
                    <a:pt x="292" y="600"/>
                  </a:cubicBezTo>
                  <a:cubicBezTo>
                    <a:pt x="312" y="604"/>
                    <a:pt x="312" y="604"/>
                    <a:pt x="312" y="604"/>
                  </a:cubicBezTo>
                  <a:cubicBezTo>
                    <a:pt x="322" y="610"/>
                    <a:pt x="322" y="610"/>
                    <a:pt x="322" y="610"/>
                  </a:cubicBezTo>
                  <a:cubicBezTo>
                    <a:pt x="330" y="610"/>
                    <a:pt x="330" y="610"/>
                    <a:pt x="330" y="610"/>
                  </a:cubicBezTo>
                  <a:cubicBezTo>
                    <a:pt x="344" y="616"/>
                    <a:pt x="344" y="616"/>
                    <a:pt x="344" y="616"/>
                  </a:cubicBezTo>
                  <a:cubicBezTo>
                    <a:pt x="355" y="616"/>
                    <a:pt x="355" y="616"/>
                    <a:pt x="355" y="616"/>
                  </a:cubicBezTo>
                  <a:cubicBezTo>
                    <a:pt x="358" y="621"/>
                    <a:pt x="358" y="621"/>
                    <a:pt x="358" y="621"/>
                  </a:cubicBezTo>
                  <a:cubicBezTo>
                    <a:pt x="365" y="626"/>
                    <a:pt x="365" y="626"/>
                    <a:pt x="365" y="626"/>
                  </a:cubicBezTo>
                  <a:cubicBezTo>
                    <a:pt x="376" y="627"/>
                    <a:pt x="376" y="627"/>
                    <a:pt x="376" y="627"/>
                  </a:cubicBezTo>
                  <a:cubicBezTo>
                    <a:pt x="400" y="606"/>
                    <a:pt x="400" y="606"/>
                    <a:pt x="400" y="606"/>
                  </a:cubicBezTo>
                  <a:cubicBezTo>
                    <a:pt x="417" y="608"/>
                    <a:pt x="417" y="608"/>
                    <a:pt x="417" y="608"/>
                  </a:cubicBezTo>
                  <a:cubicBezTo>
                    <a:pt x="434" y="622"/>
                    <a:pt x="434" y="622"/>
                    <a:pt x="434" y="622"/>
                  </a:cubicBezTo>
                  <a:cubicBezTo>
                    <a:pt x="453" y="641"/>
                    <a:pt x="453" y="641"/>
                    <a:pt x="453" y="641"/>
                  </a:cubicBezTo>
                  <a:cubicBezTo>
                    <a:pt x="456" y="641"/>
                    <a:pt x="456" y="641"/>
                    <a:pt x="456" y="641"/>
                  </a:cubicBezTo>
                  <a:cubicBezTo>
                    <a:pt x="459" y="648"/>
                    <a:pt x="459" y="648"/>
                    <a:pt x="459" y="648"/>
                  </a:cubicBezTo>
                  <a:cubicBezTo>
                    <a:pt x="467" y="648"/>
                    <a:pt x="467" y="648"/>
                    <a:pt x="467" y="648"/>
                  </a:cubicBezTo>
                  <a:cubicBezTo>
                    <a:pt x="471" y="647"/>
                    <a:pt x="471" y="647"/>
                    <a:pt x="471" y="647"/>
                  </a:cubicBezTo>
                  <a:cubicBezTo>
                    <a:pt x="478" y="652"/>
                    <a:pt x="478" y="652"/>
                    <a:pt x="478" y="652"/>
                  </a:cubicBezTo>
                  <a:cubicBezTo>
                    <a:pt x="479" y="658"/>
                    <a:pt x="479" y="658"/>
                    <a:pt x="479" y="658"/>
                  </a:cubicBezTo>
                  <a:cubicBezTo>
                    <a:pt x="484" y="663"/>
                    <a:pt x="484" y="663"/>
                    <a:pt x="484" y="663"/>
                  </a:cubicBezTo>
                  <a:cubicBezTo>
                    <a:pt x="484" y="670"/>
                    <a:pt x="484" y="670"/>
                    <a:pt x="484" y="670"/>
                  </a:cubicBezTo>
                  <a:cubicBezTo>
                    <a:pt x="487" y="672"/>
                    <a:pt x="487" y="672"/>
                    <a:pt x="487" y="672"/>
                  </a:cubicBezTo>
                  <a:cubicBezTo>
                    <a:pt x="487" y="677"/>
                    <a:pt x="487" y="677"/>
                    <a:pt x="487" y="677"/>
                  </a:cubicBezTo>
                  <a:cubicBezTo>
                    <a:pt x="482" y="684"/>
                    <a:pt x="482" y="684"/>
                    <a:pt x="482" y="684"/>
                  </a:cubicBezTo>
                  <a:cubicBezTo>
                    <a:pt x="472" y="693"/>
                    <a:pt x="472" y="693"/>
                    <a:pt x="472" y="693"/>
                  </a:cubicBezTo>
                  <a:cubicBezTo>
                    <a:pt x="461" y="703"/>
                    <a:pt x="461" y="703"/>
                    <a:pt x="461" y="703"/>
                  </a:cubicBezTo>
                  <a:cubicBezTo>
                    <a:pt x="456" y="709"/>
                    <a:pt x="456" y="709"/>
                    <a:pt x="456" y="709"/>
                  </a:cubicBezTo>
                  <a:cubicBezTo>
                    <a:pt x="450" y="707"/>
                    <a:pt x="450" y="707"/>
                    <a:pt x="450" y="707"/>
                  </a:cubicBezTo>
                  <a:cubicBezTo>
                    <a:pt x="443" y="709"/>
                    <a:pt x="443" y="709"/>
                    <a:pt x="443" y="709"/>
                  </a:cubicBezTo>
                  <a:cubicBezTo>
                    <a:pt x="459" y="748"/>
                    <a:pt x="459" y="748"/>
                    <a:pt x="459" y="748"/>
                  </a:cubicBezTo>
                  <a:cubicBezTo>
                    <a:pt x="435" y="762"/>
                    <a:pt x="435" y="762"/>
                    <a:pt x="435" y="762"/>
                  </a:cubicBezTo>
                  <a:cubicBezTo>
                    <a:pt x="435" y="769"/>
                    <a:pt x="435" y="769"/>
                    <a:pt x="435" y="769"/>
                  </a:cubicBezTo>
                  <a:cubicBezTo>
                    <a:pt x="417" y="769"/>
                    <a:pt x="417" y="769"/>
                    <a:pt x="417" y="769"/>
                  </a:cubicBezTo>
                  <a:cubicBezTo>
                    <a:pt x="409" y="776"/>
                    <a:pt x="409" y="776"/>
                    <a:pt x="409" y="776"/>
                  </a:cubicBezTo>
                  <a:cubicBezTo>
                    <a:pt x="404" y="779"/>
                    <a:pt x="404" y="779"/>
                    <a:pt x="404" y="779"/>
                  </a:cubicBezTo>
                  <a:cubicBezTo>
                    <a:pt x="384" y="801"/>
                    <a:pt x="384" y="801"/>
                    <a:pt x="384" y="801"/>
                  </a:cubicBezTo>
                  <a:cubicBezTo>
                    <a:pt x="363" y="812"/>
                    <a:pt x="363" y="812"/>
                    <a:pt x="363" y="812"/>
                  </a:cubicBezTo>
                  <a:cubicBezTo>
                    <a:pt x="351" y="821"/>
                    <a:pt x="351" y="821"/>
                    <a:pt x="351" y="821"/>
                  </a:cubicBezTo>
                  <a:cubicBezTo>
                    <a:pt x="334" y="822"/>
                    <a:pt x="334" y="822"/>
                    <a:pt x="334" y="822"/>
                  </a:cubicBezTo>
                  <a:cubicBezTo>
                    <a:pt x="329" y="838"/>
                    <a:pt x="329" y="838"/>
                    <a:pt x="329" y="838"/>
                  </a:cubicBezTo>
                  <a:cubicBezTo>
                    <a:pt x="300" y="836"/>
                    <a:pt x="300" y="836"/>
                    <a:pt x="300" y="836"/>
                  </a:cubicBezTo>
                  <a:cubicBezTo>
                    <a:pt x="264" y="829"/>
                    <a:pt x="264" y="829"/>
                    <a:pt x="264" y="829"/>
                  </a:cubicBezTo>
                  <a:cubicBezTo>
                    <a:pt x="260" y="849"/>
                    <a:pt x="260" y="849"/>
                    <a:pt x="260" y="849"/>
                  </a:cubicBezTo>
                  <a:cubicBezTo>
                    <a:pt x="248" y="846"/>
                    <a:pt x="248" y="846"/>
                    <a:pt x="248" y="846"/>
                  </a:cubicBezTo>
                  <a:cubicBezTo>
                    <a:pt x="235" y="852"/>
                    <a:pt x="235" y="852"/>
                    <a:pt x="235" y="852"/>
                  </a:cubicBezTo>
                  <a:cubicBezTo>
                    <a:pt x="231" y="843"/>
                    <a:pt x="231" y="843"/>
                    <a:pt x="231" y="843"/>
                  </a:cubicBezTo>
                  <a:cubicBezTo>
                    <a:pt x="227" y="858"/>
                    <a:pt x="227" y="858"/>
                    <a:pt x="227" y="858"/>
                  </a:cubicBezTo>
                  <a:cubicBezTo>
                    <a:pt x="222" y="859"/>
                    <a:pt x="222" y="859"/>
                    <a:pt x="222" y="859"/>
                  </a:cubicBezTo>
                  <a:cubicBezTo>
                    <a:pt x="219" y="862"/>
                    <a:pt x="219" y="862"/>
                    <a:pt x="219" y="862"/>
                  </a:cubicBezTo>
                  <a:cubicBezTo>
                    <a:pt x="208" y="868"/>
                    <a:pt x="208" y="868"/>
                    <a:pt x="208" y="868"/>
                  </a:cubicBezTo>
                  <a:cubicBezTo>
                    <a:pt x="197" y="862"/>
                    <a:pt x="197" y="862"/>
                    <a:pt x="197" y="862"/>
                  </a:cubicBezTo>
                  <a:cubicBezTo>
                    <a:pt x="188" y="863"/>
                    <a:pt x="188" y="863"/>
                    <a:pt x="188" y="863"/>
                  </a:cubicBezTo>
                  <a:cubicBezTo>
                    <a:pt x="181" y="858"/>
                    <a:pt x="181" y="858"/>
                    <a:pt x="181" y="858"/>
                  </a:cubicBezTo>
                  <a:cubicBezTo>
                    <a:pt x="181" y="858"/>
                    <a:pt x="180" y="853"/>
                    <a:pt x="178" y="851"/>
                  </a:cubicBezTo>
                  <a:cubicBezTo>
                    <a:pt x="175" y="849"/>
                    <a:pt x="167" y="840"/>
                    <a:pt x="167" y="840"/>
                  </a:cubicBezTo>
                  <a:cubicBezTo>
                    <a:pt x="152" y="831"/>
                    <a:pt x="152" y="831"/>
                    <a:pt x="152" y="831"/>
                  </a:cubicBezTo>
                  <a:cubicBezTo>
                    <a:pt x="160" y="850"/>
                    <a:pt x="160" y="850"/>
                    <a:pt x="160" y="850"/>
                  </a:cubicBezTo>
                  <a:cubicBezTo>
                    <a:pt x="162" y="851"/>
                    <a:pt x="162" y="851"/>
                    <a:pt x="162" y="851"/>
                  </a:cubicBezTo>
                  <a:cubicBezTo>
                    <a:pt x="155" y="862"/>
                    <a:pt x="155" y="862"/>
                    <a:pt x="155" y="862"/>
                  </a:cubicBezTo>
                  <a:cubicBezTo>
                    <a:pt x="155" y="874"/>
                    <a:pt x="155" y="874"/>
                    <a:pt x="155" y="874"/>
                  </a:cubicBezTo>
                  <a:cubicBezTo>
                    <a:pt x="149" y="877"/>
                    <a:pt x="149" y="877"/>
                    <a:pt x="149" y="877"/>
                  </a:cubicBezTo>
                  <a:cubicBezTo>
                    <a:pt x="143" y="875"/>
                    <a:pt x="143" y="875"/>
                    <a:pt x="143" y="875"/>
                  </a:cubicBezTo>
                  <a:cubicBezTo>
                    <a:pt x="110" y="837"/>
                    <a:pt x="110" y="837"/>
                    <a:pt x="110" y="837"/>
                  </a:cubicBezTo>
                  <a:cubicBezTo>
                    <a:pt x="105" y="825"/>
                    <a:pt x="105" y="825"/>
                    <a:pt x="105" y="825"/>
                  </a:cubicBezTo>
                  <a:cubicBezTo>
                    <a:pt x="87" y="832"/>
                    <a:pt x="87" y="832"/>
                    <a:pt x="87" y="832"/>
                  </a:cubicBezTo>
                  <a:cubicBezTo>
                    <a:pt x="85" y="851"/>
                    <a:pt x="85" y="851"/>
                    <a:pt x="85" y="851"/>
                  </a:cubicBezTo>
                  <a:cubicBezTo>
                    <a:pt x="86" y="872"/>
                    <a:pt x="86" y="872"/>
                    <a:pt x="86" y="872"/>
                  </a:cubicBezTo>
                  <a:cubicBezTo>
                    <a:pt x="81" y="872"/>
                    <a:pt x="81" y="872"/>
                    <a:pt x="81" y="872"/>
                  </a:cubicBezTo>
                  <a:cubicBezTo>
                    <a:pt x="76" y="859"/>
                    <a:pt x="76" y="859"/>
                    <a:pt x="76" y="859"/>
                  </a:cubicBezTo>
                  <a:cubicBezTo>
                    <a:pt x="79" y="852"/>
                    <a:pt x="79" y="852"/>
                    <a:pt x="79" y="852"/>
                  </a:cubicBezTo>
                  <a:cubicBezTo>
                    <a:pt x="74" y="838"/>
                    <a:pt x="74" y="838"/>
                    <a:pt x="74" y="838"/>
                  </a:cubicBezTo>
                  <a:cubicBezTo>
                    <a:pt x="65" y="826"/>
                    <a:pt x="65" y="826"/>
                    <a:pt x="65" y="826"/>
                  </a:cubicBezTo>
                  <a:cubicBezTo>
                    <a:pt x="58" y="806"/>
                    <a:pt x="58" y="806"/>
                    <a:pt x="58" y="806"/>
                  </a:cubicBezTo>
                  <a:cubicBezTo>
                    <a:pt x="63" y="789"/>
                    <a:pt x="63" y="789"/>
                    <a:pt x="63" y="789"/>
                  </a:cubicBezTo>
                  <a:cubicBezTo>
                    <a:pt x="72" y="787"/>
                    <a:pt x="72" y="787"/>
                    <a:pt x="72" y="787"/>
                  </a:cubicBezTo>
                  <a:cubicBezTo>
                    <a:pt x="77" y="788"/>
                    <a:pt x="77" y="788"/>
                    <a:pt x="77" y="788"/>
                  </a:cubicBezTo>
                  <a:cubicBezTo>
                    <a:pt x="76" y="804"/>
                    <a:pt x="76" y="804"/>
                    <a:pt x="76" y="804"/>
                  </a:cubicBezTo>
                  <a:cubicBezTo>
                    <a:pt x="78" y="810"/>
                    <a:pt x="78" y="810"/>
                    <a:pt x="78" y="810"/>
                  </a:cubicBezTo>
                  <a:cubicBezTo>
                    <a:pt x="81" y="809"/>
                    <a:pt x="81" y="809"/>
                    <a:pt x="81" y="809"/>
                  </a:cubicBezTo>
                  <a:cubicBezTo>
                    <a:pt x="84" y="797"/>
                    <a:pt x="84" y="797"/>
                    <a:pt x="84" y="797"/>
                  </a:cubicBezTo>
                  <a:cubicBezTo>
                    <a:pt x="84" y="797"/>
                    <a:pt x="81" y="786"/>
                    <a:pt x="81" y="786"/>
                  </a:cubicBezTo>
                  <a:cubicBezTo>
                    <a:pt x="81" y="786"/>
                    <a:pt x="81" y="782"/>
                    <a:pt x="81" y="782"/>
                  </a:cubicBezTo>
                  <a:cubicBezTo>
                    <a:pt x="102" y="753"/>
                    <a:pt x="102" y="753"/>
                    <a:pt x="102" y="753"/>
                  </a:cubicBezTo>
                  <a:cubicBezTo>
                    <a:pt x="114" y="746"/>
                    <a:pt x="114" y="746"/>
                    <a:pt x="114" y="746"/>
                  </a:cubicBezTo>
                  <a:cubicBezTo>
                    <a:pt x="120" y="733"/>
                    <a:pt x="120" y="733"/>
                    <a:pt x="120" y="733"/>
                  </a:cubicBezTo>
                  <a:cubicBezTo>
                    <a:pt x="134" y="709"/>
                    <a:pt x="134" y="709"/>
                    <a:pt x="134" y="709"/>
                  </a:cubicBezTo>
                  <a:cubicBezTo>
                    <a:pt x="153" y="696"/>
                    <a:pt x="153" y="696"/>
                    <a:pt x="153" y="696"/>
                  </a:cubicBezTo>
                  <a:cubicBezTo>
                    <a:pt x="151" y="681"/>
                    <a:pt x="151" y="681"/>
                    <a:pt x="151" y="681"/>
                  </a:cubicBezTo>
                  <a:cubicBezTo>
                    <a:pt x="149" y="679"/>
                    <a:pt x="149" y="679"/>
                    <a:pt x="149" y="679"/>
                  </a:cubicBezTo>
                  <a:cubicBezTo>
                    <a:pt x="154" y="674"/>
                    <a:pt x="154" y="674"/>
                    <a:pt x="154" y="674"/>
                  </a:cubicBezTo>
                  <a:cubicBezTo>
                    <a:pt x="143" y="659"/>
                    <a:pt x="143" y="659"/>
                    <a:pt x="143" y="659"/>
                  </a:cubicBezTo>
                  <a:cubicBezTo>
                    <a:pt x="136" y="657"/>
                    <a:pt x="136" y="657"/>
                    <a:pt x="136" y="657"/>
                  </a:cubicBezTo>
                  <a:cubicBezTo>
                    <a:pt x="129" y="642"/>
                    <a:pt x="129" y="642"/>
                    <a:pt x="129" y="642"/>
                  </a:cubicBezTo>
                  <a:cubicBezTo>
                    <a:pt x="137" y="631"/>
                    <a:pt x="137" y="631"/>
                    <a:pt x="137" y="631"/>
                  </a:cubicBezTo>
                  <a:cubicBezTo>
                    <a:pt x="139" y="619"/>
                    <a:pt x="139" y="619"/>
                    <a:pt x="139" y="619"/>
                  </a:cubicBezTo>
                  <a:cubicBezTo>
                    <a:pt x="138" y="598"/>
                    <a:pt x="138" y="598"/>
                    <a:pt x="138" y="598"/>
                  </a:cubicBezTo>
                  <a:cubicBezTo>
                    <a:pt x="142" y="598"/>
                    <a:pt x="142" y="598"/>
                    <a:pt x="142" y="598"/>
                  </a:cubicBezTo>
                  <a:cubicBezTo>
                    <a:pt x="151" y="585"/>
                    <a:pt x="151" y="585"/>
                    <a:pt x="151" y="585"/>
                  </a:cubicBezTo>
                  <a:cubicBezTo>
                    <a:pt x="166" y="595"/>
                    <a:pt x="166" y="595"/>
                    <a:pt x="166" y="595"/>
                  </a:cubicBezTo>
                  <a:cubicBezTo>
                    <a:pt x="190" y="603"/>
                    <a:pt x="190" y="603"/>
                    <a:pt x="190" y="603"/>
                  </a:cubicBezTo>
                  <a:cubicBezTo>
                    <a:pt x="197" y="611"/>
                    <a:pt x="197" y="611"/>
                    <a:pt x="197" y="611"/>
                  </a:cubicBezTo>
                  <a:cubicBezTo>
                    <a:pt x="199" y="611"/>
                    <a:pt x="199" y="611"/>
                    <a:pt x="199" y="611"/>
                  </a:cubicBezTo>
                  <a:cubicBezTo>
                    <a:pt x="193" y="599"/>
                    <a:pt x="193" y="599"/>
                    <a:pt x="193" y="599"/>
                  </a:cubicBezTo>
                  <a:cubicBezTo>
                    <a:pt x="187" y="598"/>
                    <a:pt x="187" y="598"/>
                    <a:pt x="187" y="598"/>
                  </a:cubicBezTo>
                  <a:cubicBezTo>
                    <a:pt x="166" y="587"/>
                    <a:pt x="166" y="587"/>
                    <a:pt x="166" y="587"/>
                  </a:cubicBezTo>
                  <a:cubicBezTo>
                    <a:pt x="164" y="579"/>
                    <a:pt x="164" y="579"/>
                    <a:pt x="164" y="579"/>
                  </a:cubicBezTo>
                  <a:cubicBezTo>
                    <a:pt x="158" y="573"/>
                    <a:pt x="158" y="573"/>
                    <a:pt x="158" y="573"/>
                  </a:cubicBezTo>
                  <a:cubicBezTo>
                    <a:pt x="156" y="561"/>
                    <a:pt x="156" y="561"/>
                    <a:pt x="156" y="561"/>
                  </a:cubicBezTo>
                  <a:cubicBezTo>
                    <a:pt x="153" y="561"/>
                    <a:pt x="153" y="561"/>
                    <a:pt x="153" y="561"/>
                  </a:cubicBezTo>
                  <a:cubicBezTo>
                    <a:pt x="153" y="572"/>
                    <a:pt x="153" y="572"/>
                    <a:pt x="153" y="572"/>
                  </a:cubicBezTo>
                  <a:cubicBezTo>
                    <a:pt x="158" y="579"/>
                    <a:pt x="158" y="579"/>
                    <a:pt x="158" y="579"/>
                  </a:cubicBezTo>
                  <a:cubicBezTo>
                    <a:pt x="149" y="581"/>
                    <a:pt x="149" y="581"/>
                    <a:pt x="149" y="581"/>
                  </a:cubicBezTo>
                  <a:cubicBezTo>
                    <a:pt x="147" y="574"/>
                    <a:pt x="147" y="574"/>
                    <a:pt x="147" y="574"/>
                  </a:cubicBezTo>
                  <a:cubicBezTo>
                    <a:pt x="149" y="567"/>
                    <a:pt x="149" y="567"/>
                    <a:pt x="149" y="567"/>
                  </a:cubicBezTo>
                  <a:cubicBezTo>
                    <a:pt x="146" y="563"/>
                    <a:pt x="146" y="563"/>
                    <a:pt x="146" y="563"/>
                  </a:cubicBezTo>
                  <a:cubicBezTo>
                    <a:pt x="143" y="569"/>
                    <a:pt x="143" y="569"/>
                    <a:pt x="143" y="569"/>
                  </a:cubicBezTo>
                  <a:cubicBezTo>
                    <a:pt x="142" y="579"/>
                    <a:pt x="142" y="579"/>
                    <a:pt x="142" y="579"/>
                  </a:cubicBezTo>
                  <a:cubicBezTo>
                    <a:pt x="138" y="580"/>
                    <a:pt x="138" y="580"/>
                    <a:pt x="138" y="580"/>
                  </a:cubicBezTo>
                  <a:cubicBezTo>
                    <a:pt x="139" y="585"/>
                    <a:pt x="139" y="585"/>
                    <a:pt x="139" y="585"/>
                  </a:cubicBezTo>
                  <a:cubicBezTo>
                    <a:pt x="133" y="592"/>
                    <a:pt x="133" y="592"/>
                    <a:pt x="133" y="592"/>
                  </a:cubicBezTo>
                  <a:cubicBezTo>
                    <a:pt x="128" y="604"/>
                    <a:pt x="128" y="604"/>
                    <a:pt x="128" y="604"/>
                  </a:cubicBezTo>
                  <a:cubicBezTo>
                    <a:pt x="118" y="600"/>
                    <a:pt x="118" y="600"/>
                    <a:pt x="118" y="600"/>
                  </a:cubicBezTo>
                  <a:cubicBezTo>
                    <a:pt x="121" y="594"/>
                    <a:pt x="121" y="594"/>
                    <a:pt x="121" y="594"/>
                  </a:cubicBezTo>
                  <a:cubicBezTo>
                    <a:pt x="119" y="578"/>
                    <a:pt x="119" y="578"/>
                    <a:pt x="119" y="578"/>
                  </a:cubicBezTo>
                  <a:cubicBezTo>
                    <a:pt x="115" y="578"/>
                    <a:pt x="115" y="578"/>
                    <a:pt x="115" y="578"/>
                  </a:cubicBezTo>
                  <a:cubicBezTo>
                    <a:pt x="116" y="592"/>
                    <a:pt x="116" y="592"/>
                    <a:pt x="116" y="592"/>
                  </a:cubicBezTo>
                  <a:cubicBezTo>
                    <a:pt x="114" y="594"/>
                    <a:pt x="114" y="594"/>
                    <a:pt x="114" y="594"/>
                  </a:cubicBezTo>
                  <a:cubicBezTo>
                    <a:pt x="110" y="588"/>
                    <a:pt x="110" y="588"/>
                    <a:pt x="110" y="588"/>
                  </a:cubicBezTo>
                  <a:cubicBezTo>
                    <a:pt x="105" y="583"/>
                    <a:pt x="105" y="583"/>
                    <a:pt x="105" y="583"/>
                  </a:cubicBezTo>
                  <a:cubicBezTo>
                    <a:pt x="104" y="577"/>
                    <a:pt x="104" y="577"/>
                    <a:pt x="104" y="577"/>
                  </a:cubicBezTo>
                  <a:cubicBezTo>
                    <a:pt x="101" y="578"/>
                    <a:pt x="101" y="578"/>
                    <a:pt x="101" y="578"/>
                  </a:cubicBezTo>
                  <a:cubicBezTo>
                    <a:pt x="100" y="587"/>
                    <a:pt x="100" y="587"/>
                    <a:pt x="100" y="587"/>
                  </a:cubicBezTo>
                  <a:cubicBezTo>
                    <a:pt x="97" y="589"/>
                    <a:pt x="97" y="589"/>
                    <a:pt x="97" y="589"/>
                  </a:cubicBezTo>
                  <a:cubicBezTo>
                    <a:pt x="96" y="603"/>
                    <a:pt x="96" y="603"/>
                    <a:pt x="96" y="603"/>
                  </a:cubicBezTo>
                  <a:cubicBezTo>
                    <a:pt x="90" y="602"/>
                    <a:pt x="90" y="602"/>
                    <a:pt x="90" y="602"/>
                  </a:cubicBezTo>
                  <a:cubicBezTo>
                    <a:pt x="86" y="598"/>
                    <a:pt x="86" y="598"/>
                    <a:pt x="86" y="598"/>
                  </a:cubicBezTo>
                  <a:cubicBezTo>
                    <a:pt x="86" y="578"/>
                    <a:pt x="86" y="578"/>
                    <a:pt x="86" y="578"/>
                  </a:cubicBezTo>
                  <a:cubicBezTo>
                    <a:pt x="88" y="567"/>
                    <a:pt x="88" y="567"/>
                    <a:pt x="88" y="567"/>
                  </a:cubicBezTo>
                  <a:cubicBezTo>
                    <a:pt x="115" y="539"/>
                    <a:pt x="115" y="539"/>
                    <a:pt x="115" y="539"/>
                  </a:cubicBezTo>
                  <a:cubicBezTo>
                    <a:pt x="125" y="537"/>
                    <a:pt x="125" y="537"/>
                    <a:pt x="125" y="537"/>
                  </a:cubicBezTo>
                  <a:cubicBezTo>
                    <a:pt x="134" y="527"/>
                    <a:pt x="134" y="527"/>
                    <a:pt x="134" y="527"/>
                  </a:cubicBezTo>
                  <a:cubicBezTo>
                    <a:pt x="147" y="520"/>
                    <a:pt x="147" y="520"/>
                    <a:pt x="147" y="520"/>
                  </a:cubicBezTo>
                  <a:cubicBezTo>
                    <a:pt x="148" y="516"/>
                    <a:pt x="148" y="516"/>
                    <a:pt x="148" y="516"/>
                  </a:cubicBezTo>
                  <a:cubicBezTo>
                    <a:pt x="135" y="520"/>
                    <a:pt x="135" y="520"/>
                    <a:pt x="135" y="520"/>
                  </a:cubicBezTo>
                  <a:cubicBezTo>
                    <a:pt x="134" y="517"/>
                    <a:pt x="134" y="517"/>
                    <a:pt x="134" y="517"/>
                  </a:cubicBezTo>
                  <a:cubicBezTo>
                    <a:pt x="115" y="533"/>
                    <a:pt x="115" y="533"/>
                    <a:pt x="115" y="533"/>
                  </a:cubicBezTo>
                  <a:cubicBezTo>
                    <a:pt x="111" y="538"/>
                    <a:pt x="111" y="538"/>
                    <a:pt x="111" y="538"/>
                  </a:cubicBezTo>
                  <a:cubicBezTo>
                    <a:pt x="106" y="539"/>
                    <a:pt x="106" y="539"/>
                    <a:pt x="106" y="539"/>
                  </a:cubicBezTo>
                  <a:cubicBezTo>
                    <a:pt x="89" y="559"/>
                    <a:pt x="89" y="559"/>
                    <a:pt x="89" y="559"/>
                  </a:cubicBezTo>
                  <a:cubicBezTo>
                    <a:pt x="82" y="564"/>
                    <a:pt x="82" y="564"/>
                    <a:pt x="82" y="564"/>
                  </a:cubicBezTo>
                  <a:cubicBezTo>
                    <a:pt x="78" y="560"/>
                    <a:pt x="78" y="560"/>
                    <a:pt x="78" y="560"/>
                  </a:cubicBezTo>
                  <a:cubicBezTo>
                    <a:pt x="74" y="561"/>
                    <a:pt x="74" y="561"/>
                    <a:pt x="74" y="561"/>
                  </a:cubicBezTo>
                  <a:cubicBezTo>
                    <a:pt x="74" y="589"/>
                    <a:pt x="74" y="589"/>
                    <a:pt x="74" y="589"/>
                  </a:cubicBezTo>
                  <a:cubicBezTo>
                    <a:pt x="83" y="607"/>
                    <a:pt x="83" y="607"/>
                    <a:pt x="83" y="607"/>
                  </a:cubicBezTo>
                  <a:cubicBezTo>
                    <a:pt x="80" y="617"/>
                    <a:pt x="80" y="617"/>
                    <a:pt x="80" y="617"/>
                  </a:cubicBezTo>
                  <a:cubicBezTo>
                    <a:pt x="72" y="617"/>
                    <a:pt x="72" y="617"/>
                    <a:pt x="72" y="617"/>
                  </a:cubicBezTo>
                  <a:cubicBezTo>
                    <a:pt x="68" y="623"/>
                    <a:pt x="68" y="623"/>
                    <a:pt x="68" y="623"/>
                  </a:cubicBezTo>
                  <a:cubicBezTo>
                    <a:pt x="55" y="650"/>
                    <a:pt x="55" y="650"/>
                    <a:pt x="55" y="650"/>
                  </a:cubicBezTo>
                  <a:cubicBezTo>
                    <a:pt x="54" y="657"/>
                    <a:pt x="54" y="657"/>
                    <a:pt x="54" y="657"/>
                  </a:cubicBezTo>
                  <a:cubicBezTo>
                    <a:pt x="50" y="658"/>
                    <a:pt x="50" y="658"/>
                    <a:pt x="50" y="658"/>
                  </a:cubicBezTo>
                  <a:cubicBezTo>
                    <a:pt x="47" y="669"/>
                    <a:pt x="47" y="669"/>
                    <a:pt x="47" y="669"/>
                  </a:cubicBezTo>
                  <a:cubicBezTo>
                    <a:pt x="33" y="685"/>
                    <a:pt x="33" y="685"/>
                    <a:pt x="33" y="685"/>
                  </a:cubicBezTo>
                  <a:cubicBezTo>
                    <a:pt x="37" y="698"/>
                    <a:pt x="37" y="698"/>
                    <a:pt x="37" y="698"/>
                  </a:cubicBezTo>
                  <a:cubicBezTo>
                    <a:pt x="26" y="709"/>
                    <a:pt x="26" y="709"/>
                    <a:pt x="26" y="709"/>
                  </a:cubicBezTo>
                  <a:cubicBezTo>
                    <a:pt x="11" y="709"/>
                    <a:pt x="11" y="709"/>
                    <a:pt x="11" y="709"/>
                  </a:cubicBezTo>
                  <a:cubicBezTo>
                    <a:pt x="0" y="703"/>
                    <a:pt x="0" y="703"/>
                    <a:pt x="0" y="703"/>
                  </a:cubicBezTo>
                  <a:cubicBezTo>
                    <a:pt x="4" y="686"/>
                    <a:pt x="4" y="686"/>
                    <a:pt x="4" y="686"/>
                  </a:cubicBezTo>
                  <a:cubicBezTo>
                    <a:pt x="12" y="681"/>
                    <a:pt x="12" y="681"/>
                    <a:pt x="12" y="681"/>
                  </a:cubicBezTo>
                  <a:cubicBezTo>
                    <a:pt x="18" y="681"/>
                    <a:pt x="18" y="681"/>
                    <a:pt x="18" y="681"/>
                  </a:cubicBezTo>
                  <a:cubicBezTo>
                    <a:pt x="21" y="651"/>
                    <a:pt x="21" y="651"/>
                    <a:pt x="21" y="651"/>
                  </a:cubicBezTo>
                  <a:cubicBezTo>
                    <a:pt x="31" y="640"/>
                    <a:pt x="31" y="640"/>
                    <a:pt x="31" y="640"/>
                  </a:cubicBezTo>
                  <a:cubicBezTo>
                    <a:pt x="33" y="626"/>
                    <a:pt x="33" y="626"/>
                    <a:pt x="33" y="626"/>
                  </a:cubicBezTo>
                  <a:cubicBezTo>
                    <a:pt x="33" y="626"/>
                    <a:pt x="47" y="614"/>
                    <a:pt x="47" y="614"/>
                  </a:cubicBezTo>
                  <a:cubicBezTo>
                    <a:pt x="47" y="614"/>
                    <a:pt x="60" y="608"/>
                    <a:pt x="60" y="608"/>
                  </a:cubicBezTo>
                  <a:cubicBezTo>
                    <a:pt x="68" y="598"/>
                    <a:pt x="68" y="598"/>
                    <a:pt x="68" y="598"/>
                  </a:cubicBezTo>
                  <a:cubicBezTo>
                    <a:pt x="66" y="595"/>
                    <a:pt x="66" y="595"/>
                    <a:pt x="66" y="595"/>
                  </a:cubicBezTo>
                  <a:cubicBezTo>
                    <a:pt x="57" y="604"/>
                    <a:pt x="57" y="604"/>
                    <a:pt x="57" y="604"/>
                  </a:cubicBezTo>
                  <a:cubicBezTo>
                    <a:pt x="45" y="611"/>
                    <a:pt x="45" y="611"/>
                    <a:pt x="45" y="611"/>
                  </a:cubicBezTo>
                  <a:cubicBezTo>
                    <a:pt x="43" y="606"/>
                    <a:pt x="43" y="606"/>
                    <a:pt x="43" y="606"/>
                  </a:cubicBezTo>
                  <a:cubicBezTo>
                    <a:pt x="45" y="602"/>
                    <a:pt x="45" y="602"/>
                    <a:pt x="45" y="602"/>
                  </a:cubicBezTo>
                  <a:cubicBezTo>
                    <a:pt x="40" y="598"/>
                    <a:pt x="40" y="598"/>
                    <a:pt x="40" y="598"/>
                  </a:cubicBezTo>
                  <a:cubicBezTo>
                    <a:pt x="42" y="590"/>
                    <a:pt x="42" y="590"/>
                    <a:pt x="42" y="590"/>
                  </a:cubicBezTo>
                  <a:cubicBezTo>
                    <a:pt x="50" y="581"/>
                    <a:pt x="50" y="581"/>
                    <a:pt x="50" y="581"/>
                  </a:cubicBezTo>
                  <a:cubicBezTo>
                    <a:pt x="54" y="575"/>
                    <a:pt x="54" y="575"/>
                    <a:pt x="54" y="575"/>
                  </a:cubicBezTo>
                  <a:cubicBezTo>
                    <a:pt x="52" y="573"/>
                    <a:pt x="52" y="573"/>
                    <a:pt x="52" y="573"/>
                  </a:cubicBezTo>
                  <a:cubicBezTo>
                    <a:pt x="46" y="579"/>
                    <a:pt x="46" y="579"/>
                    <a:pt x="46" y="579"/>
                  </a:cubicBezTo>
                  <a:cubicBezTo>
                    <a:pt x="42" y="579"/>
                    <a:pt x="42" y="579"/>
                    <a:pt x="42" y="579"/>
                  </a:cubicBezTo>
                  <a:cubicBezTo>
                    <a:pt x="42" y="575"/>
                    <a:pt x="42" y="575"/>
                    <a:pt x="42" y="575"/>
                  </a:cubicBezTo>
                  <a:cubicBezTo>
                    <a:pt x="53" y="565"/>
                    <a:pt x="53" y="565"/>
                    <a:pt x="53" y="565"/>
                  </a:cubicBezTo>
                  <a:cubicBezTo>
                    <a:pt x="56" y="557"/>
                    <a:pt x="56" y="557"/>
                    <a:pt x="56" y="557"/>
                  </a:cubicBezTo>
                  <a:cubicBezTo>
                    <a:pt x="61" y="555"/>
                    <a:pt x="61" y="555"/>
                    <a:pt x="61" y="555"/>
                  </a:cubicBezTo>
                  <a:cubicBezTo>
                    <a:pt x="61" y="551"/>
                    <a:pt x="61" y="551"/>
                    <a:pt x="61" y="551"/>
                  </a:cubicBezTo>
                  <a:cubicBezTo>
                    <a:pt x="55" y="554"/>
                    <a:pt x="55" y="554"/>
                    <a:pt x="55" y="554"/>
                  </a:cubicBezTo>
                  <a:cubicBezTo>
                    <a:pt x="48" y="564"/>
                    <a:pt x="48" y="564"/>
                    <a:pt x="48" y="564"/>
                  </a:cubicBezTo>
                  <a:cubicBezTo>
                    <a:pt x="42" y="569"/>
                    <a:pt x="42" y="569"/>
                    <a:pt x="42" y="569"/>
                  </a:cubicBezTo>
                  <a:cubicBezTo>
                    <a:pt x="40" y="564"/>
                    <a:pt x="40" y="564"/>
                    <a:pt x="40" y="564"/>
                  </a:cubicBezTo>
                  <a:cubicBezTo>
                    <a:pt x="47" y="556"/>
                    <a:pt x="47" y="556"/>
                    <a:pt x="47" y="556"/>
                  </a:cubicBezTo>
                  <a:cubicBezTo>
                    <a:pt x="52" y="551"/>
                    <a:pt x="52" y="551"/>
                    <a:pt x="52" y="551"/>
                  </a:cubicBezTo>
                  <a:cubicBezTo>
                    <a:pt x="64" y="539"/>
                    <a:pt x="64" y="539"/>
                    <a:pt x="64" y="539"/>
                  </a:cubicBezTo>
                  <a:cubicBezTo>
                    <a:pt x="68" y="537"/>
                    <a:pt x="68" y="537"/>
                    <a:pt x="68" y="537"/>
                  </a:cubicBezTo>
                  <a:cubicBezTo>
                    <a:pt x="69" y="531"/>
                    <a:pt x="69" y="531"/>
                    <a:pt x="69" y="531"/>
                  </a:cubicBezTo>
                  <a:cubicBezTo>
                    <a:pt x="69" y="531"/>
                    <a:pt x="75" y="524"/>
                    <a:pt x="75" y="524"/>
                  </a:cubicBezTo>
                  <a:cubicBezTo>
                    <a:pt x="75" y="524"/>
                    <a:pt x="72" y="522"/>
                    <a:pt x="72" y="522"/>
                  </a:cubicBezTo>
                  <a:cubicBezTo>
                    <a:pt x="72" y="522"/>
                    <a:pt x="66" y="527"/>
                    <a:pt x="66" y="527"/>
                  </a:cubicBezTo>
                  <a:cubicBezTo>
                    <a:pt x="63" y="531"/>
                    <a:pt x="63" y="531"/>
                    <a:pt x="63" y="531"/>
                  </a:cubicBezTo>
                  <a:cubicBezTo>
                    <a:pt x="59" y="531"/>
                    <a:pt x="59" y="531"/>
                    <a:pt x="59" y="531"/>
                  </a:cubicBezTo>
                  <a:cubicBezTo>
                    <a:pt x="63" y="523"/>
                    <a:pt x="63" y="523"/>
                    <a:pt x="63" y="523"/>
                  </a:cubicBezTo>
                  <a:cubicBezTo>
                    <a:pt x="75" y="513"/>
                    <a:pt x="75" y="513"/>
                    <a:pt x="75" y="513"/>
                  </a:cubicBezTo>
                  <a:cubicBezTo>
                    <a:pt x="74" y="509"/>
                    <a:pt x="74" y="509"/>
                    <a:pt x="74" y="509"/>
                  </a:cubicBezTo>
                  <a:cubicBezTo>
                    <a:pt x="82" y="505"/>
                    <a:pt x="82" y="505"/>
                    <a:pt x="82" y="505"/>
                  </a:cubicBezTo>
                  <a:cubicBezTo>
                    <a:pt x="81" y="502"/>
                    <a:pt x="81" y="502"/>
                    <a:pt x="81" y="502"/>
                  </a:cubicBezTo>
                  <a:cubicBezTo>
                    <a:pt x="76" y="504"/>
                    <a:pt x="76" y="504"/>
                    <a:pt x="76" y="504"/>
                  </a:cubicBezTo>
                  <a:cubicBezTo>
                    <a:pt x="72" y="502"/>
                    <a:pt x="72" y="502"/>
                    <a:pt x="72" y="502"/>
                  </a:cubicBezTo>
                  <a:cubicBezTo>
                    <a:pt x="66" y="504"/>
                    <a:pt x="66" y="504"/>
                    <a:pt x="66" y="504"/>
                  </a:cubicBezTo>
                  <a:cubicBezTo>
                    <a:pt x="63" y="509"/>
                    <a:pt x="63" y="509"/>
                    <a:pt x="63" y="509"/>
                  </a:cubicBezTo>
                  <a:cubicBezTo>
                    <a:pt x="62" y="516"/>
                    <a:pt x="62" y="516"/>
                    <a:pt x="62" y="516"/>
                  </a:cubicBezTo>
                  <a:cubicBezTo>
                    <a:pt x="59" y="513"/>
                    <a:pt x="59" y="513"/>
                    <a:pt x="59" y="513"/>
                  </a:cubicBezTo>
                  <a:cubicBezTo>
                    <a:pt x="59" y="504"/>
                    <a:pt x="59" y="504"/>
                    <a:pt x="59" y="504"/>
                  </a:cubicBezTo>
                  <a:cubicBezTo>
                    <a:pt x="65" y="499"/>
                    <a:pt x="65" y="499"/>
                    <a:pt x="65" y="499"/>
                  </a:cubicBezTo>
                  <a:cubicBezTo>
                    <a:pt x="65" y="492"/>
                    <a:pt x="65" y="492"/>
                    <a:pt x="65" y="492"/>
                  </a:cubicBezTo>
                  <a:cubicBezTo>
                    <a:pt x="70" y="488"/>
                    <a:pt x="70" y="488"/>
                    <a:pt x="70" y="488"/>
                  </a:cubicBezTo>
                  <a:cubicBezTo>
                    <a:pt x="72" y="494"/>
                    <a:pt x="72" y="494"/>
                    <a:pt x="72" y="494"/>
                  </a:cubicBezTo>
                  <a:cubicBezTo>
                    <a:pt x="76" y="486"/>
                    <a:pt x="76" y="486"/>
                    <a:pt x="76" y="486"/>
                  </a:cubicBezTo>
                  <a:cubicBezTo>
                    <a:pt x="81" y="484"/>
                    <a:pt x="81" y="484"/>
                    <a:pt x="81" y="484"/>
                  </a:cubicBezTo>
                  <a:cubicBezTo>
                    <a:pt x="82" y="478"/>
                    <a:pt x="82" y="478"/>
                    <a:pt x="82" y="478"/>
                  </a:cubicBezTo>
                  <a:cubicBezTo>
                    <a:pt x="79" y="473"/>
                    <a:pt x="79" y="473"/>
                    <a:pt x="79" y="473"/>
                  </a:cubicBezTo>
                  <a:cubicBezTo>
                    <a:pt x="87" y="468"/>
                    <a:pt x="87" y="468"/>
                    <a:pt x="87" y="468"/>
                  </a:cubicBezTo>
                  <a:cubicBezTo>
                    <a:pt x="88" y="470"/>
                    <a:pt x="88" y="470"/>
                    <a:pt x="88" y="470"/>
                  </a:cubicBezTo>
                  <a:cubicBezTo>
                    <a:pt x="96" y="465"/>
                    <a:pt x="96" y="465"/>
                    <a:pt x="96" y="465"/>
                  </a:cubicBezTo>
                  <a:cubicBezTo>
                    <a:pt x="103" y="466"/>
                    <a:pt x="103" y="466"/>
                    <a:pt x="103" y="466"/>
                  </a:cubicBezTo>
                  <a:cubicBezTo>
                    <a:pt x="99" y="457"/>
                    <a:pt x="99" y="457"/>
                    <a:pt x="99" y="457"/>
                  </a:cubicBezTo>
                  <a:cubicBezTo>
                    <a:pt x="95" y="458"/>
                    <a:pt x="95" y="458"/>
                    <a:pt x="95" y="458"/>
                  </a:cubicBezTo>
                  <a:cubicBezTo>
                    <a:pt x="95" y="454"/>
                    <a:pt x="95" y="454"/>
                    <a:pt x="95" y="454"/>
                  </a:cubicBezTo>
                  <a:cubicBezTo>
                    <a:pt x="108" y="449"/>
                    <a:pt x="108" y="449"/>
                    <a:pt x="108" y="449"/>
                  </a:cubicBezTo>
                  <a:cubicBezTo>
                    <a:pt x="105" y="444"/>
                    <a:pt x="105" y="444"/>
                    <a:pt x="105" y="444"/>
                  </a:cubicBezTo>
                  <a:cubicBezTo>
                    <a:pt x="109" y="437"/>
                    <a:pt x="109" y="437"/>
                    <a:pt x="109" y="437"/>
                  </a:cubicBezTo>
                  <a:cubicBezTo>
                    <a:pt x="122" y="426"/>
                    <a:pt x="122" y="426"/>
                    <a:pt x="122" y="426"/>
                  </a:cubicBezTo>
                  <a:cubicBezTo>
                    <a:pt x="120" y="423"/>
                    <a:pt x="120" y="423"/>
                    <a:pt x="120" y="423"/>
                  </a:cubicBezTo>
                  <a:cubicBezTo>
                    <a:pt x="120" y="423"/>
                    <a:pt x="124" y="421"/>
                    <a:pt x="124" y="421"/>
                  </a:cubicBezTo>
                  <a:cubicBezTo>
                    <a:pt x="124" y="421"/>
                    <a:pt x="140" y="419"/>
                    <a:pt x="140" y="419"/>
                  </a:cubicBezTo>
                  <a:cubicBezTo>
                    <a:pt x="138" y="413"/>
                    <a:pt x="138" y="413"/>
                    <a:pt x="138" y="413"/>
                  </a:cubicBezTo>
                  <a:cubicBezTo>
                    <a:pt x="133" y="415"/>
                    <a:pt x="133" y="415"/>
                    <a:pt x="133" y="415"/>
                  </a:cubicBezTo>
                  <a:cubicBezTo>
                    <a:pt x="133" y="411"/>
                    <a:pt x="133" y="411"/>
                    <a:pt x="133" y="411"/>
                  </a:cubicBezTo>
                  <a:cubicBezTo>
                    <a:pt x="146" y="399"/>
                    <a:pt x="146" y="399"/>
                    <a:pt x="146" y="399"/>
                  </a:cubicBezTo>
                  <a:cubicBezTo>
                    <a:pt x="151" y="391"/>
                    <a:pt x="151" y="391"/>
                    <a:pt x="151" y="391"/>
                  </a:cubicBezTo>
                  <a:cubicBezTo>
                    <a:pt x="148" y="390"/>
                    <a:pt x="148" y="390"/>
                    <a:pt x="148" y="390"/>
                  </a:cubicBezTo>
                  <a:cubicBezTo>
                    <a:pt x="142" y="398"/>
                    <a:pt x="142" y="398"/>
                    <a:pt x="142" y="398"/>
                  </a:cubicBezTo>
                  <a:cubicBezTo>
                    <a:pt x="137" y="399"/>
                    <a:pt x="137" y="399"/>
                    <a:pt x="137" y="399"/>
                  </a:cubicBezTo>
                  <a:cubicBezTo>
                    <a:pt x="134" y="405"/>
                    <a:pt x="134" y="405"/>
                    <a:pt x="134" y="405"/>
                  </a:cubicBezTo>
                  <a:cubicBezTo>
                    <a:pt x="122" y="415"/>
                    <a:pt x="122" y="415"/>
                    <a:pt x="122" y="415"/>
                  </a:cubicBezTo>
                  <a:cubicBezTo>
                    <a:pt x="110" y="423"/>
                    <a:pt x="110" y="423"/>
                    <a:pt x="110" y="423"/>
                  </a:cubicBezTo>
                  <a:cubicBezTo>
                    <a:pt x="106" y="421"/>
                    <a:pt x="106" y="421"/>
                    <a:pt x="106" y="421"/>
                  </a:cubicBezTo>
                  <a:cubicBezTo>
                    <a:pt x="101" y="428"/>
                    <a:pt x="101" y="428"/>
                    <a:pt x="101" y="428"/>
                  </a:cubicBezTo>
                  <a:cubicBezTo>
                    <a:pt x="96" y="428"/>
                    <a:pt x="96" y="428"/>
                    <a:pt x="96" y="428"/>
                  </a:cubicBezTo>
                  <a:cubicBezTo>
                    <a:pt x="93" y="435"/>
                    <a:pt x="93" y="435"/>
                    <a:pt x="93" y="435"/>
                  </a:cubicBezTo>
                  <a:cubicBezTo>
                    <a:pt x="85" y="443"/>
                    <a:pt x="85" y="443"/>
                    <a:pt x="85" y="443"/>
                  </a:cubicBezTo>
                  <a:cubicBezTo>
                    <a:pt x="76" y="445"/>
                    <a:pt x="76" y="445"/>
                    <a:pt x="76" y="445"/>
                  </a:cubicBezTo>
                  <a:cubicBezTo>
                    <a:pt x="74" y="449"/>
                    <a:pt x="74" y="449"/>
                    <a:pt x="74" y="449"/>
                  </a:cubicBezTo>
                  <a:cubicBezTo>
                    <a:pt x="68" y="448"/>
                    <a:pt x="68" y="448"/>
                    <a:pt x="68" y="448"/>
                  </a:cubicBezTo>
                  <a:cubicBezTo>
                    <a:pt x="67" y="442"/>
                    <a:pt x="67" y="442"/>
                    <a:pt x="67" y="442"/>
                  </a:cubicBezTo>
                  <a:cubicBezTo>
                    <a:pt x="57" y="436"/>
                    <a:pt x="57" y="436"/>
                    <a:pt x="57" y="436"/>
                  </a:cubicBezTo>
                  <a:cubicBezTo>
                    <a:pt x="51" y="436"/>
                    <a:pt x="51" y="436"/>
                    <a:pt x="51" y="436"/>
                  </a:cubicBezTo>
                  <a:cubicBezTo>
                    <a:pt x="42" y="427"/>
                    <a:pt x="42" y="427"/>
                    <a:pt x="42" y="427"/>
                  </a:cubicBezTo>
                  <a:cubicBezTo>
                    <a:pt x="41" y="420"/>
                    <a:pt x="41" y="420"/>
                    <a:pt x="41" y="420"/>
                  </a:cubicBezTo>
                  <a:cubicBezTo>
                    <a:pt x="41" y="420"/>
                    <a:pt x="37" y="413"/>
                    <a:pt x="37" y="413"/>
                  </a:cubicBezTo>
                  <a:cubicBezTo>
                    <a:pt x="37" y="412"/>
                    <a:pt x="37" y="408"/>
                    <a:pt x="37" y="408"/>
                  </a:cubicBezTo>
                  <a:cubicBezTo>
                    <a:pt x="58" y="408"/>
                    <a:pt x="58" y="408"/>
                    <a:pt x="58" y="408"/>
                  </a:cubicBezTo>
                  <a:cubicBezTo>
                    <a:pt x="63" y="406"/>
                    <a:pt x="63" y="406"/>
                    <a:pt x="63" y="406"/>
                  </a:cubicBezTo>
                  <a:cubicBezTo>
                    <a:pt x="66" y="406"/>
                    <a:pt x="66" y="406"/>
                    <a:pt x="66" y="406"/>
                  </a:cubicBezTo>
                  <a:cubicBezTo>
                    <a:pt x="68" y="403"/>
                    <a:pt x="68" y="403"/>
                    <a:pt x="68" y="403"/>
                  </a:cubicBezTo>
                  <a:cubicBezTo>
                    <a:pt x="71" y="404"/>
                    <a:pt x="71" y="404"/>
                    <a:pt x="71" y="404"/>
                  </a:cubicBezTo>
                  <a:cubicBezTo>
                    <a:pt x="77" y="408"/>
                    <a:pt x="77" y="408"/>
                    <a:pt x="77" y="408"/>
                  </a:cubicBezTo>
                  <a:cubicBezTo>
                    <a:pt x="85" y="410"/>
                    <a:pt x="85" y="410"/>
                    <a:pt x="85" y="410"/>
                  </a:cubicBezTo>
                  <a:cubicBezTo>
                    <a:pt x="94" y="410"/>
                    <a:pt x="94" y="410"/>
                    <a:pt x="94" y="410"/>
                  </a:cubicBezTo>
                  <a:cubicBezTo>
                    <a:pt x="90" y="408"/>
                    <a:pt x="90" y="408"/>
                    <a:pt x="90" y="408"/>
                  </a:cubicBezTo>
                  <a:cubicBezTo>
                    <a:pt x="81" y="408"/>
                    <a:pt x="81" y="408"/>
                    <a:pt x="81" y="408"/>
                  </a:cubicBezTo>
                  <a:cubicBezTo>
                    <a:pt x="81" y="408"/>
                    <a:pt x="77" y="401"/>
                    <a:pt x="77" y="401"/>
                  </a:cubicBezTo>
                  <a:cubicBezTo>
                    <a:pt x="74" y="402"/>
                    <a:pt x="74" y="402"/>
                    <a:pt x="74" y="402"/>
                  </a:cubicBezTo>
                  <a:cubicBezTo>
                    <a:pt x="73" y="400"/>
                    <a:pt x="73" y="400"/>
                    <a:pt x="73" y="400"/>
                  </a:cubicBezTo>
                  <a:cubicBezTo>
                    <a:pt x="68" y="400"/>
                    <a:pt x="68" y="400"/>
                    <a:pt x="68" y="400"/>
                  </a:cubicBezTo>
                  <a:cubicBezTo>
                    <a:pt x="68" y="401"/>
                    <a:pt x="68" y="401"/>
                    <a:pt x="68" y="401"/>
                  </a:cubicBezTo>
                  <a:cubicBezTo>
                    <a:pt x="65" y="402"/>
                    <a:pt x="65" y="402"/>
                    <a:pt x="65" y="402"/>
                  </a:cubicBezTo>
                  <a:cubicBezTo>
                    <a:pt x="64" y="404"/>
                    <a:pt x="64" y="404"/>
                    <a:pt x="64" y="404"/>
                  </a:cubicBezTo>
                  <a:cubicBezTo>
                    <a:pt x="61" y="404"/>
                    <a:pt x="61" y="404"/>
                    <a:pt x="61" y="404"/>
                  </a:cubicBezTo>
                  <a:cubicBezTo>
                    <a:pt x="61" y="404"/>
                    <a:pt x="59" y="406"/>
                    <a:pt x="59" y="406"/>
                  </a:cubicBezTo>
                  <a:cubicBezTo>
                    <a:pt x="59" y="406"/>
                    <a:pt x="57" y="404"/>
                    <a:pt x="57" y="404"/>
                  </a:cubicBezTo>
                  <a:cubicBezTo>
                    <a:pt x="48" y="404"/>
                    <a:pt x="48" y="404"/>
                    <a:pt x="48" y="404"/>
                  </a:cubicBezTo>
                  <a:cubicBezTo>
                    <a:pt x="45" y="401"/>
                    <a:pt x="45" y="401"/>
                    <a:pt x="45" y="401"/>
                  </a:cubicBezTo>
                  <a:cubicBezTo>
                    <a:pt x="35" y="399"/>
                    <a:pt x="35" y="399"/>
                    <a:pt x="35" y="399"/>
                  </a:cubicBezTo>
                  <a:cubicBezTo>
                    <a:pt x="33" y="395"/>
                    <a:pt x="33" y="395"/>
                    <a:pt x="33" y="395"/>
                  </a:cubicBezTo>
                  <a:cubicBezTo>
                    <a:pt x="24" y="398"/>
                    <a:pt x="24" y="398"/>
                    <a:pt x="24" y="398"/>
                  </a:cubicBezTo>
                  <a:cubicBezTo>
                    <a:pt x="18" y="395"/>
                    <a:pt x="18" y="395"/>
                    <a:pt x="18" y="395"/>
                  </a:cubicBezTo>
                  <a:cubicBezTo>
                    <a:pt x="16" y="385"/>
                    <a:pt x="16" y="385"/>
                    <a:pt x="16" y="385"/>
                  </a:cubicBezTo>
                  <a:cubicBezTo>
                    <a:pt x="23" y="379"/>
                    <a:pt x="23" y="379"/>
                    <a:pt x="23" y="379"/>
                  </a:cubicBezTo>
                  <a:cubicBezTo>
                    <a:pt x="48" y="383"/>
                    <a:pt x="48" y="383"/>
                    <a:pt x="48" y="383"/>
                  </a:cubicBezTo>
                  <a:cubicBezTo>
                    <a:pt x="48" y="379"/>
                    <a:pt x="48" y="379"/>
                    <a:pt x="48" y="379"/>
                  </a:cubicBezTo>
                  <a:cubicBezTo>
                    <a:pt x="60" y="390"/>
                    <a:pt x="60" y="390"/>
                    <a:pt x="60" y="390"/>
                  </a:cubicBezTo>
                  <a:cubicBezTo>
                    <a:pt x="62" y="388"/>
                    <a:pt x="62" y="388"/>
                    <a:pt x="62" y="388"/>
                  </a:cubicBezTo>
                  <a:cubicBezTo>
                    <a:pt x="59" y="382"/>
                    <a:pt x="59" y="382"/>
                    <a:pt x="59" y="382"/>
                  </a:cubicBezTo>
                  <a:cubicBezTo>
                    <a:pt x="61" y="376"/>
                    <a:pt x="61" y="376"/>
                    <a:pt x="61" y="376"/>
                  </a:cubicBezTo>
                  <a:cubicBezTo>
                    <a:pt x="68" y="373"/>
                    <a:pt x="68" y="373"/>
                    <a:pt x="68" y="373"/>
                  </a:cubicBezTo>
                  <a:cubicBezTo>
                    <a:pt x="81" y="371"/>
                    <a:pt x="81" y="371"/>
                    <a:pt x="81" y="371"/>
                  </a:cubicBezTo>
                  <a:cubicBezTo>
                    <a:pt x="76" y="366"/>
                    <a:pt x="76" y="366"/>
                    <a:pt x="76" y="366"/>
                  </a:cubicBezTo>
                  <a:cubicBezTo>
                    <a:pt x="83" y="362"/>
                    <a:pt x="83" y="362"/>
                    <a:pt x="83" y="362"/>
                  </a:cubicBezTo>
                  <a:cubicBezTo>
                    <a:pt x="83" y="359"/>
                    <a:pt x="83" y="359"/>
                    <a:pt x="83" y="359"/>
                  </a:cubicBezTo>
                  <a:cubicBezTo>
                    <a:pt x="63" y="360"/>
                    <a:pt x="63" y="360"/>
                    <a:pt x="63" y="360"/>
                  </a:cubicBezTo>
                  <a:cubicBezTo>
                    <a:pt x="63" y="360"/>
                    <a:pt x="57" y="357"/>
                    <a:pt x="58" y="357"/>
                  </a:cubicBezTo>
                  <a:cubicBezTo>
                    <a:pt x="58" y="357"/>
                    <a:pt x="60" y="354"/>
                    <a:pt x="60" y="354"/>
                  </a:cubicBezTo>
                  <a:cubicBezTo>
                    <a:pt x="67" y="354"/>
                    <a:pt x="67" y="354"/>
                    <a:pt x="67" y="354"/>
                  </a:cubicBezTo>
                  <a:cubicBezTo>
                    <a:pt x="67" y="349"/>
                    <a:pt x="67" y="349"/>
                    <a:pt x="67" y="349"/>
                  </a:cubicBezTo>
                  <a:cubicBezTo>
                    <a:pt x="73" y="342"/>
                    <a:pt x="73" y="342"/>
                    <a:pt x="73" y="342"/>
                  </a:cubicBezTo>
                  <a:cubicBezTo>
                    <a:pt x="74" y="334"/>
                    <a:pt x="74" y="334"/>
                    <a:pt x="74" y="334"/>
                  </a:cubicBezTo>
                  <a:cubicBezTo>
                    <a:pt x="88" y="334"/>
                    <a:pt x="88" y="334"/>
                    <a:pt x="88" y="334"/>
                  </a:cubicBezTo>
                  <a:cubicBezTo>
                    <a:pt x="96" y="345"/>
                    <a:pt x="96" y="345"/>
                    <a:pt x="96" y="345"/>
                  </a:cubicBezTo>
                  <a:cubicBezTo>
                    <a:pt x="96" y="345"/>
                    <a:pt x="110" y="345"/>
                    <a:pt x="110" y="345"/>
                  </a:cubicBezTo>
                  <a:cubicBezTo>
                    <a:pt x="110" y="345"/>
                    <a:pt x="109" y="342"/>
                    <a:pt x="109" y="342"/>
                  </a:cubicBezTo>
                  <a:cubicBezTo>
                    <a:pt x="100" y="341"/>
                    <a:pt x="100" y="341"/>
                    <a:pt x="100" y="341"/>
                  </a:cubicBezTo>
                  <a:cubicBezTo>
                    <a:pt x="96" y="338"/>
                    <a:pt x="96" y="338"/>
                    <a:pt x="96" y="338"/>
                  </a:cubicBezTo>
                  <a:cubicBezTo>
                    <a:pt x="95" y="331"/>
                    <a:pt x="95" y="331"/>
                    <a:pt x="95" y="331"/>
                  </a:cubicBezTo>
                  <a:cubicBezTo>
                    <a:pt x="88" y="330"/>
                    <a:pt x="88" y="330"/>
                    <a:pt x="88" y="330"/>
                  </a:cubicBezTo>
                  <a:cubicBezTo>
                    <a:pt x="84" y="324"/>
                    <a:pt x="84" y="324"/>
                    <a:pt x="84" y="324"/>
                  </a:cubicBezTo>
                  <a:cubicBezTo>
                    <a:pt x="93" y="313"/>
                    <a:pt x="93" y="313"/>
                    <a:pt x="93" y="313"/>
                  </a:cubicBezTo>
                  <a:cubicBezTo>
                    <a:pt x="111" y="321"/>
                    <a:pt x="111" y="321"/>
                    <a:pt x="111" y="321"/>
                  </a:cubicBezTo>
                  <a:cubicBezTo>
                    <a:pt x="111" y="321"/>
                    <a:pt x="116" y="321"/>
                    <a:pt x="116" y="321"/>
                  </a:cubicBezTo>
                  <a:cubicBezTo>
                    <a:pt x="116" y="320"/>
                    <a:pt x="114" y="312"/>
                    <a:pt x="114" y="312"/>
                  </a:cubicBezTo>
                  <a:cubicBezTo>
                    <a:pt x="114" y="312"/>
                    <a:pt x="107" y="307"/>
                    <a:pt x="107" y="307"/>
                  </a:cubicBezTo>
                  <a:cubicBezTo>
                    <a:pt x="106" y="307"/>
                    <a:pt x="101" y="306"/>
                    <a:pt x="101" y="306"/>
                  </a:cubicBezTo>
                  <a:cubicBezTo>
                    <a:pt x="101" y="299"/>
                    <a:pt x="101" y="299"/>
                    <a:pt x="101" y="299"/>
                  </a:cubicBezTo>
                  <a:cubicBezTo>
                    <a:pt x="108" y="296"/>
                    <a:pt x="108" y="296"/>
                    <a:pt x="108" y="296"/>
                  </a:cubicBezTo>
                  <a:cubicBezTo>
                    <a:pt x="109" y="288"/>
                    <a:pt x="109" y="288"/>
                    <a:pt x="109" y="288"/>
                  </a:cubicBezTo>
                  <a:cubicBezTo>
                    <a:pt x="123" y="285"/>
                    <a:pt x="123" y="285"/>
                    <a:pt x="123" y="285"/>
                  </a:cubicBezTo>
                  <a:cubicBezTo>
                    <a:pt x="131" y="295"/>
                    <a:pt x="131" y="295"/>
                    <a:pt x="131" y="295"/>
                  </a:cubicBezTo>
                  <a:cubicBezTo>
                    <a:pt x="131" y="295"/>
                    <a:pt x="135" y="295"/>
                    <a:pt x="135" y="295"/>
                  </a:cubicBezTo>
                  <a:cubicBezTo>
                    <a:pt x="135" y="295"/>
                    <a:pt x="132" y="288"/>
                    <a:pt x="132" y="288"/>
                  </a:cubicBezTo>
                  <a:cubicBezTo>
                    <a:pt x="125" y="281"/>
                    <a:pt x="125" y="281"/>
                    <a:pt x="125" y="281"/>
                  </a:cubicBezTo>
                  <a:cubicBezTo>
                    <a:pt x="116" y="281"/>
                    <a:pt x="116" y="281"/>
                    <a:pt x="116" y="281"/>
                  </a:cubicBezTo>
                  <a:cubicBezTo>
                    <a:pt x="111" y="277"/>
                    <a:pt x="111" y="277"/>
                    <a:pt x="111" y="277"/>
                  </a:cubicBezTo>
                  <a:cubicBezTo>
                    <a:pt x="101" y="277"/>
                    <a:pt x="101" y="277"/>
                    <a:pt x="101" y="277"/>
                  </a:cubicBezTo>
                  <a:cubicBezTo>
                    <a:pt x="101" y="273"/>
                    <a:pt x="101" y="273"/>
                    <a:pt x="101" y="273"/>
                  </a:cubicBezTo>
                  <a:cubicBezTo>
                    <a:pt x="112" y="264"/>
                    <a:pt x="112" y="264"/>
                    <a:pt x="112" y="264"/>
                  </a:cubicBezTo>
                  <a:cubicBezTo>
                    <a:pt x="123" y="264"/>
                    <a:pt x="123" y="264"/>
                    <a:pt x="123" y="264"/>
                  </a:cubicBezTo>
                  <a:cubicBezTo>
                    <a:pt x="121" y="259"/>
                    <a:pt x="121" y="259"/>
                    <a:pt x="121" y="259"/>
                  </a:cubicBezTo>
                  <a:cubicBezTo>
                    <a:pt x="121" y="248"/>
                    <a:pt x="121" y="248"/>
                    <a:pt x="121" y="248"/>
                  </a:cubicBezTo>
                  <a:cubicBezTo>
                    <a:pt x="111" y="258"/>
                    <a:pt x="111" y="258"/>
                    <a:pt x="111" y="258"/>
                  </a:cubicBezTo>
                  <a:cubicBezTo>
                    <a:pt x="104" y="260"/>
                    <a:pt x="104" y="260"/>
                    <a:pt x="104" y="260"/>
                  </a:cubicBezTo>
                  <a:cubicBezTo>
                    <a:pt x="96" y="260"/>
                    <a:pt x="96" y="260"/>
                    <a:pt x="96" y="260"/>
                  </a:cubicBezTo>
                  <a:cubicBezTo>
                    <a:pt x="94" y="251"/>
                    <a:pt x="94" y="251"/>
                    <a:pt x="94" y="251"/>
                  </a:cubicBezTo>
                  <a:cubicBezTo>
                    <a:pt x="97" y="239"/>
                    <a:pt x="97" y="239"/>
                    <a:pt x="97" y="239"/>
                  </a:cubicBezTo>
                  <a:cubicBezTo>
                    <a:pt x="93" y="231"/>
                    <a:pt x="93" y="231"/>
                    <a:pt x="93" y="231"/>
                  </a:cubicBezTo>
                  <a:cubicBezTo>
                    <a:pt x="101" y="210"/>
                    <a:pt x="101" y="210"/>
                    <a:pt x="101" y="210"/>
                  </a:cubicBezTo>
                  <a:cubicBezTo>
                    <a:pt x="110" y="213"/>
                    <a:pt x="110" y="213"/>
                    <a:pt x="110" y="213"/>
                  </a:cubicBezTo>
                  <a:cubicBezTo>
                    <a:pt x="111" y="218"/>
                    <a:pt x="111" y="218"/>
                    <a:pt x="111" y="218"/>
                  </a:cubicBezTo>
                  <a:cubicBezTo>
                    <a:pt x="117" y="218"/>
                    <a:pt x="117" y="218"/>
                    <a:pt x="117" y="218"/>
                  </a:cubicBezTo>
                  <a:cubicBezTo>
                    <a:pt x="119" y="228"/>
                    <a:pt x="119" y="228"/>
                    <a:pt x="119" y="228"/>
                  </a:cubicBezTo>
                  <a:cubicBezTo>
                    <a:pt x="125" y="223"/>
                    <a:pt x="125" y="223"/>
                    <a:pt x="125" y="223"/>
                  </a:cubicBezTo>
                  <a:cubicBezTo>
                    <a:pt x="132" y="225"/>
                    <a:pt x="132" y="225"/>
                    <a:pt x="132" y="225"/>
                  </a:cubicBezTo>
                  <a:cubicBezTo>
                    <a:pt x="137" y="221"/>
                    <a:pt x="137" y="221"/>
                    <a:pt x="137" y="221"/>
                  </a:cubicBezTo>
                  <a:cubicBezTo>
                    <a:pt x="131" y="219"/>
                    <a:pt x="131" y="219"/>
                    <a:pt x="131" y="219"/>
                  </a:cubicBezTo>
                  <a:cubicBezTo>
                    <a:pt x="123" y="218"/>
                    <a:pt x="123" y="218"/>
                    <a:pt x="123" y="218"/>
                  </a:cubicBezTo>
                  <a:cubicBezTo>
                    <a:pt x="119" y="215"/>
                    <a:pt x="119" y="215"/>
                    <a:pt x="119" y="215"/>
                  </a:cubicBezTo>
                  <a:cubicBezTo>
                    <a:pt x="114" y="207"/>
                    <a:pt x="114" y="207"/>
                    <a:pt x="114" y="207"/>
                  </a:cubicBezTo>
                  <a:cubicBezTo>
                    <a:pt x="116" y="205"/>
                    <a:pt x="116" y="205"/>
                    <a:pt x="116" y="205"/>
                  </a:cubicBezTo>
                  <a:cubicBezTo>
                    <a:pt x="113" y="197"/>
                    <a:pt x="113" y="197"/>
                    <a:pt x="113" y="197"/>
                  </a:cubicBezTo>
                  <a:cubicBezTo>
                    <a:pt x="108" y="198"/>
                    <a:pt x="108" y="198"/>
                    <a:pt x="108" y="198"/>
                  </a:cubicBezTo>
                  <a:cubicBezTo>
                    <a:pt x="108" y="194"/>
                    <a:pt x="108" y="194"/>
                    <a:pt x="108" y="194"/>
                  </a:cubicBezTo>
                  <a:cubicBezTo>
                    <a:pt x="120" y="184"/>
                    <a:pt x="120" y="184"/>
                    <a:pt x="120" y="184"/>
                  </a:cubicBezTo>
                  <a:cubicBezTo>
                    <a:pt x="120" y="184"/>
                    <a:pt x="123" y="187"/>
                    <a:pt x="123" y="187"/>
                  </a:cubicBezTo>
                  <a:cubicBezTo>
                    <a:pt x="123" y="187"/>
                    <a:pt x="126" y="184"/>
                    <a:pt x="126" y="184"/>
                  </a:cubicBezTo>
                  <a:cubicBezTo>
                    <a:pt x="125" y="177"/>
                    <a:pt x="125" y="177"/>
                    <a:pt x="125" y="177"/>
                  </a:cubicBezTo>
                  <a:cubicBezTo>
                    <a:pt x="118" y="178"/>
                    <a:pt x="118" y="178"/>
                    <a:pt x="118" y="178"/>
                  </a:cubicBezTo>
                  <a:cubicBezTo>
                    <a:pt x="113" y="169"/>
                    <a:pt x="113" y="169"/>
                    <a:pt x="113" y="169"/>
                  </a:cubicBezTo>
                  <a:cubicBezTo>
                    <a:pt x="117" y="164"/>
                    <a:pt x="117" y="164"/>
                    <a:pt x="117" y="164"/>
                  </a:cubicBezTo>
                  <a:cubicBezTo>
                    <a:pt x="116" y="154"/>
                    <a:pt x="116" y="154"/>
                    <a:pt x="116" y="154"/>
                  </a:cubicBezTo>
                  <a:cubicBezTo>
                    <a:pt x="118" y="148"/>
                    <a:pt x="118" y="148"/>
                    <a:pt x="118" y="148"/>
                  </a:cubicBezTo>
                  <a:cubicBezTo>
                    <a:pt x="131" y="148"/>
                    <a:pt x="131" y="148"/>
                    <a:pt x="131" y="148"/>
                  </a:cubicBezTo>
                  <a:cubicBezTo>
                    <a:pt x="133" y="163"/>
                    <a:pt x="133" y="163"/>
                    <a:pt x="133" y="163"/>
                  </a:cubicBezTo>
                  <a:cubicBezTo>
                    <a:pt x="137" y="171"/>
                    <a:pt x="137" y="171"/>
                    <a:pt x="137" y="171"/>
                  </a:cubicBezTo>
                  <a:cubicBezTo>
                    <a:pt x="143" y="167"/>
                    <a:pt x="143" y="167"/>
                    <a:pt x="143" y="167"/>
                  </a:cubicBezTo>
                  <a:cubicBezTo>
                    <a:pt x="145" y="157"/>
                    <a:pt x="145" y="157"/>
                    <a:pt x="145" y="157"/>
                  </a:cubicBezTo>
                  <a:cubicBezTo>
                    <a:pt x="139" y="154"/>
                    <a:pt x="139" y="154"/>
                    <a:pt x="139" y="154"/>
                  </a:cubicBezTo>
                  <a:cubicBezTo>
                    <a:pt x="138" y="150"/>
                    <a:pt x="138" y="150"/>
                    <a:pt x="138" y="150"/>
                  </a:cubicBezTo>
                  <a:cubicBezTo>
                    <a:pt x="137" y="146"/>
                    <a:pt x="137" y="146"/>
                    <a:pt x="137" y="146"/>
                  </a:cubicBezTo>
                  <a:cubicBezTo>
                    <a:pt x="137" y="146"/>
                    <a:pt x="141" y="144"/>
                    <a:pt x="141" y="143"/>
                  </a:cubicBezTo>
                  <a:cubicBezTo>
                    <a:pt x="141" y="143"/>
                    <a:pt x="143" y="140"/>
                    <a:pt x="143" y="140"/>
                  </a:cubicBezTo>
                  <a:cubicBezTo>
                    <a:pt x="147" y="140"/>
                    <a:pt x="147" y="140"/>
                    <a:pt x="147" y="140"/>
                  </a:cubicBezTo>
                  <a:cubicBezTo>
                    <a:pt x="152" y="145"/>
                    <a:pt x="152" y="145"/>
                    <a:pt x="152" y="145"/>
                  </a:cubicBezTo>
                  <a:cubicBezTo>
                    <a:pt x="151" y="153"/>
                    <a:pt x="151" y="153"/>
                    <a:pt x="151" y="153"/>
                  </a:cubicBezTo>
                  <a:cubicBezTo>
                    <a:pt x="158" y="156"/>
                    <a:pt x="158" y="156"/>
                    <a:pt x="158" y="156"/>
                  </a:cubicBezTo>
                  <a:cubicBezTo>
                    <a:pt x="165" y="149"/>
                    <a:pt x="165" y="149"/>
                    <a:pt x="165" y="149"/>
                  </a:cubicBezTo>
                  <a:cubicBezTo>
                    <a:pt x="175" y="155"/>
                    <a:pt x="175" y="155"/>
                    <a:pt x="175" y="155"/>
                  </a:cubicBezTo>
                  <a:cubicBezTo>
                    <a:pt x="179" y="162"/>
                    <a:pt x="179" y="162"/>
                    <a:pt x="179" y="162"/>
                  </a:cubicBezTo>
                  <a:cubicBezTo>
                    <a:pt x="184" y="164"/>
                    <a:pt x="184" y="164"/>
                    <a:pt x="184" y="164"/>
                  </a:cubicBezTo>
                  <a:cubicBezTo>
                    <a:pt x="183" y="160"/>
                    <a:pt x="183" y="160"/>
                    <a:pt x="183" y="160"/>
                  </a:cubicBezTo>
                  <a:cubicBezTo>
                    <a:pt x="178" y="154"/>
                    <a:pt x="178" y="154"/>
                    <a:pt x="178" y="154"/>
                  </a:cubicBezTo>
                  <a:cubicBezTo>
                    <a:pt x="177" y="150"/>
                    <a:pt x="177" y="150"/>
                    <a:pt x="177" y="150"/>
                  </a:cubicBezTo>
                  <a:cubicBezTo>
                    <a:pt x="177" y="150"/>
                    <a:pt x="169" y="146"/>
                    <a:pt x="169" y="146"/>
                  </a:cubicBezTo>
                  <a:cubicBezTo>
                    <a:pt x="169" y="146"/>
                    <a:pt x="170" y="142"/>
                    <a:pt x="170" y="142"/>
                  </a:cubicBezTo>
                  <a:cubicBezTo>
                    <a:pt x="175" y="142"/>
                    <a:pt x="175" y="142"/>
                    <a:pt x="175" y="142"/>
                  </a:cubicBezTo>
                  <a:cubicBezTo>
                    <a:pt x="183" y="149"/>
                    <a:pt x="183" y="149"/>
                    <a:pt x="183" y="149"/>
                  </a:cubicBezTo>
                  <a:cubicBezTo>
                    <a:pt x="187" y="149"/>
                    <a:pt x="187" y="149"/>
                    <a:pt x="187" y="149"/>
                  </a:cubicBezTo>
                  <a:cubicBezTo>
                    <a:pt x="195" y="157"/>
                    <a:pt x="195" y="157"/>
                    <a:pt x="195" y="157"/>
                  </a:cubicBezTo>
                  <a:cubicBezTo>
                    <a:pt x="198" y="157"/>
                    <a:pt x="198" y="157"/>
                    <a:pt x="198" y="157"/>
                  </a:cubicBezTo>
                  <a:cubicBezTo>
                    <a:pt x="195" y="151"/>
                    <a:pt x="195" y="151"/>
                    <a:pt x="195" y="151"/>
                  </a:cubicBezTo>
                  <a:cubicBezTo>
                    <a:pt x="190" y="146"/>
                    <a:pt x="190" y="146"/>
                    <a:pt x="190" y="146"/>
                  </a:cubicBezTo>
                  <a:cubicBezTo>
                    <a:pt x="194" y="143"/>
                    <a:pt x="194" y="143"/>
                    <a:pt x="194" y="143"/>
                  </a:cubicBezTo>
                  <a:cubicBezTo>
                    <a:pt x="187" y="136"/>
                    <a:pt x="187" y="136"/>
                    <a:pt x="187" y="136"/>
                  </a:cubicBezTo>
                  <a:cubicBezTo>
                    <a:pt x="182" y="134"/>
                    <a:pt x="182" y="134"/>
                    <a:pt x="182" y="134"/>
                  </a:cubicBezTo>
                  <a:cubicBezTo>
                    <a:pt x="183" y="127"/>
                    <a:pt x="183" y="127"/>
                    <a:pt x="183" y="127"/>
                  </a:cubicBezTo>
                  <a:cubicBezTo>
                    <a:pt x="176" y="119"/>
                    <a:pt x="176" y="119"/>
                    <a:pt x="176" y="119"/>
                  </a:cubicBezTo>
                  <a:cubicBezTo>
                    <a:pt x="172" y="118"/>
                    <a:pt x="172" y="118"/>
                    <a:pt x="172" y="118"/>
                  </a:cubicBezTo>
                  <a:cubicBezTo>
                    <a:pt x="170" y="107"/>
                    <a:pt x="170" y="107"/>
                    <a:pt x="170" y="107"/>
                  </a:cubicBezTo>
                  <a:cubicBezTo>
                    <a:pt x="174" y="104"/>
                    <a:pt x="174" y="104"/>
                    <a:pt x="174" y="104"/>
                  </a:cubicBezTo>
                  <a:cubicBezTo>
                    <a:pt x="181" y="112"/>
                    <a:pt x="181" y="112"/>
                    <a:pt x="181" y="112"/>
                  </a:cubicBezTo>
                  <a:cubicBezTo>
                    <a:pt x="187" y="115"/>
                    <a:pt x="187" y="115"/>
                    <a:pt x="187" y="115"/>
                  </a:cubicBezTo>
                  <a:cubicBezTo>
                    <a:pt x="191" y="106"/>
                    <a:pt x="191" y="106"/>
                    <a:pt x="191" y="106"/>
                  </a:cubicBezTo>
                  <a:cubicBezTo>
                    <a:pt x="190" y="100"/>
                    <a:pt x="190" y="100"/>
                    <a:pt x="190" y="100"/>
                  </a:cubicBezTo>
                  <a:cubicBezTo>
                    <a:pt x="196" y="98"/>
                    <a:pt x="196" y="98"/>
                    <a:pt x="196" y="98"/>
                  </a:cubicBezTo>
                  <a:cubicBezTo>
                    <a:pt x="190" y="93"/>
                    <a:pt x="190" y="93"/>
                    <a:pt x="190" y="93"/>
                  </a:cubicBezTo>
                  <a:cubicBezTo>
                    <a:pt x="188" y="80"/>
                    <a:pt x="188" y="80"/>
                    <a:pt x="188" y="80"/>
                  </a:cubicBezTo>
                  <a:cubicBezTo>
                    <a:pt x="185" y="77"/>
                    <a:pt x="185" y="77"/>
                    <a:pt x="185" y="77"/>
                  </a:cubicBezTo>
                  <a:cubicBezTo>
                    <a:pt x="188" y="70"/>
                    <a:pt x="188" y="70"/>
                    <a:pt x="188" y="70"/>
                  </a:cubicBezTo>
                  <a:cubicBezTo>
                    <a:pt x="193" y="75"/>
                    <a:pt x="193" y="75"/>
                    <a:pt x="193" y="75"/>
                  </a:cubicBezTo>
                  <a:cubicBezTo>
                    <a:pt x="194" y="78"/>
                    <a:pt x="194" y="78"/>
                    <a:pt x="194" y="78"/>
                  </a:cubicBezTo>
                  <a:cubicBezTo>
                    <a:pt x="208" y="77"/>
                    <a:pt x="208" y="77"/>
                    <a:pt x="208" y="77"/>
                  </a:cubicBezTo>
                  <a:cubicBezTo>
                    <a:pt x="214" y="79"/>
                    <a:pt x="214" y="79"/>
                    <a:pt x="214" y="79"/>
                  </a:cubicBezTo>
                  <a:cubicBezTo>
                    <a:pt x="218" y="76"/>
                    <a:pt x="218" y="76"/>
                    <a:pt x="218" y="76"/>
                  </a:cubicBezTo>
                  <a:cubicBezTo>
                    <a:pt x="229" y="84"/>
                    <a:pt x="229" y="84"/>
                    <a:pt x="229" y="84"/>
                  </a:cubicBezTo>
                  <a:cubicBezTo>
                    <a:pt x="234" y="84"/>
                    <a:pt x="234" y="84"/>
                    <a:pt x="234" y="84"/>
                  </a:cubicBezTo>
                  <a:cubicBezTo>
                    <a:pt x="234" y="84"/>
                    <a:pt x="223" y="75"/>
                    <a:pt x="218" y="71"/>
                  </a:cubicBezTo>
                  <a:cubicBezTo>
                    <a:pt x="214" y="59"/>
                    <a:pt x="214" y="59"/>
                    <a:pt x="214" y="59"/>
                  </a:cubicBezTo>
                  <a:cubicBezTo>
                    <a:pt x="218" y="50"/>
                    <a:pt x="218" y="50"/>
                    <a:pt x="218" y="50"/>
                  </a:cubicBezTo>
                  <a:cubicBezTo>
                    <a:pt x="224" y="43"/>
                    <a:pt x="224" y="43"/>
                    <a:pt x="224" y="43"/>
                  </a:cubicBezTo>
                  <a:cubicBezTo>
                    <a:pt x="228" y="47"/>
                    <a:pt x="228" y="47"/>
                    <a:pt x="228" y="47"/>
                  </a:cubicBezTo>
                  <a:cubicBezTo>
                    <a:pt x="230" y="45"/>
                    <a:pt x="230" y="45"/>
                    <a:pt x="230" y="45"/>
                  </a:cubicBezTo>
                  <a:cubicBezTo>
                    <a:pt x="230" y="38"/>
                    <a:pt x="230" y="38"/>
                    <a:pt x="230" y="38"/>
                  </a:cubicBezTo>
                  <a:cubicBezTo>
                    <a:pt x="234" y="38"/>
                    <a:pt x="234" y="38"/>
                    <a:pt x="234" y="38"/>
                  </a:cubicBezTo>
                  <a:cubicBezTo>
                    <a:pt x="238" y="41"/>
                    <a:pt x="238" y="41"/>
                    <a:pt x="238" y="41"/>
                  </a:cubicBezTo>
                  <a:cubicBezTo>
                    <a:pt x="239" y="37"/>
                    <a:pt x="239" y="37"/>
                    <a:pt x="239" y="37"/>
                  </a:cubicBezTo>
                  <a:cubicBezTo>
                    <a:pt x="227" y="28"/>
                    <a:pt x="227" y="28"/>
                    <a:pt x="227" y="28"/>
                  </a:cubicBezTo>
                  <a:cubicBezTo>
                    <a:pt x="231" y="21"/>
                    <a:pt x="231" y="21"/>
                    <a:pt x="231" y="21"/>
                  </a:cubicBezTo>
                  <a:cubicBezTo>
                    <a:pt x="242" y="10"/>
                    <a:pt x="242" y="10"/>
                    <a:pt x="242" y="10"/>
                  </a:cubicBezTo>
                  <a:cubicBezTo>
                    <a:pt x="247" y="0"/>
                    <a:pt x="247" y="0"/>
                    <a:pt x="247" y="0"/>
                  </a:cubicBezTo>
                  <a:cubicBezTo>
                    <a:pt x="251" y="1"/>
                    <a:pt x="251" y="1"/>
                    <a:pt x="251" y="1"/>
                  </a:cubicBezTo>
                  <a:cubicBezTo>
                    <a:pt x="254" y="4"/>
                    <a:pt x="254" y="4"/>
                    <a:pt x="254" y="4"/>
                  </a:cubicBezTo>
                  <a:cubicBezTo>
                    <a:pt x="261" y="4"/>
                    <a:pt x="261" y="4"/>
                    <a:pt x="261" y="4"/>
                  </a:cubicBezTo>
                  <a:cubicBezTo>
                    <a:pt x="267" y="14"/>
                    <a:pt x="267" y="14"/>
                    <a:pt x="267" y="14"/>
                  </a:cubicBezTo>
                  <a:cubicBezTo>
                    <a:pt x="263" y="20"/>
                    <a:pt x="263" y="20"/>
                    <a:pt x="263" y="20"/>
                  </a:cubicBezTo>
                  <a:cubicBezTo>
                    <a:pt x="263" y="26"/>
                    <a:pt x="263" y="26"/>
                    <a:pt x="263" y="26"/>
                  </a:cubicBezTo>
                  <a:cubicBezTo>
                    <a:pt x="267" y="27"/>
                    <a:pt x="267" y="27"/>
                    <a:pt x="267" y="27"/>
                  </a:cubicBezTo>
                  <a:cubicBezTo>
                    <a:pt x="271" y="10"/>
                    <a:pt x="271" y="10"/>
                    <a:pt x="271" y="10"/>
                  </a:cubicBezTo>
                  <a:cubicBezTo>
                    <a:pt x="275" y="8"/>
                    <a:pt x="275" y="8"/>
                    <a:pt x="275" y="8"/>
                  </a:cubicBezTo>
                  <a:cubicBezTo>
                    <a:pt x="276" y="17"/>
                    <a:pt x="276" y="17"/>
                    <a:pt x="276" y="17"/>
                  </a:cubicBezTo>
                  <a:cubicBezTo>
                    <a:pt x="276" y="17"/>
                    <a:pt x="281" y="20"/>
                    <a:pt x="281" y="20"/>
                  </a:cubicBezTo>
                  <a:cubicBezTo>
                    <a:pt x="281" y="21"/>
                    <a:pt x="281" y="27"/>
                    <a:pt x="281" y="27"/>
                  </a:cubicBezTo>
                  <a:cubicBezTo>
                    <a:pt x="269" y="39"/>
                    <a:pt x="269" y="39"/>
                    <a:pt x="269" y="39"/>
                  </a:cubicBezTo>
                  <a:cubicBezTo>
                    <a:pt x="270" y="42"/>
                    <a:pt x="270" y="42"/>
                    <a:pt x="270" y="42"/>
                  </a:cubicBezTo>
                  <a:cubicBezTo>
                    <a:pt x="280" y="37"/>
                    <a:pt x="280" y="37"/>
                    <a:pt x="280" y="37"/>
                  </a:cubicBezTo>
                  <a:cubicBezTo>
                    <a:pt x="293" y="19"/>
                    <a:pt x="293" y="19"/>
                    <a:pt x="293" y="19"/>
                  </a:cubicBezTo>
                  <a:cubicBezTo>
                    <a:pt x="303" y="22"/>
                    <a:pt x="303" y="22"/>
                    <a:pt x="303" y="22"/>
                  </a:cubicBezTo>
                  <a:cubicBezTo>
                    <a:pt x="308" y="29"/>
                    <a:pt x="308" y="29"/>
                    <a:pt x="308" y="29"/>
                  </a:cubicBezTo>
                  <a:cubicBezTo>
                    <a:pt x="305" y="41"/>
                    <a:pt x="305" y="41"/>
                    <a:pt x="305" y="41"/>
                  </a:cubicBezTo>
                  <a:cubicBezTo>
                    <a:pt x="298" y="47"/>
                    <a:pt x="298" y="47"/>
                    <a:pt x="298" y="47"/>
                  </a:cubicBezTo>
                  <a:cubicBezTo>
                    <a:pt x="298" y="50"/>
                    <a:pt x="298" y="50"/>
                    <a:pt x="298" y="50"/>
                  </a:cubicBezTo>
                  <a:cubicBezTo>
                    <a:pt x="298" y="50"/>
                    <a:pt x="308" y="43"/>
                    <a:pt x="308" y="43"/>
                  </a:cubicBezTo>
                  <a:cubicBezTo>
                    <a:pt x="309" y="43"/>
                    <a:pt x="315" y="33"/>
                    <a:pt x="315" y="33"/>
                  </a:cubicBezTo>
                  <a:cubicBezTo>
                    <a:pt x="326" y="33"/>
                    <a:pt x="326" y="33"/>
                    <a:pt x="326" y="33"/>
                  </a:cubicBezTo>
                  <a:cubicBezTo>
                    <a:pt x="330" y="40"/>
                    <a:pt x="330" y="40"/>
                    <a:pt x="330" y="40"/>
                  </a:cubicBezTo>
                  <a:cubicBezTo>
                    <a:pt x="333" y="34"/>
                    <a:pt x="333" y="34"/>
                    <a:pt x="333" y="34"/>
                  </a:cubicBezTo>
                  <a:cubicBezTo>
                    <a:pt x="339" y="34"/>
                    <a:pt x="339" y="34"/>
                    <a:pt x="339" y="34"/>
                  </a:cubicBezTo>
                  <a:cubicBezTo>
                    <a:pt x="342" y="28"/>
                    <a:pt x="342" y="28"/>
                    <a:pt x="342" y="28"/>
                  </a:cubicBezTo>
                  <a:cubicBezTo>
                    <a:pt x="349" y="30"/>
                    <a:pt x="349" y="30"/>
                    <a:pt x="349" y="30"/>
                  </a:cubicBezTo>
                  <a:cubicBezTo>
                    <a:pt x="350" y="34"/>
                    <a:pt x="350" y="34"/>
                    <a:pt x="350" y="34"/>
                  </a:cubicBezTo>
                  <a:cubicBezTo>
                    <a:pt x="355" y="32"/>
                    <a:pt x="355" y="32"/>
                    <a:pt x="355" y="32"/>
                  </a:cubicBezTo>
                  <a:cubicBezTo>
                    <a:pt x="355" y="27"/>
                    <a:pt x="355" y="27"/>
                    <a:pt x="355" y="27"/>
                  </a:cubicBezTo>
                  <a:cubicBezTo>
                    <a:pt x="360" y="26"/>
                    <a:pt x="360" y="26"/>
                    <a:pt x="360" y="26"/>
                  </a:cubicBezTo>
                  <a:cubicBezTo>
                    <a:pt x="361" y="31"/>
                    <a:pt x="361" y="31"/>
                    <a:pt x="361" y="31"/>
                  </a:cubicBezTo>
                  <a:cubicBezTo>
                    <a:pt x="386" y="39"/>
                    <a:pt x="386" y="39"/>
                    <a:pt x="386" y="39"/>
                  </a:cubicBezTo>
                  <a:cubicBezTo>
                    <a:pt x="402" y="32"/>
                    <a:pt x="402" y="32"/>
                    <a:pt x="402" y="32"/>
                  </a:cubicBezTo>
                  <a:cubicBezTo>
                    <a:pt x="408" y="29"/>
                    <a:pt x="408" y="29"/>
                    <a:pt x="408" y="29"/>
                  </a:cubicBezTo>
                  <a:cubicBezTo>
                    <a:pt x="415" y="30"/>
                    <a:pt x="415" y="30"/>
                    <a:pt x="415" y="30"/>
                  </a:cubicBezTo>
                  <a:cubicBezTo>
                    <a:pt x="413" y="33"/>
                    <a:pt x="413" y="33"/>
                    <a:pt x="413" y="33"/>
                  </a:cubicBezTo>
                  <a:cubicBezTo>
                    <a:pt x="432" y="41"/>
                    <a:pt x="432" y="41"/>
                    <a:pt x="432" y="41"/>
                  </a:cubicBezTo>
                  <a:cubicBezTo>
                    <a:pt x="436" y="33"/>
                    <a:pt x="436" y="33"/>
                    <a:pt x="436" y="33"/>
                  </a:cubicBezTo>
                  <a:cubicBezTo>
                    <a:pt x="433" y="31"/>
                    <a:pt x="433" y="31"/>
                    <a:pt x="433" y="31"/>
                  </a:cubicBezTo>
                  <a:cubicBezTo>
                    <a:pt x="430" y="24"/>
                    <a:pt x="430" y="24"/>
                    <a:pt x="430" y="24"/>
                  </a:cubicBezTo>
                  <a:cubicBezTo>
                    <a:pt x="455" y="26"/>
                    <a:pt x="455" y="26"/>
                    <a:pt x="455" y="26"/>
                  </a:cubicBezTo>
                  <a:cubicBezTo>
                    <a:pt x="455" y="30"/>
                    <a:pt x="455" y="30"/>
                    <a:pt x="455" y="30"/>
                  </a:cubicBezTo>
                  <a:cubicBezTo>
                    <a:pt x="472" y="37"/>
                    <a:pt x="472" y="37"/>
                    <a:pt x="472" y="37"/>
                  </a:cubicBezTo>
                  <a:cubicBezTo>
                    <a:pt x="472" y="37"/>
                    <a:pt x="468" y="51"/>
                    <a:pt x="464" y="54"/>
                  </a:cubicBezTo>
                  <a:cubicBezTo>
                    <a:pt x="460" y="57"/>
                    <a:pt x="458" y="58"/>
                    <a:pt x="458" y="58"/>
                  </a:cubicBezTo>
                  <a:cubicBezTo>
                    <a:pt x="460" y="70"/>
                    <a:pt x="460" y="70"/>
                    <a:pt x="460" y="70"/>
                  </a:cubicBezTo>
                  <a:cubicBezTo>
                    <a:pt x="463" y="72"/>
                    <a:pt x="463" y="72"/>
                    <a:pt x="463" y="72"/>
                  </a:cubicBezTo>
                  <a:cubicBezTo>
                    <a:pt x="463" y="81"/>
                    <a:pt x="463" y="81"/>
                    <a:pt x="463" y="81"/>
                  </a:cubicBezTo>
                  <a:cubicBezTo>
                    <a:pt x="457" y="85"/>
                    <a:pt x="457" y="85"/>
                    <a:pt x="457" y="85"/>
                  </a:cubicBezTo>
                  <a:cubicBezTo>
                    <a:pt x="455" y="94"/>
                    <a:pt x="455" y="94"/>
                    <a:pt x="455" y="94"/>
                  </a:cubicBezTo>
                  <a:cubicBezTo>
                    <a:pt x="455" y="94"/>
                    <a:pt x="451" y="95"/>
                    <a:pt x="449" y="97"/>
                  </a:cubicBezTo>
                  <a:cubicBezTo>
                    <a:pt x="447" y="99"/>
                    <a:pt x="443" y="103"/>
                    <a:pt x="443" y="103"/>
                  </a:cubicBezTo>
                  <a:cubicBezTo>
                    <a:pt x="435" y="107"/>
                    <a:pt x="435" y="107"/>
                    <a:pt x="435" y="107"/>
                  </a:cubicBezTo>
                  <a:cubicBezTo>
                    <a:pt x="435" y="107"/>
                    <a:pt x="428" y="106"/>
                    <a:pt x="428" y="106"/>
                  </a:cubicBezTo>
                  <a:cubicBezTo>
                    <a:pt x="428" y="107"/>
                    <a:pt x="428" y="111"/>
                    <a:pt x="428" y="111"/>
                  </a:cubicBezTo>
                  <a:cubicBezTo>
                    <a:pt x="420" y="109"/>
                    <a:pt x="420" y="109"/>
                    <a:pt x="420" y="109"/>
                  </a:cubicBezTo>
                  <a:cubicBezTo>
                    <a:pt x="403" y="127"/>
                    <a:pt x="403" y="127"/>
                    <a:pt x="403" y="127"/>
                  </a:cubicBezTo>
                  <a:cubicBezTo>
                    <a:pt x="389" y="136"/>
                    <a:pt x="389" y="136"/>
                    <a:pt x="389" y="136"/>
                  </a:cubicBezTo>
                  <a:cubicBezTo>
                    <a:pt x="382" y="136"/>
                    <a:pt x="382" y="136"/>
                    <a:pt x="382" y="136"/>
                  </a:cubicBezTo>
                  <a:cubicBezTo>
                    <a:pt x="377" y="144"/>
                    <a:pt x="377" y="144"/>
                    <a:pt x="377" y="144"/>
                  </a:cubicBezTo>
                  <a:cubicBezTo>
                    <a:pt x="347" y="162"/>
                    <a:pt x="347" y="162"/>
                    <a:pt x="347" y="162"/>
                  </a:cubicBezTo>
                  <a:cubicBezTo>
                    <a:pt x="324" y="165"/>
                    <a:pt x="324" y="165"/>
                    <a:pt x="324" y="165"/>
                  </a:cubicBezTo>
                  <a:cubicBezTo>
                    <a:pt x="331" y="177"/>
                    <a:pt x="331" y="177"/>
                    <a:pt x="331" y="177"/>
                  </a:cubicBezTo>
                  <a:cubicBezTo>
                    <a:pt x="316" y="188"/>
                    <a:pt x="316" y="188"/>
                    <a:pt x="316" y="188"/>
                  </a:cubicBezTo>
                  <a:cubicBezTo>
                    <a:pt x="309" y="182"/>
                    <a:pt x="309" y="182"/>
                    <a:pt x="309" y="182"/>
                  </a:cubicBezTo>
                  <a:cubicBezTo>
                    <a:pt x="296" y="180"/>
                    <a:pt x="296" y="180"/>
                    <a:pt x="296" y="180"/>
                  </a:cubicBezTo>
                  <a:cubicBezTo>
                    <a:pt x="287" y="165"/>
                    <a:pt x="287" y="165"/>
                    <a:pt x="287" y="165"/>
                  </a:cubicBezTo>
                  <a:cubicBezTo>
                    <a:pt x="284" y="166"/>
                    <a:pt x="284" y="166"/>
                    <a:pt x="284" y="166"/>
                  </a:cubicBezTo>
                  <a:cubicBezTo>
                    <a:pt x="293" y="183"/>
                    <a:pt x="293" y="183"/>
                    <a:pt x="293" y="183"/>
                  </a:cubicBezTo>
                  <a:cubicBezTo>
                    <a:pt x="308" y="186"/>
                    <a:pt x="308" y="186"/>
                    <a:pt x="308" y="186"/>
                  </a:cubicBezTo>
                  <a:cubicBezTo>
                    <a:pt x="322" y="197"/>
                    <a:pt x="322" y="197"/>
                    <a:pt x="322" y="197"/>
                  </a:cubicBezTo>
                  <a:cubicBezTo>
                    <a:pt x="322" y="197"/>
                    <a:pt x="335" y="193"/>
                    <a:pt x="335" y="193"/>
                  </a:cubicBezTo>
                  <a:cubicBezTo>
                    <a:pt x="335" y="193"/>
                    <a:pt x="337" y="200"/>
                    <a:pt x="337" y="200"/>
                  </a:cubicBezTo>
                  <a:cubicBezTo>
                    <a:pt x="346" y="193"/>
                    <a:pt x="346" y="193"/>
                    <a:pt x="346" y="193"/>
                  </a:cubicBezTo>
                  <a:cubicBezTo>
                    <a:pt x="350" y="195"/>
                    <a:pt x="350" y="195"/>
                    <a:pt x="350" y="195"/>
                  </a:cubicBezTo>
                  <a:cubicBezTo>
                    <a:pt x="341" y="210"/>
                    <a:pt x="341" y="210"/>
                    <a:pt x="341" y="210"/>
                  </a:cubicBezTo>
                  <a:cubicBezTo>
                    <a:pt x="327" y="225"/>
                    <a:pt x="327" y="225"/>
                    <a:pt x="327" y="225"/>
                  </a:cubicBezTo>
                  <a:cubicBezTo>
                    <a:pt x="321" y="224"/>
                    <a:pt x="321" y="224"/>
                    <a:pt x="321" y="224"/>
                  </a:cubicBezTo>
                  <a:cubicBezTo>
                    <a:pt x="319" y="221"/>
                    <a:pt x="319" y="221"/>
                    <a:pt x="319" y="221"/>
                  </a:cubicBezTo>
                  <a:cubicBezTo>
                    <a:pt x="323" y="214"/>
                    <a:pt x="323" y="214"/>
                    <a:pt x="323" y="214"/>
                  </a:cubicBezTo>
                  <a:cubicBezTo>
                    <a:pt x="310" y="218"/>
                    <a:pt x="310" y="218"/>
                    <a:pt x="310" y="218"/>
                  </a:cubicBezTo>
                  <a:cubicBezTo>
                    <a:pt x="303" y="223"/>
                    <a:pt x="303" y="223"/>
                    <a:pt x="303" y="223"/>
                  </a:cubicBezTo>
                  <a:cubicBezTo>
                    <a:pt x="298" y="219"/>
                    <a:pt x="298" y="219"/>
                    <a:pt x="298" y="219"/>
                  </a:cubicBezTo>
                  <a:cubicBezTo>
                    <a:pt x="284" y="226"/>
                    <a:pt x="284" y="226"/>
                    <a:pt x="284" y="226"/>
                  </a:cubicBezTo>
                  <a:cubicBezTo>
                    <a:pt x="274" y="233"/>
                    <a:pt x="274" y="233"/>
                    <a:pt x="274" y="233"/>
                  </a:cubicBezTo>
                  <a:cubicBezTo>
                    <a:pt x="269" y="243"/>
                    <a:pt x="269" y="243"/>
                    <a:pt x="269" y="243"/>
                  </a:cubicBezTo>
                  <a:cubicBezTo>
                    <a:pt x="294" y="226"/>
                    <a:pt x="294" y="226"/>
                    <a:pt x="294" y="226"/>
                  </a:cubicBezTo>
                  <a:cubicBezTo>
                    <a:pt x="313" y="226"/>
                    <a:pt x="313" y="226"/>
                    <a:pt x="313" y="226"/>
                  </a:cubicBezTo>
                  <a:cubicBezTo>
                    <a:pt x="320" y="230"/>
                    <a:pt x="320" y="230"/>
                    <a:pt x="320" y="230"/>
                  </a:cubicBezTo>
                  <a:cubicBezTo>
                    <a:pt x="315" y="235"/>
                    <a:pt x="315" y="235"/>
                    <a:pt x="315" y="235"/>
                  </a:cubicBezTo>
                  <a:cubicBezTo>
                    <a:pt x="306" y="242"/>
                    <a:pt x="306" y="242"/>
                    <a:pt x="306" y="242"/>
                  </a:cubicBezTo>
                  <a:cubicBezTo>
                    <a:pt x="306" y="248"/>
                    <a:pt x="306" y="248"/>
                    <a:pt x="306" y="248"/>
                  </a:cubicBezTo>
                  <a:cubicBezTo>
                    <a:pt x="298" y="248"/>
                    <a:pt x="298" y="248"/>
                    <a:pt x="298" y="248"/>
                  </a:cubicBezTo>
                  <a:cubicBezTo>
                    <a:pt x="296" y="253"/>
                    <a:pt x="296" y="253"/>
                    <a:pt x="296" y="253"/>
                  </a:cubicBezTo>
                  <a:cubicBezTo>
                    <a:pt x="288" y="251"/>
                    <a:pt x="288" y="251"/>
                    <a:pt x="288" y="251"/>
                  </a:cubicBezTo>
                  <a:cubicBezTo>
                    <a:pt x="289" y="258"/>
                    <a:pt x="289" y="258"/>
                    <a:pt x="289" y="258"/>
                  </a:cubicBezTo>
                  <a:cubicBezTo>
                    <a:pt x="285" y="262"/>
                    <a:pt x="285" y="262"/>
                    <a:pt x="285" y="262"/>
                  </a:cubicBezTo>
                  <a:cubicBezTo>
                    <a:pt x="280" y="258"/>
                    <a:pt x="280" y="258"/>
                    <a:pt x="280" y="258"/>
                  </a:cubicBezTo>
                  <a:cubicBezTo>
                    <a:pt x="268" y="259"/>
                    <a:pt x="268" y="259"/>
                    <a:pt x="268" y="259"/>
                  </a:cubicBezTo>
                  <a:cubicBezTo>
                    <a:pt x="283" y="264"/>
                    <a:pt x="283" y="264"/>
                    <a:pt x="283" y="264"/>
                  </a:cubicBezTo>
                  <a:cubicBezTo>
                    <a:pt x="294" y="266"/>
                    <a:pt x="294" y="266"/>
                    <a:pt x="294" y="266"/>
                  </a:cubicBezTo>
                  <a:cubicBezTo>
                    <a:pt x="311" y="253"/>
                    <a:pt x="311" y="253"/>
                    <a:pt x="311" y="253"/>
                  </a:cubicBezTo>
                  <a:cubicBezTo>
                    <a:pt x="311" y="247"/>
                    <a:pt x="311" y="247"/>
                    <a:pt x="311" y="247"/>
                  </a:cubicBezTo>
                  <a:cubicBezTo>
                    <a:pt x="318" y="244"/>
                    <a:pt x="318" y="244"/>
                    <a:pt x="318" y="244"/>
                  </a:cubicBezTo>
                  <a:cubicBezTo>
                    <a:pt x="322" y="247"/>
                    <a:pt x="322" y="247"/>
                    <a:pt x="322" y="247"/>
                  </a:cubicBezTo>
                  <a:cubicBezTo>
                    <a:pt x="322" y="247"/>
                    <a:pt x="347" y="245"/>
                    <a:pt x="347" y="245"/>
                  </a:cubicBezTo>
                  <a:cubicBezTo>
                    <a:pt x="348" y="245"/>
                    <a:pt x="358" y="238"/>
                    <a:pt x="358" y="238"/>
                  </a:cubicBezTo>
                  <a:cubicBezTo>
                    <a:pt x="368" y="247"/>
                    <a:pt x="368" y="247"/>
                    <a:pt x="368" y="247"/>
                  </a:cubicBezTo>
                  <a:cubicBezTo>
                    <a:pt x="381" y="234"/>
                    <a:pt x="381" y="234"/>
                    <a:pt x="381" y="234"/>
                  </a:cubicBezTo>
                  <a:cubicBezTo>
                    <a:pt x="391" y="233"/>
                    <a:pt x="391" y="233"/>
                    <a:pt x="391" y="233"/>
                  </a:cubicBezTo>
                  <a:cubicBezTo>
                    <a:pt x="402" y="231"/>
                    <a:pt x="402" y="231"/>
                    <a:pt x="402" y="231"/>
                  </a:cubicBezTo>
                  <a:cubicBezTo>
                    <a:pt x="426" y="247"/>
                    <a:pt x="426" y="247"/>
                    <a:pt x="426" y="247"/>
                  </a:cubicBezTo>
                  <a:cubicBezTo>
                    <a:pt x="437" y="251"/>
                    <a:pt x="437" y="251"/>
                    <a:pt x="437" y="251"/>
                  </a:cubicBezTo>
                  <a:cubicBezTo>
                    <a:pt x="441" y="248"/>
                    <a:pt x="441" y="248"/>
                    <a:pt x="441" y="248"/>
                  </a:cubicBezTo>
                  <a:cubicBezTo>
                    <a:pt x="447" y="250"/>
                    <a:pt x="447" y="250"/>
                    <a:pt x="447" y="250"/>
                  </a:cubicBezTo>
                  <a:cubicBezTo>
                    <a:pt x="451" y="244"/>
                    <a:pt x="451" y="244"/>
                    <a:pt x="451" y="244"/>
                  </a:cubicBezTo>
                  <a:cubicBezTo>
                    <a:pt x="458" y="244"/>
                    <a:pt x="458" y="244"/>
                    <a:pt x="458" y="244"/>
                  </a:cubicBezTo>
                  <a:cubicBezTo>
                    <a:pt x="461" y="250"/>
                    <a:pt x="461" y="250"/>
                    <a:pt x="461" y="250"/>
                  </a:cubicBezTo>
                  <a:cubicBezTo>
                    <a:pt x="465" y="248"/>
                    <a:pt x="465" y="248"/>
                    <a:pt x="465" y="248"/>
                  </a:cubicBezTo>
                  <a:cubicBezTo>
                    <a:pt x="465" y="248"/>
                    <a:pt x="475" y="252"/>
                    <a:pt x="475" y="252"/>
                  </a:cubicBezTo>
                  <a:cubicBezTo>
                    <a:pt x="475" y="252"/>
                    <a:pt x="477" y="254"/>
                    <a:pt x="477" y="254"/>
                  </a:cubicBezTo>
                  <a:cubicBezTo>
                    <a:pt x="481" y="252"/>
                    <a:pt x="481" y="252"/>
                    <a:pt x="481" y="252"/>
                  </a:cubicBezTo>
                  <a:cubicBezTo>
                    <a:pt x="492" y="255"/>
                    <a:pt x="492" y="255"/>
                    <a:pt x="492" y="255"/>
                  </a:cubicBezTo>
                  <a:cubicBezTo>
                    <a:pt x="494" y="260"/>
                    <a:pt x="494" y="260"/>
                    <a:pt x="494" y="260"/>
                  </a:cubicBezTo>
                  <a:cubicBezTo>
                    <a:pt x="517" y="262"/>
                    <a:pt x="517" y="262"/>
                    <a:pt x="517" y="262"/>
                  </a:cubicBezTo>
                  <a:cubicBezTo>
                    <a:pt x="523" y="258"/>
                    <a:pt x="523" y="258"/>
                    <a:pt x="523" y="258"/>
                  </a:cubicBezTo>
                  <a:cubicBezTo>
                    <a:pt x="530" y="263"/>
                    <a:pt x="530" y="263"/>
                    <a:pt x="530" y="263"/>
                  </a:cubicBezTo>
                  <a:cubicBezTo>
                    <a:pt x="538" y="263"/>
                    <a:pt x="538" y="263"/>
                    <a:pt x="538" y="263"/>
                  </a:cubicBezTo>
                  <a:cubicBezTo>
                    <a:pt x="544" y="258"/>
                    <a:pt x="544" y="258"/>
                    <a:pt x="544" y="258"/>
                  </a:cubicBezTo>
                  <a:cubicBezTo>
                    <a:pt x="558" y="262"/>
                    <a:pt x="558" y="262"/>
                    <a:pt x="558" y="262"/>
                  </a:cubicBezTo>
                  <a:cubicBezTo>
                    <a:pt x="575" y="290"/>
                    <a:pt x="575" y="290"/>
                    <a:pt x="575" y="290"/>
                  </a:cubicBezTo>
                  <a:cubicBezTo>
                    <a:pt x="578" y="309"/>
                    <a:pt x="578" y="309"/>
                    <a:pt x="578" y="309"/>
                  </a:cubicBezTo>
                  <a:lnTo>
                    <a:pt x="574" y="31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F355263B-6DBF-850E-9899-26F2A17C7F8D}"/>
                </a:ext>
              </a:extLst>
            </p:cNvPr>
            <p:cNvSpPr>
              <a:spLocks/>
            </p:cNvSpPr>
            <p:nvPr/>
          </p:nvSpPr>
          <p:spPr bwMode="auto">
            <a:xfrm>
              <a:off x="4741010" y="3261907"/>
              <a:ext cx="36980" cy="34338"/>
            </a:xfrm>
            <a:custGeom>
              <a:avLst/>
              <a:gdLst>
                <a:gd name="T0" fmla="*/ 28 w 28"/>
                <a:gd name="T1" fmla="*/ 4 h 26"/>
                <a:gd name="T2" fmla="*/ 18 w 28"/>
                <a:gd name="T3" fmla="*/ 26 h 26"/>
                <a:gd name="T4" fmla="*/ 0 w 28"/>
                <a:gd name="T5" fmla="*/ 0 h 26"/>
                <a:gd name="T6" fmla="*/ 28 w 28"/>
                <a:gd name="T7" fmla="*/ 4 h 26"/>
              </a:gdLst>
              <a:ahLst/>
              <a:cxnLst>
                <a:cxn ang="0">
                  <a:pos x="T0" y="T1"/>
                </a:cxn>
                <a:cxn ang="0">
                  <a:pos x="T2" y="T3"/>
                </a:cxn>
                <a:cxn ang="0">
                  <a:pos x="T4" y="T5"/>
                </a:cxn>
                <a:cxn ang="0">
                  <a:pos x="T6" y="T7"/>
                </a:cxn>
              </a:cxnLst>
              <a:rect l="0" t="0" r="r" b="b"/>
              <a:pathLst>
                <a:path w="28" h="26">
                  <a:moveTo>
                    <a:pt x="28" y="4"/>
                  </a:moveTo>
                  <a:lnTo>
                    <a:pt x="18" y="26"/>
                  </a:lnTo>
                  <a:lnTo>
                    <a:pt x="0" y="0"/>
                  </a:lnTo>
                  <a:lnTo>
                    <a:pt x="28" y="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33">
              <a:extLst>
                <a:ext uri="{FF2B5EF4-FFF2-40B4-BE49-F238E27FC236}">
                  <a16:creationId xmlns:a16="http://schemas.microsoft.com/office/drawing/2014/main" id="{16BF1B58-FCBA-E0C4-FB9C-932D4ABF8166}"/>
                </a:ext>
              </a:extLst>
            </p:cNvPr>
            <p:cNvSpPr>
              <a:spLocks/>
            </p:cNvSpPr>
            <p:nvPr/>
          </p:nvSpPr>
          <p:spPr bwMode="auto">
            <a:xfrm>
              <a:off x="5348540" y="1803835"/>
              <a:ext cx="10566" cy="13207"/>
            </a:xfrm>
            <a:custGeom>
              <a:avLst/>
              <a:gdLst>
                <a:gd name="T0" fmla="*/ 6 w 8"/>
                <a:gd name="T1" fmla="*/ 2 h 10"/>
                <a:gd name="T2" fmla="*/ 8 w 8"/>
                <a:gd name="T3" fmla="*/ 8 h 10"/>
                <a:gd name="T4" fmla="*/ 2 w 8"/>
                <a:gd name="T5" fmla="*/ 10 h 10"/>
                <a:gd name="T6" fmla="*/ 0 w 8"/>
                <a:gd name="T7" fmla="*/ 0 h 10"/>
                <a:gd name="T8" fmla="*/ 6 w 8"/>
                <a:gd name="T9" fmla="*/ 2 h 10"/>
              </a:gdLst>
              <a:ahLst/>
              <a:cxnLst>
                <a:cxn ang="0">
                  <a:pos x="T0" y="T1"/>
                </a:cxn>
                <a:cxn ang="0">
                  <a:pos x="T2" y="T3"/>
                </a:cxn>
                <a:cxn ang="0">
                  <a:pos x="T4" y="T5"/>
                </a:cxn>
                <a:cxn ang="0">
                  <a:pos x="T6" y="T7"/>
                </a:cxn>
                <a:cxn ang="0">
                  <a:pos x="T8" y="T9"/>
                </a:cxn>
              </a:cxnLst>
              <a:rect l="0" t="0" r="r" b="b"/>
              <a:pathLst>
                <a:path w="8" h="10">
                  <a:moveTo>
                    <a:pt x="6" y="2"/>
                  </a:moveTo>
                  <a:lnTo>
                    <a:pt x="8" y="8"/>
                  </a:lnTo>
                  <a:lnTo>
                    <a:pt x="2" y="10"/>
                  </a:lnTo>
                  <a:lnTo>
                    <a:pt x="0" y="0"/>
                  </a:lnTo>
                  <a:lnTo>
                    <a:pt x="6" y="2"/>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F27DBBD0-6256-EB24-E1C0-15D86E2F8702}"/>
                </a:ext>
              </a:extLst>
            </p:cNvPr>
            <p:cNvSpPr>
              <a:spLocks/>
            </p:cNvSpPr>
            <p:nvPr/>
          </p:nvSpPr>
          <p:spPr bwMode="auto">
            <a:xfrm>
              <a:off x="5324767" y="1784023"/>
              <a:ext cx="18490" cy="15848"/>
            </a:xfrm>
            <a:custGeom>
              <a:avLst/>
              <a:gdLst>
                <a:gd name="T0" fmla="*/ 7 w 7"/>
                <a:gd name="T1" fmla="*/ 6 h 6"/>
                <a:gd name="T2" fmla="*/ 7 w 7"/>
                <a:gd name="T3" fmla="*/ 1 h 6"/>
                <a:gd name="T4" fmla="*/ 0 w 7"/>
                <a:gd name="T5" fmla="*/ 0 h 6"/>
                <a:gd name="T6" fmla="*/ 1 w 7"/>
                <a:gd name="T7" fmla="*/ 4 h 6"/>
                <a:gd name="T8" fmla="*/ 7 w 7"/>
                <a:gd name="T9" fmla="*/ 6 h 6"/>
              </a:gdLst>
              <a:ahLst/>
              <a:cxnLst>
                <a:cxn ang="0">
                  <a:pos x="T0" y="T1"/>
                </a:cxn>
                <a:cxn ang="0">
                  <a:pos x="T2" y="T3"/>
                </a:cxn>
                <a:cxn ang="0">
                  <a:pos x="T4" y="T5"/>
                </a:cxn>
                <a:cxn ang="0">
                  <a:pos x="T6" y="T7"/>
                </a:cxn>
                <a:cxn ang="0">
                  <a:pos x="T8" y="T9"/>
                </a:cxn>
              </a:cxnLst>
              <a:rect l="0" t="0" r="r" b="b"/>
              <a:pathLst>
                <a:path w="7" h="6">
                  <a:moveTo>
                    <a:pt x="7" y="6"/>
                  </a:moveTo>
                  <a:cubicBezTo>
                    <a:pt x="7" y="1"/>
                    <a:pt x="7" y="1"/>
                    <a:pt x="7" y="1"/>
                  </a:cubicBezTo>
                  <a:cubicBezTo>
                    <a:pt x="7" y="1"/>
                    <a:pt x="0" y="0"/>
                    <a:pt x="0" y="0"/>
                  </a:cubicBezTo>
                  <a:cubicBezTo>
                    <a:pt x="0" y="1"/>
                    <a:pt x="1" y="4"/>
                    <a:pt x="1" y="4"/>
                  </a:cubicBezTo>
                  <a:lnTo>
                    <a:pt x="7"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1D1600AA-2A52-A9A1-7A6C-83DF9411C30A}"/>
                </a:ext>
              </a:extLst>
            </p:cNvPr>
            <p:cNvSpPr>
              <a:spLocks/>
            </p:cNvSpPr>
            <p:nvPr/>
          </p:nvSpPr>
          <p:spPr bwMode="auto">
            <a:xfrm>
              <a:off x="5402689" y="1646668"/>
              <a:ext cx="18490" cy="18490"/>
            </a:xfrm>
            <a:custGeom>
              <a:avLst/>
              <a:gdLst>
                <a:gd name="T0" fmla="*/ 10 w 14"/>
                <a:gd name="T1" fmla="*/ 14 h 14"/>
                <a:gd name="T2" fmla="*/ 8 w 14"/>
                <a:gd name="T3" fmla="*/ 10 h 14"/>
                <a:gd name="T4" fmla="*/ 0 w 14"/>
                <a:gd name="T5" fmla="*/ 6 h 14"/>
                <a:gd name="T6" fmla="*/ 4 w 14"/>
                <a:gd name="T7" fmla="*/ 4 h 14"/>
                <a:gd name="T8" fmla="*/ 4 w 14"/>
                <a:gd name="T9" fmla="*/ 0 h 14"/>
                <a:gd name="T10" fmla="*/ 14 w 14"/>
                <a:gd name="T11" fmla="*/ 8 h 14"/>
                <a:gd name="T12" fmla="*/ 10 w 1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10" y="14"/>
                  </a:moveTo>
                  <a:lnTo>
                    <a:pt x="8" y="10"/>
                  </a:lnTo>
                  <a:lnTo>
                    <a:pt x="0" y="6"/>
                  </a:lnTo>
                  <a:lnTo>
                    <a:pt x="4" y="4"/>
                  </a:lnTo>
                  <a:lnTo>
                    <a:pt x="4" y="0"/>
                  </a:lnTo>
                  <a:lnTo>
                    <a:pt x="14" y="8"/>
                  </a:lnTo>
                  <a:lnTo>
                    <a:pt x="10" y="1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28A9C56F-C5C7-3D43-4E54-505DB8E8EACA}"/>
                </a:ext>
              </a:extLst>
            </p:cNvPr>
            <p:cNvSpPr>
              <a:spLocks/>
            </p:cNvSpPr>
            <p:nvPr/>
          </p:nvSpPr>
          <p:spPr bwMode="auto">
            <a:xfrm>
              <a:off x="5208544" y="3104741"/>
              <a:ext cx="13207" cy="13207"/>
            </a:xfrm>
            <a:custGeom>
              <a:avLst/>
              <a:gdLst>
                <a:gd name="T0" fmla="*/ 8 w 10"/>
                <a:gd name="T1" fmla="*/ 8 h 10"/>
                <a:gd name="T2" fmla="*/ 0 w 10"/>
                <a:gd name="T3" fmla="*/ 10 h 10"/>
                <a:gd name="T4" fmla="*/ 2 w 10"/>
                <a:gd name="T5" fmla="*/ 0 h 10"/>
                <a:gd name="T6" fmla="*/ 10 w 10"/>
                <a:gd name="T7" fmla="*/ 0 h 10"/>
                <a:gd name="T8" fmla="*/ 8 w 10"/>
                <a:gd name="T9" fmla="*/ 8 h 10"/>
              </a:gdLst>
              <a:ahLst/>
              <a:cxnLst>
                <a:cxn ang="0">
                  <a:pos x="T0" y="T1"/>
                </a:cxn>
                <a:cxn ang="0">
                  <a:pos x="T2" y="T3"/>
                </a:cxn>
                <a:cxn ang="0">
                  <a:pos x="T4" y="T5"/>
                </a:cxn>
                <a:cxn ang="0">
                  <a:pos x="T6" y="T7"/>
                </a:cxn>
                <a:cxn ang="0">
                  <a:pos x="T8" y="T9"/>
                </a:cxn>
              </a:cxnLst>
              <a:rect l="0" t="0" r="r" b="b"/>
              <a:pathLst>
                <a:path w="10" h="10">
                  <a:moveTo>
                    <a:pt x="8" y="8"/>
                  </a:moveTo>
                  <a:lnTo>
                    <a:pt x="0" y="10"/>
                  </a:lnTo>
                  <a:lnTo>
                    <a:pt x="2" y="0"/>
                  </a:lnTo>
                  <a:lnTo>
                    <a:pt x="10" y="0"/>
                  </a:lnTo>
                  <a:lnTo>
                    <a:pt x="8" y="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6EE6E99C-D9E4-7C26-47C8-72167F696BC3}"/>
                </a:ext>
              </a:extLst>
            </p:cNvPr>
            <p:cNvSpPr>
              <a:spLocks/>
            </p:cNvSpPr>
            <p:nvPr/>
          </p:nvSpPr>
          <p:spPr bwMode="auto">
            <a:xfrm>
              <a:off x="5219109" y="3077007"/>
              <a:ext cx="21131" cy="19812"/>
            </a:xfrm>
            <a:custGeom>
              <a:avLst/>
              <a:gdLst>
                <a:gd name="T0" fmla="*/ 8 w 16"/>
                <a:gd name="T1" fmla="*/ 15 h 15"/>
                <a:gd name="T2" fmla="*/ 0 w 16"/>
                <a:gd name="T3" fmla="*/ 15 h 15"/>
                <a:gd name="T4" fmla="*/ 0 w 16"/>
                <a:gd name="T5" fmla="*/ 9 h 15"/>
                <a:gd name="T6" fmla="*/ 6 w 16"/>
                <a:gd name="T7" fmla="*/ 0 h 15"/>
                <a:gd name="T8" fmla="*/ 16 w 16"/>
                <a:gd name="T9" fmla="*/ 8 h 15"/>
                <a:gd name="T10" fmla="*/ 8 w 16"/>
                <a:gd name="T11" fmla="*/ 15 h 15"/>
              </a:gdLst>
              <a:ahLst/>
              <a:cxnLst>
                <a:cxn ang="0">
                  <a:pos x="T0" y="T1"/>
                </a:cxn>
                <a:cxn ang="0">
                  <a:pos x="T2" y="T3"/>
                </a:cxn>
                <a:cxn ang="0">
                  <a:pos x="T4" y="T5"/>
                </a:cxn>
                <a:cxn ang="0">
                  <a:pos x="T6" y="T7"/>
                </a:cxn>
                <a:cxn ang="0">
                  <a:pos x="T8" y="T9"/>
                </a:cxn>
                <a:cxn ang="0">
                  <a:pos x="T10" y="T11"/>
                </a:cxn>
              </a:cxnLst>
              <a:rect l="0" t="0" r="r" b="b"/>
              <a:pathLst>
                <a:path w="16" h="15">
                  <a:moveTo>
                    <a:pt x="8" y="15"/>
                  </a:moveTo>
                  <a:lnTo>
                    <a:pt x="0" y="15"/>
                  </a:lnTo>
                  <a:lnTo>
                    <a:pt x="0" y="9"/>
                  </a:lnTo>
                  <a:lnTo>
                    <a:pt x="6" y="0"/>
                  </a:lnTo>
                  <a:lnTo>
                    <a:pt x="16" y="8"/>
                  </a:lnTo>
                  <a:lnTo>
                    <a:pt x="8" y="1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06937146-E136-223D-8D2E-0820B3062E72}"/>
                </a:ext>
              </a:extLst>
            </p:cNvPr>
            <p:cNvSpPr>
              <a:spLocks/>
            </p:cNvSpPr>
            <p:nvPr/>
          </p:nvSpPr>
          <p:spPr bwMode="auto">
            <a:xfrm>
              <a:off x="5064585" y="3091534"/>
              <a:ext cx="92451" cy="165090"/>
            </a:xfrm>
            <a:custGeom>
              <a:avLst/>
              <a:gdLst>
                <a:gd name="T0" fmla="*/ 55 w 70"/>
                <a:gd name="T1" fmla="*/ 65 h 125"/>
                <a:gd name="T2" fmla="*/ 59 w 70"/>
                <a:gd name="T3" fmla="*/ 24 h 125"/>
                <a:gd name="T4" fmla="*/ 47 w 70"/>
                <a:gd name="T5" fmla="*/ 12 h 125"/>
                <a:gd name="T6" fmla="*/ 47 w 70"/>
                <a:gd name="T7" fmla="*/ 6 h 125"/>
                <a:gd name="T8" fmla="*/ 31 w 70"/>
                <a:gd name="T9" fmla="*/ 0 h 125"/>
                <a:gd name="T10" fmla="*/ 25 w 70"/>
                <a:gd name="T11" fmla="*/ 6 h 125"/>
                <a:gd name="T12" fmla="*/ 10 w 70"/>
                <a:gd name="T13" fmla="*/ 12 h 125"/>
                <a:gd name="T14" fmla="*/ 8 w 70"/>
                <a:gd name="T15" fmla="*/ 22 h 125"/>
                <a:gd name="T16" fmla="*/ 0 w 70"/>
                <a:gd name="T17" fmla="*/ 28 h 125"/>
                <a:gd name="T18" fmla="*/ 0 w 70"/>
                <a:gd name="T19" fmla="*/ 53 h 125"/>
                <a:gd name="T20" fmla="*/ 6 w 70"/>
                <a:gd name="T21" fmla="*/ 61 h 125"/>
                <a:gd name="T22" fmla="*/ 0 w 70"/>
                <a:gd name="T23" fmla="*/ 71 h 125"/>
                <a:gd name="T24" fmla="*/ 0 w 70"/>
                <a:gd name="T25" fmla="*/ 86 h 125"/>
                <a:gd name="T26" fmla="*/ 4 w 70"/>
                <a:gd name="T27" fmla="*/ 88 h 125"/>
                <a:gd name="T28" fmla="*/ 6 w 70"/>
                <a:gd name="T29" fmla="*/ 96 h 125"/>
                <a:gd name="T30" fmla="*/ 14 w 70"/>
                <a:gd name="T31" fmla="*/ 116 h 125"/>
                <a:gd name="T32" fmla="*/ 29 w 70"/>
                <a:gd name="T33" fmla="*/ 125 h 125"/>
                <a:gd name="T34" fmla="*/ 59 w 70"/>
                <a:gd name="T35" fmla="*/ 125 h 125"/>
                <a:gd name="T36" fmla="*/ 57 w 70"/>
                <a:gd name="T37" fmla="*/ 112 h 125"/>
                <a:gd name="T38" fmla="*/ 64 w 70"/>
                <a:gd name="T39" fmla="*/ 102 h 125"/>
                <a:gd name="T40" fmla="*/ 62 w 70"/>
                <a:gd name="T41" fmla="*/ 88 h 125"/>
                <a:gd name="T42" fmla="*/ 70 w 70"/>
                <a:gd name="T43" fmla="*/ 79 h 125"/>
                <a:gd name="T44" fmla="*/ 66 w 70"/>
                <a:gd name="T45" fmla="*/ 71 h 125"/>
                <a:gd name="T46" fmla="*/ 55 w 70"/>
                <a:gd name="T47" fmla="*/ 6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125">
                  <a:moveTo>
                    <a:pt x="55" y="65"/>
                  </a:moveTo>
                  <a:lnTo>
                    <a:pt x="59" y="24"/>
                  </a:lnTo>
                  <a:lnTo>
                    <a:pt x="47" y="12"/>
                  </a:lnTo>
                  <a:lnTo>
                    <a:pt x="47" y="6"/>
                  </a:lnTo>
                  <a:lnTo>
                    <a:pt x="31" y="0"/>
                  </a:lnTo>
                  <a:lnTo>
                    <a:pt x="25" y="6"/>
                  </a:lnTo>
                  <a:lnTo>
                    <a:pt x="10" y="12"/>
                  </a:lnTo>
                  <a:lnTo>
                    <a:pt x="8" y="22"/>
                  </a:lnTo>
                  <a:lnTo>
                    <a:pt x="0" y="28"/>
                  </a:lnTo>
                  <a:lnTo>
                    <a:pt x="0" y="53"/>
                  </a:lnTo>
                  <a:lnTo>
                    <a:pt x="6" y="61"/>
                  </a:lnTo>
                  <a:lnTo>
                    <a:pt x="0" y="71"/>
                  </a:lnTo>
                  <a:lnTo>
                    <a:pt x="0" y="86"/>
                  </a:lnTo>
                  <a:lnTo>
                    <a:pt x="4" y="88"/>
                  </a:lnTo>
                  <a:lnTo>
                    <a:pt x="6" y="96"/>
                  </a:lnTo>
                  <a:lnTo>
                    <a:pt x="14" y="116"/>
                  </a:lnTo>
                  <a:lnTo>
                    <a:pt x="29" y="125"/>
                  </a:lnTo>
                  <a:lnTo>
                    <a:pt x="59" y="125"/>
                  </a:lnTo>
                  <a:lnTo>
                    <a:pt x="57" y="112"/>
                  </a:lnTo>
                  <a:lnTo>
                    <a:pt x="64" y="102"/>
                  </a:lnTo>
                  <a:lnTo>
                    <a:pt x="62" y="88"/>
                  </a:lnTo>
                  <a:lnTo>
                    <a:pt x="70" y="79"/>
                  </a:lnTo>
                  <a:lnTo>
                    <a:pt x="66" y="71"/>
                  </a:lnTo>
                  <a:lnTo>
                    <a:pt x="55" y="6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AFFD20C6-399F-1CCD-7C99-D08ACBA056E4}"/>
                </a:ext>
              </a:extLst>
            </p:cNvPr>
            <p:cNvSpPr>
              <a:spLocks/>
            </p:cNvSpPr>
            <p:nvPr/>
          </p:nvSpPr>
          <p:spPr bwMode="auto">
            <a:xfrm>
              <a:off x="5151753" y="3050592"/>
              <a:ext cx="7925" cy="15848"/>
            </a:xfrm>
            <a:custGeom>
              <a:avLst/>
              <a:gdLst>
                <a:gd name="T0" fmla="*/ 0 w 6"/>
                <a:gd name="T1" fmla="*/ 0 h 12"/>
                <a:gd name="T2" fmla="*/ 6 w 6"/>
                <a:gd name="T3" fmla="*/ 12 h 12"/>
                <a:gd name="T4" fmla="*/ 0 w 6"/>
                <a:gd name="T5" fmla="*/ 12 h 12"/>
                <a:gd name="T6" fmla="*/ 0 w 6"/>
                <a:gd name="T7" fmla="*/ 0 h 12"/>
              </a:gdLst>
              <a:ahLst/>
              <a:cxnLst>
                <a:cxn ang="0">
                  <a:pos x="T0" y="T1"/>
                </a:cxn>
                <a:cxn ang="0">
                  <a:pos x="T2" y="T3"/>
                </a:cxn>
                <a:cxn ang="0">
                  <a:pos x="T4" y="T5"/>
                </a:cxn>
                <a:cxn ang="0">
                  <a:pos x="T6" y="T7"/>
                </a:cxn>
              </a:cxnLst>
              <a:rect l="0" t="0" r="r" b="b"/>
              <a:pathLst>
                <a:path w="6" h="12">
                  <a:moveTo>
                    <a:pt x="0" y="0"/>
                  </a:moveTo>
                  <a:lnTo>
                    <a:pt x="6" y="12"/>
                  </a:lnTo>
                  <a:lnTo>
                    <a:pt x="0" y="12"/>
                  </a:lnTo>
                  <a:lnTo>
                    <a:pt x="0"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40">
              <a:extLst>
                <a:ext uri="{FF2B5EF4-FFF2-40B4-BE49-F238E27FC236}">
                  <a16:creationId xmlns:a16="http://schemas.microsoft.com/office/drawing/2014/main" id="{C8DED1F1-8467-024B-EF25-CB04BB2C386E}"/>
                </a:ext>
              </a:extLst>
            </p:cNvPr>
            <p:cNvSpPr>
              <a:spLocks/>
            </p:cNvSpPr>
            <p:nvPr/>
          </p:nvSpPr>
          <p:spPr bwMode="auto">
            <a:xfrm>
              <a:off x="5149111" y="2983235"/>
              <a:ext cx="54150" cy="124147"/>
            </a:xfrm>
            <a:custGeom>
              <a:avLst/>
              <a:gdLst>
                <a:gd name="T0" fmla="*/ 8 w 21"/>
                <a:gd name="T1" fmla="*/ 16 h 48"/>
                <a:gd name="T2" fmla="*/ 6 w 21"/>
                <a:gd name="T3" fmla="*/ 31 h 48"/>
                <a:gd name="T4" fmla="*/ 8 w 21"/>
                <a:gd name="T5" fmla="*/ 33 h 48"/>
                <a:gd name="T6" fmla="*/ 12 w 21"/>
                <a:gd name="T7" fmla="*/ 33 h 48"/>
                <a:gd name="T8" fmla="*/ 11 w 21"/>
                <a:gd name="T9" fmla="*/ 39 h 48"/>
                <a:gd name="T10" fmla="*/ 14 w 21"/>
                <a:gd name="T11" fmla="*/ 44 h 48"/>
                <a:gd name="T12" fmla="*/ 18 w 21"/>
                <a:gd name="T13" fmla="*/ 48 h 48"/>
                <a:gd name="T14" fmla="*/ 20 w 21"/>
                <a:gd name="T15" fmla="*/ 43 h 48"/>
                <a:gd name="T16" fmla="*/ 16 w 21"/>
                <a:gd name="T17" fmla="*/ 41 h 48"/>
                <a:gd name="T18" fmla="*/ 21 w 21"/>
                <a:gd name="T19" fmla="*/ 29 h 48"/>
                <a:gd name="T20" fmla="*/ 21 w 21"/>
                <a:gd name="T21" fmla="*/ 20 h 48"/>
                <a:gd name="T22" fmla="*/ 17 w 21"/>
                <a:gd name="T23" fmla="*/ 20 h 48"/>
                <a:gd name="T24" fmla="*/ 15 w 21"/>
                <a:gd name="T25" fmla="*/ 16 h 48"/>
                <a:gd name="T26" fmla="*/ 16 w 21"/>
                <a:gd name="T27" fmla="*/ 12 h 48"/>
                <a:gd name="T28" fmla="*/ 11 w 21"/>
                <a:gd name="T29" fmla="*/ 7 h 48"/>
                <a:gd name="T30" fmla="*/ 9 w 21"/>
                <a:gd name="T31" fmla="*/ 2 h 48"/>
                <a:gd name="T32" fmla="*/ 5 w 21"/>
                <a:gd name="T33" fmla="*/ 0 h 48"/>
                <a:gd name="T34" fmla="*/ 0 w 21"/>
                <a:gd name="T35" fmla="*/ 4 h 48"/>
                <a:gd name="T36" fmla="*/ 1 w 21"/>
                <a:gd name="T37" fmla="*/ 8 h 48"/>
                <a:gd name="T38" fmla="*/ 2 w 21"/>
                <a:gd name="T39" fmla="*/ 9 h 48"/>
                <a:gd name="T40" fmla="*/ 4 w 21"/>
                <a:gd name="T41" fmla="*/ 17 h 48"/>
                <a:gd name="T42" fmla="*/ 8 w 21"/>
                <a:gd name="T43"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48">
                  <a:moveTo>
                    <a:pt x="8" y="16"/>
                  </a:moveTo>
                  <a:cubicBezTo>
                    <a:pt x="6" y="31"/>
                    <a:pt x="6" y="31"/>
                    <a:pt x="6" y="31"/>
                  </a:cubicBezTo>
                  <a:cubicBezTo>
                    <a:pt x="8" y="33"/>
                    <a:pt x="8" y="33"/>
                    <a:pt x="8" y="33"/>
                  </a:cubicBezTo>
                  <a:cubicBezTo>
                    <a:pt x="12" y="33"/>
                    <a:pt x="12" y="33"/>
                    <a:pt x="12" y="33"/>
                  </a:cubicBezTo>
                  <a:cubicBezTo>
                    <a:pt x="11" y="39"/>
                    <a:pt x="11" y="39"/>
                    <a:pt x="11" y="39"/>
                  </a:cubicBezTo>
                  <a:cubicBezTo>
                    <a:pt x="14" y="44"/>
                    <a:pt x="14" y="44"/>
                    <a:pt x="14" y="44"/>
                  </a:cubicBezTo>
                  <a:cubicBezTo>
                    <a:pt x="18" y="48"/>
                    <a:pt x="18" y="48"/>
                    <a:pt x="18" y="48"/>
                  </a:cubicBezTo>
                  <a:cubicBezTo>
                    <a:pt x="20" y="43"/>
                    <a:pt x="20" y="43"/>
                    <a:pt x="20" y="43"/>
                  </a:cubicBezTo>
                  <a:cubicBezTo>
                    <a:pt x="16" y="41"/>
                    <a:pt x="16" y="41"/>
                    <a:pt x="16" y="41"/>
                  </a:cubicBezTo>
                  <a:cubicBezTo>
                    <a:pt x="16" y="41"/>
                    <a:pt x="21" y="29"/>
                    <a:pt x="21" y="29"/>
                  </a:cubicBezTo>
                  <a:cubicBezTo>
                    <a:pt x="21" y="29"/>
                    <a:pt x="21" y="20"/>
                    <a:pt x="21" y="20"/>
                  </a:cubicBezTo>
                  <a:cubicBezTo>
                    <a:pt x="17" y="20"/>
                    <a:pt x="17" y="20"/>
                    <a:pt x="17" y="20"/>
                  </a:cubicBezTo>
                  <a:cubicBezTo>
                    <a:pt x="15" y="16"/>
                    <a:pt x="15" y="16"/>
                    <a:pt x="15" y="16"/>
                  </a:cubicBezTo>
                  <a:cubicBezTo>
                    <a:pt x="16" y="12"/>
                    <a:pt x="16" y="12"/>
                    <a:pt x="16" y="12"/>
                  </a:cubicBezTo>
                  <a:cubicBezTo>
                    <a:pt x="11" y="7"/>
                    <a:pt x="11" y="7"/>
                    <a:pt x="11" y="7"/>
                  </a:cubicBezTo>
                  <a:cubicBezTo>
                    <a:pt x="9" y="2"/>
                    <a:pt x="9" y="2"/>
                    <a:pt x="9" y="2"/>
                  </a:cubicBezTo>
                  <a:cubicBezTo>
                    <a:pt x="5" y="0"/>
                    <a:pt x="5" y="0"/>
                    <a:pt x="5" y="0"/>
                  </a:cubicBezTo>
                  <a:cubicBezTo>
                    <a:pt x="0" y="4"/>
                    <a:pt x="0" y="4"/>
                    <a:pt x="0" y="4"/>
                  </a:cubicBezTo>
                  <a:cubicBezTo>
                    <a:pt x="1" y="8"/>
                    <a:pt x="1" y="8"/>
                    <a:pt x="1" y="8"/>
                  </a:cubicBezTo>
                  <a:cubicBezTo>
                    <a:pt x="2" y="9"/>
                    <a:pt x="2" y="9"/>
                    <a:pt x="2" y="9"/>
                  </a:cubicBezTo>
                  <a:cubicBezTo>
                    <a:pt x="4" y="17"/>
                    <a:pt x="4" y="17"/>
                    <a:pt x="4" y="17"/>
                  </a:cubicBezTo>
                  <a:lnTo>
                    <a:pt x="8"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41">
              <a:extLst>
                <a:ext uri="{FF2B5EF4-FFF2-40B4-BE49-F238E27FC236}">
                  <a16:creationId xmlns:a16="http://schemas.microsoft.com/office/drawing/2014/main" id="{0A89B378-3EC4-F2E1-26AB-E01853D9C163}"/>
                </a:ext>
              </a:extLst>
            </p:cNvPr>
            <p:cNvSpPr>
              <a:spLocks/>
            </p:cNvSpPr>
            <p:nvPr/>
          </p:nvSpPr>
          <p:spPr bwMode="auto">
            <a:xfrm>
              <a:off x="4943079" y="3110024"/>
              <a:ext cx="7925" cy="7925"/>
            </a:xfrm>
            <a:custGeom>
              <a:avLst/>
              <a:gdLst>
                <a:gd name="T0" fmla="*/ 6 w 6"/>
                <a:gd name="T1" fmla="*/ 6 h 6"/>
                <a:gd name="T2" fmla="*/ 4 w 6"/>
                <a:gd name="T3" fmla="*/ 0 h 6"/>
                <a:gd name="T4" fmla="*/ 0 w 6"/>
                <a:gd name="T5" fmla="*/ 4 h 6"/>
                <a:gd name="T6" fmla="*/ 6 w 6"/>
                <a:gd name="T7" fmla="*/ 6 h 6"/>
              </a:gdLst>
              <a:ahLst/>
              <a:cxnLst>
                <a:cxn ang="0">
                  <a:pos x="T0" y="T1"/>
                </a:cxn>
                <a:cxn ang="0">
                  <a:pos x="T2" y="T3"/>
                </a:cxn>
                <a:cxn ang="0">
                  <a:pos x="T4" y="T5"/>
                </a:cxn>
                <a:cxn ang="0">
                  <a:pos x="T6" y="T7"/>
                </a:cxn>
              </a:cxnLst>
              <a:rect l="0" t="0" r="r" b="b"/>
              <a:pathLst>
                <a:path w="6" h="6">
                  <a:moveTo>
                    <a:pt x="6" y="6"/>
                  </a:moveTo>
                  <a:lnTo>
                    <a:pt x="4" y="0"/>
                  </a:lnTo>
                  <a:lnTo>
                    <a:pt x="0" y="4"/>
                  </a:lnTo>
                  <a:lnTo>
                    <a:pt x="6"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510C28DF-20BE-629C-0360-7A28A90B157E}"/>
                </a:ext>
              </a:extLst>
            </p:cNvPr>
            <p:cNvSpPr>
              <a:spLocks/>
            </p:cNvSpPr>
            <p:nvPr/>
          </p:nvSpPr>
          <p:spPr bwMode="auto">
            <a:xfrm>
              <a:off x="4945721" y="3055875"/>
              <a:ext cx="27735" cy="48867"/>
            </a:xfrm>
            <a:custGeom>
              <a:avLst/>
              <a:gdLst>
                <a:gd name="T0" fmla="*/ 0 w 21"/>
                <a:gd name="T1" fmla="*/ 37 h 37"/>
                <a:gd name="T2" fmla="*/ 12 w 21"/>
                <a:gd name="T3" fmla="*/ 29 h 37"/>
                <a:gd name="T4" fmla="*/ 18 w 21"/>
                <a:gd name="T5" fmla="*/ 22 h 37"/>
                <a:gd name="T6" fmla="*/ 14 w 21"/>
                <a:gd name="T7" fmla="*/ 16 h 37"/>
                <a:gd name="T8" fmla="*/ 21 w 21"/>
                <a:gd name="T9" fmla="*/ 4 h 37"/>
                <a:gd name="T10" fmla="*/ 14 w 21"/>
                <a:gd name="T11" fmla="*/ 0 h 37"/>
                <a:gd name="T12" fmla="*/ 10 w 21"/>
                <a:gd name="T13" fmla="*/ 10 h 37"/>
                <a:gd name="T14" fmla="*/ 4 w 21"/>
                <a:gd name="T15" fmla="*/ 14 h 37"/>
                <a:gd name="T16" fmla="*/ 4 w 21"/>
                <a:gd name="T17" fmla="*/ 24 h 37"/>
                <a:gd name="T18" fmla="*/ 0 w 21"/>
                <a:gd name="T19" fmla="*/ 29 h 37"/>
                <a:gd name="T20" fmla="*/ 0 w 21"/>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7">
                  <a:moveTo>
                    <a:pt x="0" y="37"/>
                  </a:moveTo>
                  <a:lnTo>
                    <a:pt x="12" y="29"/>
                  </a:lnTo>
                  <a:lnTo>
                    <a:pt x="18" y="22"/>
                  </a:lnTo>
                  <a:lnTo>
                    <a:pt x="14" y="16"/>
                  </a:lnTo>
                  <a:lnTo>
                    <a:pt x="21" y="4"/>
                  </a:lnTo>
                  <a:lnTo>
                    <a:pt x="14" y="0"/>
                  </a:lnTo>
                  <a:lnTo>
                    <a:pt x="10" y="10"/>
                  </a:lnTo>
                  <a:lnTo>
                    <a:pt x="4" y="14"/>
                  </a:lnTo>
                  <a:lnTo>
                    <a:pt x="4" y="24"/>
                  </a:lnTo>
                  <a:lnTo>
                    <a:pt x="0" y="29"/>
                  </a:lnTo>
                  <a:lnTo>
                    <a:pt x="0" y="37"/>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43">
              <a:extLst>
                <a:ext uri="{FF2B5EF4-FFF2-40B4-BE49-F238E27FC236}">
                  <a16:creationId xmlns:a16="http://schemas.microsoft.com/office/drawing/2014/main" id="{A5D9950F-84DB-D63A-55CB-E365DB2D7065}"/>
                </a:ext>
              </a:extLst>
            </p:cNvPr>
            <p:cNvSpPr>
              <a:spLocks/>
            </p:cNvSpPr>
            <p:nvPr/>
          </p:nvSpPr>
          <p:spPr bwMode="auto">
            <a:xfrm>
              <a:off x="4713274" y="2919841"/>
              <a:ext cx="159807" cy="187542"/>
            </a:xfrm>
            <a:custGeom>
              <a:avLst/>
              <a:gdLst>
                <a:gd name="T0" fmla="*/ 27 w 62"/>
                <a:gd name="T1" fmla="*/ 24 h 73"/>
                <a:gd name="T2" fmla="*/ 21 w 62"/>
                <a:gd name="T3" fmla="*/ 30 h 73"/>
                <a:gd name="T4" fmla="*/ 20 w 62"/>
                <a:gd name="T5" fmla="*/ 35 h 73"/>
                <a:gd name="T6" fmla="*/ 15 w 62"/>
                <a:gd name="T7" fmla="*/ 40 h 73"/>
                <a:gd name="T8" fmla="*/ 5 w 62"/>
                <a:gd name="T9" fmla="*/ 46 h 73"/>
                <a:gd name="T10" fmla="*/ 1 w 62"/>
                <a:gd name="T11" fmla="*/ 46 h 73"/>
                <a:gd name="T12" fmla="*/ 0 w 62"/>
                <a:gd name="T13" fmla="*/ 42 h 73"/>
                <a:gd name="T14" fmla="*/ 6 w 62"/>
                <a:gd name="T15" fmla="*/ 33 h 73"/>
                <a:gd name="T16" fmla="*/ 7 w 62"/>
                <a:gd name="T17" fmla="*/ 30 h 73"/>
                <a:gd name="T18" fmla="*/ 11 w 62"/>
                <a:gd name="T19" fmla="*/ 27 h 73"/>
                <a:gd name="T20" fmla="*/ 11 w 62"/>
                <a:gd name="T21" fmla="*/ 24 h 73"/>
                <a:gd name="T22" fmla="*/ 9 w 62"/>
                <a:gd name="T23" fmla="*/ 21 h 73"/>
                <a:gd name="T24" fmla="*/ 15 w 62"/>
                <a:gd name="T25" fmla="*/ 8 h 73"/>
                <a:gd name="T26" fmla="*/ 25 w 62"/>
                <a:gd name="T27" fmla="*/ 9 h 73"/>
                <a:gd name="T28" fmla="*/ 31 w 62"/>
                <a:gd name="T29" fmla="*/ 6 h 73"/>
                <a:gd name="T30" fmla="*/ 31 w 62"/>
                <a:gd name="T31" fmla="*/ 19 h 73"/>
                <a:gd name="T32" fmla="*/ 51 w 62"/>
                <a:gd name="T33" fmla="*/ 0 h 73"/>
                <a:gd name="T34" fmla="*/ 60 w 62"/>
                <a:gd name="T35" fmla="*/ 3 h 73"/>
                <a:gd name="T36" fmla="*/ 57 w 62"/>
                <a:gd name="T37" fmla="*/ 6 h 73"/>
                <a:gd name="T38" fmla="*/ 59 w 62"/>
                <a:gd name="T39" fmla="*/ 19 h 73"/>
                <a:gd name="T40" fmla="*/ 57 w 62"/>
                <a:gd name="T41" fmla="*/ 21 h 73"/>
                <a:gd name="T42" fmla="*/ 57 w 62"/>
                <a:gd name="T43" fmla="*/ 32 h 73"/>
                <a:gd name="T44" fmla="*/ 60 w 62"/>
                <a:gd name="T45" fmla="*/ 45 h 73"/>
                <a:gd name="T46" fmla="*/ 61 w 62"/>
                <a:gd name="T47" fmla="*/ 47 h 73"/>
                <a:gd name="T48" fmla="*/ 59 w 62"/>
                <a:gd name="T49" fmla="*/ 50 h 73"/>
                <a:gd name="T50" fmla="*/ 61 w 62"/>
                <a:gd name="T51" fmla="*/ 53 h 73"/>
                <a:gd name="T52" fmla="*/ 62 w 62"/>
                <a:gd name="T53" fmla="*/ 57 h 73"/>
                <a:gd name="T54" fmla="*/ 56 w 62"/>
                <a:gd name="T55" fmla="*/ 60 h 73"/>
                <a:gd name="T56" fmla="*/ 53 w 62"/>
                <a:gd name="T57" fmla="*/ 57 h 73"/>
                <a:gd name="T58" fmla="*/ 52 w 62"/>
                <a:gd name="T59" fmla="*/ 62 h 73"/>
                <a:gd name="T60" fmla="*/ 46 w 62"/>
                <a:gd name="T61" fmla="*/ 65 h 73"/>
                <a:gd name="T62" fmla="*/ 38 w 62"/>
                <a:gd name="T63" fmla="*/ 66 h 73"/>
                <a:gd name="T64" fmla="*/ 38 w 62"/>
                <a:gd name="T65" fmla="*/ 63 h 73"/>
                <a:gd name="T66" fmla="*/ 33 w 62"/>
                <a:gd name="T67" fmla="*/ 64 h 73"/>
                <a:gd name="T68" fmla="*/ 30 w 62"/>
                <a:gd name="T69" fmla="*/ 69 h 73"/>
                <a:gd name="T70" fmla="*/ 24 w 62"/>
                <a:gd name="T71" fmla="*/ 73 h 73"/>
                <a:gd name="T72" fmla="*/ 21 w 62"/>
                <a:gd name="T73" fmla="*/ 70 h 73"/>
                <a:gd name="T74" fmla="*/ 18 w 62"/>
                <a:gd name="T75" fmla="*/ 70 h 73"/>
                <a:gd name="T76" fmla="*/ 18 w 62"/>
                <a:gd name="T77" fmla="*/ 67 h 73"/>
                <a:gd name="T78" fmla="*/ 24 w 62"/>
                <a:gd name="T79" fmla="*/ 60 h 73"/>
                <a:gd name="T80" fmla="*/ 24 w 62"/>
                <a:gd name="T81" fmla="*/ 56 h 73"/>
                <a:gd name="T82" fmla="*/ 27 w 62"/>
                <a:gd name="T83" fmla="*/ 56 h 73"/>
                <a:gd name="T84" fmla="*/ 29 w 62"/>
                <a:gd name="T85" fmla="*/ 43 h 73"/>
                <a:gd name="T86" fmla="*/ 23 w 62"/>
                <a:gd name="T87" fmla="*/ 41 h 73"/>
                <a:gd name="T88" fmla="*/ 26 w 62"/>
                <a:gd name="T89" fmla="*/ 37 h 73"/>
                <a:gd name="T90" fmla="*/ 34 w 62"/>
                <a:gd name="T91" fmla="*/ 33 h 73"/>
                <a:gd name="T92" fmla="*/ 27 w 62"/>
                <a:gd name="T93" fmla="*/ 2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 h="73">
                  <a:moveTo>
                    <a:pt x="27" y="24"/>
                  </a:moveTo>
                  <a:cubicBezTo>
                    <a:pt x="21" y="30"/>
                    <a:pt x="21" y="30"/>
                    <a:pt x="21" y="30"/>
                  </a:cubicBezTo>
                  <a:cubicBezTo>
                    <a:pt x="20" y="35"/>
                    <a:pt x="20" y="35"/>
                    <a:pt x="20" y="35"/>
                  </a:cubicBezTo>
                  <a:cubicBezTo>
                    <a:pt x="15" y="40"/>
                    <a:pt x="15" y="40"/>
                    <a:pt x="15" y="40"/>
                  </a:cubicBezTo>
                  <a:cubicBezTo>
                    <a:pt x="5" y="46"/>
                    <a:pt x="5" y="46"/>
                    <a:pt x="5" y="46"/>
                  </a:cubicBezTo>
                  <a:cubicBezTo>
                    <a:pt x="1" y="46"/>
                    <a:pt x="1" y="46"/>
                    <a:pt x="1" y="46"/>
                  </a:cubicBezTo>
                  <a:cubicBezTo>
                    <a:pt x="0" y="42"/>
                    <a:pt x="0" y="42"/>
                    <a:pt x="0" y="42"/>
                  </a:cubicBezTo>
                  <a:cubicBezTo>
                    <a:pt x="6" y="33"/>
                    <a:pt x="6" y="33"/>
                    <a:pt x="6" y="33"/>
                  </a:cubicBezTo>
                  <a:cubicBezTo>
                    <a:pt x="7" y="30"/>
                    <a:pt x="7" y="30"/>
                    <a:pt x="7" y="30"/>
                  </a:cubicBezTo>
                  <a:cubicBezTo>
                    <a:pt x="11" y="27"/>
                    <a:pt x="11" y="27"/>
                    <a:pt x="11" y="27"/>
                  </a:cubicBezTo>
                  <a:cubicBezTo>
                    <a:pt x="11" y="24"/>
                    <a:pt x="11" y="24"/>
                    <a:pt x="11" y="24"/>
                  </a:cubicBezTo>
                  <a:cubicBezTo>
                    <a:pt x="9" y="21"/>
                    <a:pt x="9" y="21"/>
                    <a:pt x="9" y="21"/>
                  </a:cubicBezTo>
                  <a:cubicBezTo>
                    <a:pt x="15" y="8"/>
                    <a:pt x="15" y="8"/>
                    <a:pt x="15" y="8"/>
                  </a:cubicBezTo>
                  <a:cubicBezTo>
                    <a:pt x="25" y="9"/>
                    <a:pt x="25" y="9"/>
                    <a:pt x="25" y="9"/>
                  </a:cubicBezTo>
                  <a:cubicBezTo>
                    <a:pt x="31" y="6"/>
                    <a:pt x="31" y="6"/>
                    <a:pt x="31" y="6"/>
                  </a:cubicBezTo>
                  <a:cubicBezTo>
                    <a:pt x="31" y="19"/>
                    <a:pt x="31" y="19"/>
                    <a:pt x="31" y="19"/>
                  </a:cubicBezTo>
                  <a:cubicBezTo>
                    <a:pt x="51" y="0"/>
                    <a:pt x="51" y="0"/>
                    <a:pt x="51" y="0"/>
                  </a:cubicBezTo>
                  <a:cubicBezTo>
                    <a:pt x="60" y="3"/>
                    <a:pt x="60" y="3"/>
                    <a:pt x="60" y="3"/>
                  </a:cubicBezTo>
                  <a:cubicBezTo>
                    <a:pt x="57" y="6"/>
                    <a:pt x="57" y="6"/>
                    <a:pt x="57" y="6"/>
                  </a:cubicBezTo>
                  <a:cubicBezTo>
                    <a:pt x="59" y="19"/>
                    <a:pt x="59" y="19"/>
                    <a:pt x="59" y="19"/>
                  </a:cubicBezTo>
                  <a:cubicBezTo>
                    <a:pt x="57" y="21"/>
                    <a:pt x="57" y="21"/>
                    <a:pt x="57" y="21"/>
                  </a:cubicBezTo>
                  <a:cubicBezTo>
                    <a:pt x="57" y="32"/>
                    <a:pt x="57" y="32"/>
                    <a:pt x="57" y="32"/>
                  </a:cubicBezTo>
                  <a:cubicBezTo>
                    <a:pt x="60" y="45"/>
                    <a:pt x="60" y="45"/>
                    <a:pt x="60" y="45"/>
                  </a:cubicBezTo>
                  <a:cubicBezTo>
                    <a:pt x="61" y="47"/>
                    <a:pt x="61" y="47"/>
                    <a:pt x="61" y="47"/>
                  </a:cubicBezTo>
                  <a:cubicBezTo>
                    <a:pt x="59" y="50"/>
                    <a:pt x="59" y="50"/>
                    <a:pt x="59" y="50"/>
                  </a:cubicBezTo>
                  <a:cubicBezTo>
                    <a:pt x="61" y="53"/>
                    <a:pt x="61" y="53"/>
                    <a:pt x="61" y="53"/>
                  </a:cubicBezTo>
                  <a:cubicBezTo>
                    <a:pt x="62" y="57"/>
                    <a:pt x="62" y="57"/>
                    <a:pt x="62" y="57"/>
                  </a:cubicBezTo>
                  <a:cubicBezTo>
                    <a:pt x="56" y="60"/>
                    <a:pt x="56" y="60"/>
                    <a:pt x="56" y="60"/>
                  </a:cubicBezTo>
                  <a:cubicBezTo>
                    <a:pt x="53" y="57"/>
                    <a:pt x="53" y="57"/>
                    <a:pt x="53" y="57"/>
                  </a:cubicBezTo>
                  <a:cubicBezTo>
                    <a:pt x="52" y="62"/>
                    <a:pt x="52" y="62"/>
                    <a:pt x="52" y="62"/>
                  </a:cubicBezTo>
                  <a:cubicBezTo>
                    <a:pt x="46" y="65"/>
                    <a:pt x="46" y="65"/>
                    <a:pt x="46" y="65"/>
                  </a:cubicBezTo>
                  <a:cubicBezTo>
                    <a:pt x="38" y="66"/>
                    <a:pt x="38" y="66"/>
                    <a:pt x="38" y="66"/>
                  </a:cubicBezTo>
                  <a:cubicBezTo>
                    <a:pt x="38" y="63"/>
                    <a:pt x="38" y="63"/>
                    <a:pt x="38" y="63"/>
                  </a:cubicBezTo>
                  <a:cubicBezTo>
                    <a:pt x="33" y="64"/>
                    <a:pt x="33" y="64"/>
                    <a:pt x="33" y="64"/>
                  </a:cubicBezTo>
                  <a:cubicBezTo>
                    <a:pt x="30" y="69"/>
                    <a:pt x="30" y="69"/>
                    <a:pt x="30" y="69"/>
                  </a:cubicBezTo>
                  <a:cubicBezTo>
                    <a:pt x="24" y="73"/>
                    <a:pt x="24" y="73"/>
                    <a:pt x="24" y="73"/>
                  </a:cubicBezTo>
                  <a:cubicBezTo>
                    <a:pt x="21" y="70"/>
                    <a:pt x="21" y="70"/>
                    <a:pt x="21" y="70"/>
                  </a:cubicBezTo>
                  <a:cubicBezTo>
                    <a:pt x="18" y="70"/>
                    <a:pt x="18" y="70"/>
                    <a:pt x="18" y="70"/>
                  </a:cubicBezTo>
                  <a:cubicBezTo>
                    <a:pt x="18" y="67"/>
                    <a:pt x="18" y="67"/>
                    <a:pt x="18" y="67"/>
                  </a:cubicBezTo>
                  <a:cubicBezTo>
                    <a:pt x="24" y="60"/>
                    <a:pt x="24" y="60"/>
                    <a:pt x="24" y="60"/>
                  </a:cubicBezTo>
                  <a:cubicBezTo>
                    <a:pt x="24" y="56"/>
                    <a:pt x="24" y="56"/>
                    <a:pt x="24" y="56"/>
                  </a:cubicBezTo>
                  <a:cubicBezTo>
                    <a:pt x="27" y="56"/>
                    <a:pt x="27" y="56"/>
                    <a:pt x="27" y="56"/>
                  </a:cubicBezTo>
                  <a:cubicBezTo>
                    <a:pt x="29" y="43"/>
                    <a:pt x="29" y="43"/>
                    <a:pt x="29" y="43"/>
                  </a:cubicBezTo>
                  <a:cubicBezTo>
                    <a:pt x="29" y="43"/>
                    <a:pt x="23" y="41"/>
                    <a:pt x="23" y="41"/>
                  </a:cubicBezTo>
                  <a:cubicBezTo>
                    <a:pt x="23" y="41"/>
                    <a:pt x="26" y="37"/>
                    <a:pt x="26" y="37"/>
                  </a:cubicBezTo>
                  <a:cubicBezTo>
                    <a:pt x="34" y="33"/>
                    <a:pt x="34" y="33"/>
                    <a:pt x="34" y="33"/>
                  </a:cubicBezTo>
                  <a:lnTo>
                    <a:pt x="27" y="2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44">
              <a:extLst>
                <a:ext uri="{FF2B5EF4-FFF2-40B4-BE49-F238E27FC236}">
                  <a16:creationId xmlns:a16="http://schemas.microsoft.com/office/drawing/2014/main" id="{90E4E1FD-53BB-228A-77BE-EA56358AE0DC}"/>
                </a:ext>
              </a:extLst>
            </p:cNvPr>
            <p:cNvSpPr>
              <a:spLocks/>
            </p:cNvSpPr>
            <p:nvPr/>
          </p:nvSpPr>
          <p:spPr bwMode="auto">
            <a:xfrm>
              <a:off x="4865157" y="2823429"/>
              <a:ext cx="165090" cy="186222"/>
            </a:xfrm>
            <a:custGeom>
              <a:avLst/>
              <a:gdLst>
                <a:gd name="T0" fmla="*/ 19 w 64"/>
                <a:gd name="T1" fmla="*/ 66 h 72"/>
                <a:gd name="T2" fmla="*/ 12 w 64"/>
                <a:gd name="T3" fmla="*/ 72 h 72"/>
                <a:gd name="T4" fmla="*/ 12 w 64"/>
                <a:gd name="T5" fmla="*/ 69 h 72"/>
                <a:gd name="T6" fmla="*/ 5 w 64"/>
                <a:gd name="T7" fmla="*/ 68 h 72"/>
                <a:gd name="T8" fmla="*/ 1 w 64"/>
                <a:gd name="T9" fmla="*/ 63 h 72"/>
                <a:gd name="T10" fmla="*/ 0 w 64"/>
                <a:gd name="T11" fmla="*/ 57 h 72"/>
                <a:gd name="T12" fmla="*/ 3 w 64"/>
                <a:gd name="T13" fmla="*/ 55 h 72"/>
                <a:gd name="T14" fmla="*/ 1 w 64"/>
                <a:gd name="T15" fmla="*/ 51 h 72"/>
                <a:gd name="T16" fmla="*/ 3 w 64"/>
                <a:gd name="T17" fmla="*/ 49 h 72"/>
                <a:gd name="T18" fmla="*/ 3 w 64"/>
                <a:gd name="T19" fmla="*/ 44 h 72"/>
                <a:gd name="T20" fmla="*/ 9 w 64"/>
                <a:gd name="T21" fmla="*/ 39 h 72"/>
                <a:gd name="T22" fmla="*/ 21 w 64"/>
                <a:gd name="T23" fmla="*/ 35 h 72"/>
                <a:gd name="T24" fmla="*/ 24 w 64"/>
                <a:gd name="T25" fmla="*/ 37 h 72"/>
                <a:gd name="T26" fmla="*/ 26 w 64"/>
                <a:gd name="T27" fmla="*/ 36 h 72"/>
                <a:gd name="T28" fmla="*/ 31 w 64"/>
                <a:gd name="T29" fmla="*/ 35 h 72"/>
                <a:gd name="T30" fmla="*/ 32 w 64"/>
                <a:gd name="T31" fmla="*/ 32 h 72"/>
                <a:gd name="T32" fmla="*/ 29 w 64"/>
                <a:gd name="T33" fmla="*/ 31 h 72"/>
                <a:gd name="T34" fmla="*/ 24 w 64"/>
                <a:gd name="T35" fmla="*/ 34 h 72"/>
                <a:gd name="T36" fmla="*/ 17 w 64"/>
                <a:gd name="T37" fmla="*/ 29 h 72"/>
                <a:gd name="T38" fmla="*/ 25 w 64"/>
                <a:gd name="T39" fmla="*/ 21 h 72"/>
                <a:gd name="T40" fmla="*/ 27 w 64"/>
                <a:gd name="T41" fmla="*/ 17 h 72"/>
                <a:gd name="T42" fmla="*/ 31 w 64"/>
                <a:gd name="T43" fmla="*/ 18 h 72"/>
                <a:gd name="T44" fmla="*/ 34 w 64"/>
                <a:gd name="T45" fmla="*/ 13 h 72"/>
                <a:gd name="T46" fmla="*/ 50 w 64"/>
                <a:gd name="T47" fmla="*/ 7 h 72"/>
                <a:gd name="T48" fmla="*/ 55 w 64"/>
                <a:gd name="T49" fmla="*/ 1 h 72"/>
                <a:gd name="T50" fmla="*/ 57 w 64"/>
                <a:gd name="T51" fmla="*/ 3 h 72"/>
                <a:gd name="T52" fmla="*/ 60 w 64"/>
                <a:gd name="T53" fmla="*/ 0 h 72"/>
                <a:gd name="T54" fmla="*/ 64 w 64"/>
                <a:gd name="T55" fmla="*/ 1 h 72"/>
                <a:gd name="T56" fmla="*/ 64 w 64"/>
                <a:gd name="T57" fmla="*/ 6 h 72"/>
                <a:gd name="T58" fmla="*/ 61 w 64"/>
                <a:gd name="T59" fmla="*/ 9 h 72"/>
                <a:gd name="T60" fmla="*/ 58 w 64"/>
                <a:gd name="T61" fmla="*/ 14 h 72"/>
                <a:gd name="T62" fmla="*/ 54 w 64"/>
                <a:gd name="T63" fmla="*/ 14 h 72"/>
                <a:gd name="T64" fmla="*/ 53 w 64"/>
                <a:gd name="T65" fmla="*/ 19 h 72"/>
                <a:gd name="T66" fmla="*/ 47 w 64"/>
                <a:gd name="T67" fmla="*/ 27 h 72"/>
                <a:gd name="T68" fmla="*/ 44 w 64"/>
                <a:gd name="T69" fmla="*/ 28 h 72"/>
                <a:gd name="T70" fmla="*/ 40 w 64"/>
                <a:gd name="T71" fmla="*/ 33 h 72"/>
                <a:gd name="T72" fmla="*/ 40 w 64"/>
                <a:gd name="T73" fmla="*/ 36 h 72"/>
                <a:gd name="T74" fmla="*/ 37 w 64"/>
                <a:gd name="T75" fmla="*/ 36 h 72"/>
                <a:gd name="T76" fmla="*/ 31 w 64"/>
                <a:gd name="T77" fmla="*/ 52 h 72"/>
                <a:gd name="T78" fmla="*/ 28 w 64"/>
                <a:gd name="T79" fmla="*/ 51 h 72"/>
                <a:gd name="T80" fmla="*/ 27 w 64"/>
                <a:gd name="T81" fmla="*/ 55 h 72"/>
                <a:gd name="T82" fmla="*/ 24 w 64"/>
                <a:gd name="T83" fmla="*/ 54 h 72"/>
                <a:gd name="T84" fmla="*/ 18 w 64"/>
                <a:gd name="T85" fmla="*/ 62 h 72"/>
                <a:gd name="T86" fmla="*/ 19 w 64"/>
                <a:gd name="T8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 h="72">
                  <a:moveTo>
                    <a:pt x="19" y="66"/>
                  </a:moveTo>
                  <a:cubicBezTo>
                    <a:pt x="12" y="72"/>
                    <a:pt x="12" y="72"/>
                    <a:pt x="12" y="72"/>
                  </a:cubicBezTo>
                  <a:cubicBezTo>
                    <a:pt x="12" y="69"/>
                    <a:pt x="12" y="69"/>
                    <a:pt x="12" y="69"/>
                  </a:cubicBezTo>
                  <a:cubicBezTo>
                    <a:pt x="5" y="68"/>
                    <a:pt x="5" y="68"/>
                    <a:pt x="5" y="68"/>
                  </a:cubicBezTo>
                  <a:cubicBezTo>
                    <a:pt x="1" y="63"/>
                    <a:pt x="1" y="63"/>
                    <a:pt x="1" y="63"/>
                  </a:cubicBezTo>
                  <a:cubicBezTo>
                    <a:pt x="0" y="57"/>
                    <a:pt x="0" y="57"/>
                    <a:pt x="0" y="57"/>
                  </a:cubicBezTo>
                  <a:cubicBezTo>
                    <a:pt x="3" y="55"/>
                    <a:pt x="3" y="55"/>
                    <a:pt x="3" y="55"/>
                  </a:cubicBezTo>
                  <a:cubicBezTo>
                    <a:pt x="1" y="51"/>
                    <a:pt x="1" y="51"/>
                    <a:pt x="1" y="51"/>
                  </a:cubicBezTo>
                  <a:cubicBezTo>
                    <a:pt x="3" y="49"/>
                    <a:pt x="3" y="49"/>
                    <a:pt x="3" y="49"/>
                  </a:cubicBezTo>
                  <a:cubicBezTo>
                    <a:pt x="3" y="44"/>
                    <a:pt x="3" y="44"/>
                    <a:pt x="3" y="44"/>
                  </a:cubicBezTo>
                  <a:cubicBezTo>
                    <a:pt x="9" y="39"/>
                    <a:pt x="9" y="39"/>
                    <a:pt x="9" y="39"/>
                  </a:cubicBezTo>
                  <a:cubicBezTo>
                    <a:pt x="9" y="39"/>
                    <a:pt x="21" y="35"/>
                    <a:pt x="21" y="35"/>
                  </a:cubicBezTo>
                  <a:cubicBezTo>
                    <a:pt x="21" y="35"/>
                    <a:pt x="24" y="37"/>
                    <a:pt x="24" y="37"/>
                  </a:cubicBezTo>
                  <a:cubicBezTo>
                    <a:pt x="26" y="36"/>
                    <a:pt x="26" y="36"/>
                    <a:pt x="26" y="36"/>
                  </a:cubicBezTo>
                  <a:cubicBezTo>
                    <a:pt x="31" y="35"/>
                    <a:pt x="31" y="35"/>
                    <a:pt x="31" y="35"/>
                  </a:cubicBezTo>
                  <a:cubicBezTo>
                    <a:pt x="32" y="32"/>
                    <a:pt x="32" y="32"/>
                    <a:pt x="32" y="32"/>
                  </a:cubicBezTo>
                  <a:cubicBezTo>
                    <a:pt x="29" y="31"/>
                    <a:pt x="29" y="31"/>
                    <a:pt x="29" y="31"/>
                  </a:cubicBezTo>
                  <a:cubicBezTo>
                    <a:pt x="24" y="34"/>
                    <a:pt x="24" y="34"/>
                    <a:pt x="24" y="34"/>
                  </a:cubicBezTo>
                  <a:cubicBezTo>
                    <a:pt x="17" y="29"/>
                    <a:pt x="17" y="29"/>
                    <a:pt x="17" y="29"/>
                  </a:cubicBezTo>
                  <a:cubicBezTo>
                    <a:pt x="25" y="21"/>
                    <a:pt x="25" y="21"/>
                    <a:pt x="25" y="21"/>
                  </a:cubicBezTo>
                  <a:cubicBezTo>
                    <a:pt x="27" y="17"/>
                    <a:pt x="27" y="17"/>
                    <a:pt x="27" y="17"/>
                  </a:cubicBezTo>
                  <a:cubicBezTo>
                    <a:pt x="31" y="18"/>
                    <a:pt x="31" y="18"/>
                    <a:pt x="31" y="18"/>
                  </a:cubicBezTo>
                  <a:cubicBezTo>
                    <a:pt x="34" y="13"/>
                    <a:pt x="34" y="13"/>
                    <a:pt x="34" y="13"/>
                  </a:cubicBezTo>
                  <a:cubicBezTo>
                    <a:pt x="50" y="7"/>
                    <a:pt x="50" y="7"/>
                    <a:pt x="50" y="7"/>
                  </a:cubicBezTo>
                  <a:cubicBezTo>
                    <a:pt x="55" y="1"/>
                    <a:pt x="55" y="1"/>
                    <a:pt x="55" y="1"/>
                  </a:cubicBezTo>
                  <a:cubicBezTo>
                    <a:pt x="57" y="3"/>
                    <a:pt x="57" y="3"/>
                    <a:pt x="57" y="3"/>
                  </a:cubicBezTo>
                  <a:cubicBezTo>
                    <a:pt x="60" y="0"/>
                    <a:pt x="60" y="0"/>
                    <a:pt x="60" y="0"/>
                  </a:cubicBezTo>
                  <a:cubicBezTo>
                    <a:pt x="64" y="1"/>
                    <a:pt x="64" y="1"/>
                    <a:pt x="64" y="1"/>
                  </a:cubicBezTo>
                  <a:cubicBezTo>
                    <a:pt x="64" y="6"/>
                    <a:pt x="64" y="6"/>
                    <a:pt x="64" y="6"/>
                  </a:cubicBezTo>
                  <a:cubicBezTo>
                    <a:pt x="61" y="9"/>
                    <a:pt x="61" y="9"/>
                    <a:pt x="61" y="9"/>
                  </a:cubicBezTo>
                  <a:cubicBezTo>
                    <a:pt x="58" y="14"/>
                    <a:pt x="58" y="14"/>
                    <a:pt x="58" y="14"/>
                  </a:cubicBezTo>
                  <a:cubicBezTo>
                    <a:pt x="54" y="14"/>
                    <a:pt x="54" y="14"/>
                    <a:pt x="54" y="14"/>
                  </a:cubicBezTo>
                  <a:cubicBezTo>
                    <a:pt x="53" y="19"/>
                    <a:pt x="53" y="19"/>
                    <a:pt x="53" y="19"/>
                  </a:cubicBezTo>
                  <a:cubicBezTo>
                    <a:pt x="47" y="27"/>
                    <a:pt x="47" y="27"/>
                    <a:pt x="47" y="27"/>
                  </a:cubicBezTo>
                  <a:cubicBezTo>
                    <a:pt x="44" y="28"/>
                    <a:pt x="44" y="28"/>
                    <a:pt x="44" y="28"/>
                  </a:cubicBezTo>
                  <a:cubicBezTo>
                    <a:pt x="40" y="33"/>
                    <a:pt x="40" y="33"/>
                    <a:pt x="40" y="33"/>
                  </a:cubicBezTo>
                  <a:cubicBezTo>
                    <a:pt x="40" y="33"/>
                    <a:pt x="40" y="36"/>
                    <a:pt x="40" y="36"/>
                  </a:cubicBezTo>
                  <a:cubicBezTo>
                    <a:pt x="40" y="36"/>
                    <a:pt x="37" y="36"/>
                    <a:pt x="37" y="36"/>
                  </a:cubicBezTo>
                  <a:cubicBezTo>
                    <a:pt x="31" y="52"/>
                    <a:pt x="31" y="52"/>
                    <a:pt x="31" y="52"/>
                  </a:cubicBezTo>
                  <a:cubicBezTo>
                    <a:pt x="31" y="52"/>
                    <a:pt x="28" y="50"/>
                    <a:pt x="28" y="51"/>
                  </a:cubicBezTo>
                  <a:cubicBezTo>
                    <a:pt x="28" y="51"/>
                    <a:pt x="27" y="55"/>
                    <a:pt x="27" y="55"/>
                  </a:cubicBezTo>
                  <a:cubicBezTo>
                    <a:pt x="24" y="54"/>
                    <a:pt x="24" y="54"/>
                    <a:pt x="24" y="54"/>
                  </a:cubicBezTo>
                  <a:cubicBezTo>
                    <a:pt x="18" y="62"/>
                    <a:pt x="18" y="62"/>
                    <a:pt x="18" y="62"/>
                  </a:cubicBezTo>
                  <a:lnTo>
                    <a:pt x="19" y="6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45">
              <a:extLst>
                <a:ext uri="{FF2B5EF4-FFF2-40B4-BE49-F238E27FC236}">
                  <a16:creationId xmlns:a16="http://schemas.microsoft.com/office/drawing/2014/main" id="{27DD107E-B59F-3018-31BC-48B1C901BD42}"/>
                </a:ext>
              </a:extLst>
            </p:cNvPr>
            <p:cNvSpPr>
              <a:spLocks/>
            </p:cNvSpPr>
            <p:nvPr/>
          </p:nvSpPr>
          <p:spPr bwMode="auto">
            <a:xfrm>
              <a:off x="4840063" y="2863050"/>
              <a:ext cx="10566" cy="11887"/>
            </a:xfrm>
            <a:custGeom>
              <a:avLst/>
              <a:gdLst>
                <a:gd name="T0" fmla="*/ 8 w 8"/>
                <a:gd name="T1" fmla="*/ 0 h 9"/>
                <a:gd name="T2" fmla="*/ 0 w 8"/>
                <a:gd name="T3" fmla="*/ 9 h 9"/>
                <a:gd name="T4" fmla="*/ 2 w 8"/>
                <a:gd name="T5" fmla="*/ 0 h 9"/>
                <a:gd name="T6" fmla="*/ 8 w 8"/>
                <a:gd name="T7" fmla="*/ 0 h 9"/>
              </a:gdLst>
              <a:ahLst/>
              <a:cxnLst>
                <a:cxn ang="0">
                  <a:pos x="T0" y="T1"/>
                </a:cxn>
                <a:cxn ang="0">
                  <a:pos x="T2" y="T3"/>
                </a:cxn>
                <a:cxn ang="0">
                  <a:pos x="T4" y="T5"/>
                </a:cxn>
                <a:cxn ang="0">
                  <a:pos x="T6" y="T7"/>
                </a:cxn>
              </a:cxnLst>
              <a:rect l="0" t="0" r="r" b="b"/>
              <a:pathLst>
                <a:path w="8" h="9">
                  <a:moveTo>
                    <a:pt x="8" y="0"/>
                  </a:moveTo>
                  <a:lnTo>
                    <a:pt x="0" y="9"/>
                  </a:lnTo>
                  <a:lnTo>
                    <a:pt x="2" y="0"/>
                  </a:lnTo>
                  <a:lnTo>
                    <a:pt x="8"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6">
              <a:extLst>
                <a:ext uri="{FF2B5EF4-FFF2-40B4-BE49-F238E27FC236}">
                  <a16:creationId xmlns:a16="http://schemas.microsoft.com/office/drawing/2014/main" id="{A8ECA81F-68AB-07CD-EC2F-34CA4FD9A234}"/>
                </a:ext>
              </a:extLst>
            </p:cNvPr>
            <p:cNvSpPr>
              <a:spLocks/>
            </p:cNvSpPr>
            <p:nvPr/>
          </p:nvSpPr>
          <p:spPr bwMode="auto">
            <a:xfrm>
              <a:off x="4834780" y="2803617"/>
              <a:ext cx="48867" cy="54150"/>
            </a:xfrm>
            <a:custGeom>
              <a:avLst/>
              <a:gdLst>
                <a:gd name="T0" fmla="*/ 21 w 37"/>
                <a:gd name="T1" fmla="*/ 41 h 41"/>
                <a:gd name="T2" fmla="*/ 12 w 37"/>
                <a:gd name="T3" fmla="*/ 39 h 41"/>
                <a:gd name="T4" fmla="*/ 0 w 37"/>
                <a:gd name="T5" fmla="*/ 37 h 41"/>
                <a:gd name="T6" fmla="*/ 2 w 37"/>
                <a:gd name="T7" fmla="*/ 27 h 41"/>
                <a:gd name="T8" fmla="*/ 37 w 37"/>
                <a:gd name="T9" fmla="*/ 0 h 41"/>
                <a:gd name="T10" fmla="*/ 37 w 37"/>
                <a:gd name="T11" fmla="*/ 11 h 41"/>
                <a:gd name="T12" fmla="*/ 19 w 37"/>
                <a:gd name="T13" fmla="*/ 29 h 41"/>
                <a:gd name="T14" fmla="*/ 21 w 37"/>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41">
                  <a:moveTo>
                    <a:pt x="21" y="41"/>
                  </a:moveTo>
                  <a:lnTo>
                    <a:pt x="12" y="39"/>
                  </a:lnTo>
                  <a:lnTo>
                    <a:pt x="0" y="37"/>
                  </a:lnTo>
                  <a:lnTo>
                    <a:pt x="2" y="27"/>
                  </a:lnTo>
                  <a:lnTo>
                    <a:pt x="37" y="0"/>
                  </a:lnTo>
                  <a:lnTo>
                    <a:pt x="37" y="11"/>
                  </a:lnTo>
                  <a:lnTo>
                    <a:pt x="19" y="29"/>
                  </a:lnTo>
                  <a:lnTo>
                    <a:pt x="21" y="4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47">
              <a:extLst>
                <a:ext uri="{FF2B5EF4-FFF2-40B4-BE49-F238E27FC236}">
                  <a16:creationId xmlns:a16="http://schemas.microsoft.com/office/drawing/2014/main" id="{B0D754C3-B7C4-8335-4308-DCF8A7E2606F}"/>
                </a:ext>
              </a:extLst>
            </p:cNvPr>
            <p:cNvSpPr>
              <a:spLocks/>
            </p:cNvSpPr>
            <p:nvPr/>
          </p:nvSpPr>
          <p:spPr bwMode="auto">
            <a:xfrm>
              <a:off x="5015719" y="2795693"/>
              <a:ext cx="27735" cy="19812"/>
            </a:xfrm>
            <a:custGeom>
              <a:avLst/>
              <a:gdLst>
                <a:gd name="T0" fmla="*/ 10 w 21"/>
                <a:gd name="T1" fmla="*/ 6 h 15"/>
                <a:gd name="T2" fmla="*/ 15 w 21"/>
                <a:gd name="T3" fmla="*/ 0 h 15"/>
                <a:gd name="T4" fmla="*/ 21 w 21"/>
                <a:gd name="T5" fmla="*/ 2 h 15"/>
                <a:gd name="T6" fmla="*/ 19 w 21"/>
                <a:gd name="T7" fmla="*/ 11 h 15"/>
                <a:gd name="T8" fmla="*/ 15 w 21"/>
                <a:gd name="T9" fmla="*/ 11 h 15"/>
                <a:gd name="T10" fmla="*/ 8 w 21"/>
                <a:gd name="T11" fmla="*/ 15 h 15"/>
                <a:gd name="T12" fmla="*/ 0 w 21"/>
                <a:gd name="T13" fmla="*/ 9 h 15"/>
                <a:gd name="T14" fmla="*/ 2 w 21"/>
                <a:gd name="T15" fmla="*/ 4 h 15"/>
                <a:gd name="T16" fmla="*/ 10 w 21"/>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5">
                  <a:moveTo>
                    <a:pt x="10" y="6"/>
                  </a:moveTo>
                  <a:lnTo>
                    <a:pt x="15" y="0"/>
                  </a:lnTo>
                  <a:lnTo>
                    <a:pt x="21" y="2"/>
                  </a:lnTo>
                  <a:lnTo>
                    <a:pt x="19" y="11"/>
                  </a:lnTo>
                  <a:lnTo>
                    <a:pt x="15" y="11"/>
                  </a:lnTo>
                  <a:lnTo>
                    <a:pt x="8" y="15"/>
                  </a:lnTo>
                  <a:lnTo>
                    <a:pt x="0" y="9"/>
                  </a:lnTo>
                  <a:lnTo>
                    <a:pt x="2" y="4"/>
                  </a:lnTo>
                  <a:lnTo>
                    <a:pt x="10"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48">
              <a:extLst>
                <a:ext uri="{FF2B5EF4-FFF2-40B4-BE49-F238E27FC236}">
                  <a16:creationId xmlns:a16="http://schemas.microsoft.com/office/drawing/2014/main" id="{C0F728A4-E12F-EF3A-981B-CEFFC72D9234}"/>
                </a:ext>
              </a:extLst>
            </p:cNvPr>
            <p:cNvSpPr>
              <a:spLocks/>
            </p:cNvSpPr>
            <p:nvPr/>
          </p:nvSpPr>
          <p:spPr bwMode="auto">
            <a:xfrm>
              <a:off x="5013078" y="2758713"/>
              <a:ext cx="15848" cy="7925"/>
            </a:xfrm>
            <a:custGeom>
              <a:avLst/>
              <a:gdLst>
                <a:gd name="T0" fmla="*/ 10 w 12"/>
                <a:gd name="T1" fmla="*/ 6 h 6"/>
                <a:gd name="T2" fmla="*/ 0 w 12"/>
                <a:gd name="T3" fmla="*/ 6 h 6"/>
                <a:gd name="T4" fmla="*/ 4 w 12"/>
                <a:gd name="T5" fmla="*/ 0 h 6"/>
                <a:gd name="T6" fmla="*/ 12 w 12"/>
                <a:gd name="T7" fmla="*/ 0 h 6"/>
                <a:gd name="T8" fmla="*/ 10 w 12"/>
                <a:gd name="T9" fmla="*/ 6 h 6"/>
              </a:gdLst>
              <a:ahLst/>
              <a:cxnLst>
                <a:cxn ang="0">
                  <a:pos x="T0" y="T1"/>
                </a:cxn>
                <a:cxn ang="0">
                  <a:pos x="T2" y="T3"/>
                </a:cxn>
                <a:cxn ang="0">
                  <a:pos x="T4" y="T5"/>
                </a:cxn>
                <a:cxn ang="0">
                  <a:pos x="T6" y="T7"/>
                </a:cxn>
                <a:cxn ang="0">
                  <a:pos x="T8" y="T9"/>
                </a:cxn>
              </a:cxnLst>
              <a:rect l="0" t="0" r="r" b="b"/>
              <a:pathLst>
                <a:path w="12" h="6">
                  <a:moveTo>
                    <a:pt x="10" y="6"/>
                  </a:moveTo>
                  <a:lnTo>
                    <a:pt x="0" y="6"/>
                  </a:lnTo>
                  <a:lnTo>
                    <a:pt x="4" y="0"/>
                  </a:lnTo>
                  <a:lnTo>
                    <a:pt x="12" y="0"/>
                  </a:lnTo>
                  <a:lnTo>
                    <a:pt x="10"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49">
              <a:extLst>
                <a:ext uri="{FF2B5EF4-FFF2-40B4-BE49-F238E27FC236}">
                  <a16:creationId xmlns:a16="http://schemas.microsoft.com/office/drawing/2014/main" id="{8D9101BE-5BC1-887C-3C2C-0B0F49F1F7A1}"/>
                </a:ext>
              </a:extLst>
            </p:cNvPr>
            <p:cNvSpPr>
              <a:spLocks/>
            </p:cNvSpPr>
            <p:nvPr/>
          </p:nvSpPr>
          <p:spPr bwMode="auto">
            <a:xfrm>
              <a:off x="5100245" y="2606831"/>
              <a:ext cx="59433" cy="48867"/>
            </a:xfrm>
            <a:custGeom>
              <a:avLst/>
              <a:gdLst>
                <a:gd name="T0" fmla="*/ 20 w 45"/>
                <a:gd name="T1" fmla="*/ 27 h 37"/>
                <a:gd name="T2" fmla="*/ 37 w 45"/>
                <a:gd name="T3" fmla="*/ 8 h 37"/>
                <a:gd name="T4" fmla="*/ 45 w 45"/>
                <a:gd name="T5" fmla="*/ 6 h 37"/>
                <a:gd name="T6" fmla="*/ 45 w 45"/>
                <a:gd name="T7" fmla="*/ 0 h 37"/>
                <a:gd name="T8" fmla="*/ 37 w 45"/>
                <a:gd name="T9" fmla="*/ 0 h 37"/>
                <a:gd name="T10" fmla="*/ 35 w 45"/>
                <a:gd name="T11" fmla="*/ 6 h 37"/>
                <a:gd name="T12" fmla="*/ 12 w 45"/>
                <a:gd name="T13" fmla="*/ 22 h 37"/>
                <a:gd name="T14" fmla="*/ 4 w 45"/>
                <a:gd name="T15" fmla="*/ 24 h 37"/>
                <a:gd name="T16" fmla="*/ 0 w 45"/>
                <a:gd name="T17" fmla="*/ 33 h 37"/>
                <a:gd name="T18" fmla="*/ 4 w 45"/>
                <a:gd name="T19" fmla="*/ 37 h 37"/>
                <a:gd name="T20" fmla="*/ 14 w 45"/>
                <a:gd name="T21" fmla="*/ 27 h 37"/>
                <a:gd name="T22" fmla="*/ 20 w 45"/>
                <a:gd name="T23"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37">
                  <a:moveTo>
                    <a:pt x="20" y="27"/>
                  </a:moveTo>
                  <a:lnTo>
                    <a:pt x="37" y="8"/>
                  </a:lnTo>
                  <a:lnTo>
                    <a:pt x="45" y="6"/>
                  </a:lnTo>
                  <a:lnTo>
                    <a:pt x="45" y="0"/>
                  </a:lnTo>
                  <a:lnTo>
                    <a:pt x="37" y="0"/>
                  </a:lnTo>
                  <a:lnTo>
                    <a:pt x="35" y="6"/>
                  </a:lnTo>
                  <a:lnTo>
                    <a:pt x="12" y="22"/>
                  </a:lnTo>
                  <a:lnTo>
                    <a:pt x="4" y="24"/>
                  </a:lnTo>
                  <a:lnTo>
                    <a:pt x="0" y="33"/>
                  </a:lnTo>
                  <a:lnTo>
                    <a:pt x="4" y="37"/>
                  </a:lnTo>
                  <a:lnTo>
                    <a:pt x="14" y="27"/>
                  </a:lnTo>
                  <a:lnTo>
                    <a:pt x="20" y="27"/>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50">
              <a:extLst>
                <a:ext uri="{FF2B5EF4-FFF2-40B4-BE49-F238E27FC236}">
                  <a16:creationId xmlns:a16="http://schemas.microsoft.com/office/drawing/2014/main" id="{CA9B5F64-D3A7-7BEE-2D76-60A709F7F8C8}"/>
                </a:ext>
              </a:extLst>
            </p:cNvPr>
            <p:cNvSpPr>
              <a:spLocks/>
            </p:cNvSpPr>
            <p:nvPr/>
          </p:nvSpPr>
          <p:spPr bwMode="auto">
            <a:xfrm>
              <a:off x="4811007" y="2674187"/>
              <a:ext cx="13207" cy="13207"/>
            </a:xfrm>
            <a:custGeom>
              <a:avLst/>
              <a:gdLst>
                <a:gd name="T0" fmla="*/ 5 w 5"/>
                <a:gd name="T1" fmla="*/ 5 h 5"/>
                <a:gd name="T2" fmla="*/ 3 w 5"/>
                <a:gd name="T3" fmla="*/ 0 h 5"/>
                <a:gd name="T4" fmla="*/ 0 w 5"/>
                <a:gd name="T5" fmla="*/ 4 h 5"/>
                <a:gd name="T6" fmla="*/ 5 w 5"/>
                <a:gd name="T7" fmla="*/ 5 h 5"/>
              </a:gdLst>
              <a:ahLst/>
              <a:cxnLst>
                <a:cxn ang="0">
                  <a:pos x="T0" y="T1"/>
                </a:cxn>
                <a:cxn ang="0">
                  <a:pos x="T2" y="T3"/>
                </a:cxn>
                <a:cxn ang="0">
                  <a:pos x="T4" y="T5"/>
                </a:cxn>
                <a:cxn ang="0">
                  <a:pos x="T6" y="T7"/>
                </a:cxn>
              </a:cxnLst>
              <a:rect l="0" t="0" r="r" b="b"/>
              <a:pathLst>
                <a:path w="5" h="5">
                  <a:moveTo>
                    <a:pt x="5" y="5"/>
                  </a:moveTo>
                  <a:cubicBezTo>
                    <a:pt x="5" y="4"/>
                    <a:pt x="3" y="0"/>
                    <a:pt x="3" y="0"/>
                  </a:cubicBezTo>
                  <a:cubicBezTo>
                    <a:pt x="0" y="4"/>
                    <a:pt x="0" y="4"/>
                    <a:pt x="0" y="4"/>
                  </a:cubicBezTo>
                  <a:lnTo>
                    <a:pt x="5" y="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C9193C13-810B-52FF-4177-7957AFB6FC36}"/>
                </a:ext>
              </a:extLst>
            </p:cNvPr>
            <p:cNvSpPr>
              <a:spLocks/>
            </p:cNvSpPr>
            <p:nvPr/>
          </p:nvSpPr>
          <p:spPr bwMode="auto">
            <a:xfrm>
              <a:off x="4826856" y="2509098"/>
              <a:ext cx="250936" cy="213956"/>
            </a:xfrm>
            <a:custGeom>
              <a:avLst/>
              <a:gdLst>
                <a:gd name="T0" fmla="*/ 2 w 97"/>
                <a:gd name="T1" fmla="*/ 72 h 83"/>
                <a:gd name="T2" fmla="*/ 5 w 97"/>
                <a:gd name="T3" fmla="*/ 66 h 83"/>
                <a:gd name="T4" fmla="*/ 13 w 97"/>
                <a:gd name="T5" fmla="*/ 64 h 83"/>
                <a:gd name="T6" fmla="*/ 20 w 97"/>
                <a:gd name="T7" fmla="*/ 72 h 83"/>
                <a:gd name="T8" fmla="*/ 33 w 97"/>
                <a:gd name="T9" fmla="*/ 70 h 83"/>
                <a:gd name="T10" fmla="*/ 41 w 97"/>
                <a:gd name="T11" fmla="*/ 68 h 83"/>
                <a:gd name="T12" fmla="*/ 53 w 97"/>
                <a:gd name="T13" fmla="*/ 63 h 83"/>
                <a:gd name="T14" fmla="*/ 47 w 97"/>
                <a:gd name="T15" fmla="*/ 63 h 83"/>
                <a:gd name="T16" fmla="*/ 34 w 97"/>
                <a:gd name="T17" fmla="*/ 65 h 83"/>
                <a:gd name="T18" fmla="*/ 45 w 97"/>
                <a:gd name="T19" fmla="*/ 49 h 83"/>
                <a:gd name="T20" fmla="*/ 57 w 97"/>
                <a:gd name="T21" fmla="*/ 43 h 83"/>
                <a:gd name="T22" fmla="*/ 51 w 97"/>
                <a:gd name="T23" fmla="*/ 37 h 83"/>
                <a:gd name="T24" fmla="*/ 39 w 97"/>
                <a:gd name="T25" fmla="*/ 37 h 83"/>
                <a:gd name="T26" fmla="*/ 35 w 97"/>
                <a:gd name="T27" fmla="*/ 30 h 83"/>
                <a:gd name="T28" fmla="*/ 20 w 97"/>
                <a:gd name="T29" fmla="*/ 24 h 83"/>
                <a:gd name="T30" fmla="*/ 26 w 97"/>
                <a:gd name="T31" fmla="*/ 15 h 83"/>
                <a:gd name="T32" fmla="*/ 24 w 97"/>
                <a:gd name="T33" fmla="*/ 11 h 83"/>
                <a:gd name="T34" fmla="*/ 29 w 97"/>
                <a:gd name="T35" fmla="*/ 8 h 83"/>
                <a:gd name="T36" fmla="*/ 34 w 97"/>
                <a:gd name="T37" fmla="*/ 11 h 83"/>
                <a:gd name="T38" fmla="*/ 38 w 97"/>
                <a:gd name="T39" fmla="*/ 4 h 83"/>
                <a:gd name="T40" fmla="*/ 51 w 97"/>
                <a:gd name="T41" fmla="*/ 1 h 83"/>
                <a:gd name="T42" fmla="*/ 54 w 97"/>
                <a:gd name="T43" fmla="*/ 9 h 83"/>
                <a:gd name="T44" fmla="*/ 59 w 97"/>
                <a:gd name="T45" fmla="*/ 12 h 83"/>
                <a:gd name="T46" fmla="*/ 64 w 97"/>
                <a:gd name="T47" fmla="*/ 34 h 83"/>
                <a:gd name="T48" fmla="*/ 97 w 97"/>
                <a:gd name="T49" fmla="*/ 64 h 83"/>
                <a:gd name="T50" fmla="*/ 94 w 97"/>
                <a:gd name="T51" fmla="*/ 70 h 83"/>
                <a:gd name="T52" fmla="*/ 88 w 97"/>
                <a:gd name="T53" fmla="*/ 64 h 83"/>
                <a:gd name="T54" fmla="*/ 85 w 97"/>
                <a:gd name="T55" fmla="*/ 67 h 83"/>
                <a:gd name="T56" fmla="*/ 80 w 97"/>
                <a:gd name="T57" fmla="*/ 72 h 83"/>
                <a:gd name="T58" fmla="*/ 87 w 97"/>
                <a:gd name="T59" fmla="*/ 76 h 83"/>
                <a:gd name="T60" fmla="*/ 64 w 97"/>
                <a:gd name="T61" fmla="*/ 80 h 83"/>
                <a:gd name="T62" fmla="*/ 57 w 97"/>
                <a:gd name="T63" fmla="*/ 78 h 83"/>
                <a:gd name="T64" fmla="*/ 43 w 97"/>
                <a:gd name="T65" fmla="*/ 82 h 83"/>
                <a:gd name="T66" fmla="*/ 40 w 97"/>
                <a:gd name="T67" fmla="*/ 78 h 83"/>
                <a:gd name="T68" fmla="*/ 29 w 97"/>
                <a:gd name="T69" fmla="*/ 82 h 83"/>
                <a:gd name="T70" fmla="*/ 21 w 97"/>
                <a:gd name="T71" fmla="*/ 79 h 83"/>
                <a:gd name="T72" fmla="*/ 16 w 97"/>
                <a:gd name="T73" fmla="*/ 83 h 83"/>
                <a:gd name="T74" fmla="*/ 10 w 97"/>
                <a:gd name="T75" fmla="*/ 78 h 83"/>
                <a:gd name="T76" fmla="*/ 5 w 97"/>
                <a:gd name="T77" fmla="*/ 7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7" h="83">
                  <a:moveTo>
                    <a:pt x="0" y="75"/>
                  </a:moveTo>
                  <a:cubicBezTo>
                    <a:pt x="2" y="72"/>
                    <a:pt x="2" y="72"/>
                    <a:pt x="2" y="72"/>
                  </a:cubicBezTo>
                  <a:cubicBezTo>
                    <a:pt x="5" y="72"/>
                    <a:pt x="5" y="72"/>
                    <a:pt x="5" y="72"/>
                  </a:cubicBezTo>
                  <a:cubicBezTo>
                    <a:pt x="5" y="66"/>
                    <a:pt x="5" y="66"/>
                    <a:pt x="5" y="66"/>
                  </a:cubicBezTo>
                  <a:cubicBezTo>
                    <a:pt x="5" y="66"/>
                    <a:pt x="7" y="63"/>
                    <a:pt x="7" y="63"/>
                  </a:cubicBezTo>
                  <a:cubicBezTo>
                    <a:pt x="8" y="63"/>
                    <a:pt x="13" y="64"/>
                    <a:pt x="13" y="64"/>
                  </a:cubicBezTo>
                  <a:cubicBezTo>
                    <a:pt x="14" y="69"/>
                    <a:pt x="14" y="69"/>
                    <a:pt x="14" y="69"/>
                  </a:cubicBezTo>
                  <a:cubicBezTo>
                    <a:pt x="20" y="72"/>
                    <a:pt x="20" y="72"/>
                    <a:pt x="20" y="72"/>
                  </a:cubicBezTo>
                  <a:cubicBezTo>
                    <a:pt x="20" y="67"/>
                    <a:pt x="20" y="67"/>
                    <a:pt x="20" y="67"/>
                  </a:cubicBezTo>
                  <a:cubicBezTo>
                    <a:pt x="33" y="70"/>
                    <a:pt x="33" y="70"/>
                    <a:pt x="33" y="70"/>
                  </a:cubicBezTo>
                  <a:cubicBezTo>
                    <a:pt x="38" y="71"/>
                    <a:pt x="38" y="71"/>
                    <a:pt x="38" y="71"/>
                  </a:cubicBezTo>
                  <a:cubicBezTo>
                    <a:pt x="41" y="68"/>
                    <a:pt x="41" y="68"/>
                    <a:pt x="41" y="68"/>
                  </a:cubicBezTo>
                  <a:cubicBezTo>
                    <a:pt x="48" y="68"/>
                    <a:pt x="48" y="68"/>
                    <a:pt x="48" y="68"/>
                  </a:cubicBezTo>
                  <a:cubicBezTo>
                    <a:pt x="53" y="63"/>
                    <a:pt x="53" y="63"/>
                    <a:pt x="53" y="63"/>
                  </a:cubicBezTo>
                  <a:cubicBezTo>
                    <a:pt x="52" y="60"/>
                    <a:pt x="52" y="60"/>
                    <a:pt x="52" y="60"/>
                  </a:cubicBezTo>
                  <a:cubicBezTo>
                    <a:pt x="47" y="63"/>
                    <a:pt x="47" y="63"/>
                    <a:pt x="47" y="63"/>
                  </a:cubicBezTo>
                  <a:cubicBezTo>
                    <a:pt x="44" y="62"/>
                    <a:pt x="44" y="62"/>
                    <a:pt x="44" y="62"/>
                  </a:cubicBezTo>
                  <a:cubicBezTo>
                    <a:pt x="34" y="65"/>
                    <a:pt x="34" y="65"/>
                    <a:pt x="34" y="65"/>
                  </a:cubicBezTo>
                  <a:cubicBezTo>
                    <a:pt x="27" y="60"/>
                    <a:pt x="27" y="60"/>
                    <a:pt x="27" y="60"/>
                  </a:cubicBezTo>
                  <a:cubicBezTo>
                    <a:pt x="45" y="49"/>
                    <a:pt x="45" y="49"/>
                    <a:pt x="45" y="49"/>
                  </a:cubicBezTo>
                  <a:cubicBezTo>
                    <a:pt x="52" y="43"/>
                    <a:pt x="52" y="43"/>
                    <a:pt x="52" y="43"/>
                  </a:cubicBezTo>
                  <a:cubicBezTo>
                    <a:pt x="57" y="43"/>
                    <a:pt x="57" y="43"/>
                    <a:pt x="57" y="43"/>
                  </a:cubicBezTo>
                  <a:cubicBezTo>
                    <a:pt x="58" y="39"/>
                    <a:pt x="58" y="39"/>
                    <a:pt x="58" y="39"/>
                  </a:cubicBezTo>
                  <a:cubicBezTo>
                    <a:pt x="51" y="37"/>
                    <a:pt x="51" y="37"/>
                    <a:pt x="51" y="37"/>
                  </a:cubicBezTo>
                  <a:cubicBezTo>
                    <a:pt x="51" y="37"/>
                    <a:pt x="48" y="41"/>
                    <a:pt x="48" y="41"/>
                  </a:cubicBezTo>
                  <a:cubicBezTo>
                    <a:pt x="48" y="41"/>
                    <a:pt x="39" y="37"/>
                    <a:pt x="39" y="37"/>
                  </a:cubicBezTo>
                  <a:cubicBezTo>
                    <a:pt x="39" y="31"/>
                    <a:pt x="39" y="31"/>
                    <a:pt x="39" y="31"/>
                  </a:cubicBezTo>
                  <a:cubicBezTo>
                    <a:pt x="35" y="30"/>
                    <a:pt x="35" y="30"/>
                    <a:pt x="35" y="30"/>
                  </a:cubicBezTo>
                  <a:cubicBezTo>
                    <a:pt x="33" y="25"/>
                    <a:pt x="33" y="25"/>
                    <a:pt x="33" y="25"/>
                  </a:cubicBezTo>
                  <a:cubicBezTo>
                    <a:pt x="20" y="24"/>
                    <a:pt x="20" y="24"/>
                    <a:pt x="20" y="24"/>
                  </a:cubicBezTo>
                  <a:cubicBezTo>
                    <a:pt x="20" y="19"/>
                    <a:pt x="20" y="19"/>
                    <a:pt x="20" y="19"/>
                  </a:cubicBezTo>
                  <a:cubicBezTo>
                    <a:pt x="26" y="15"/>
                    <a:pt x="26" y="15"/>
                    <a:pt x="26" y="15"/>
                  </a:cubicBezTo>
                  <a:cubicBezTo>
                    <a:pt x="26" y="15"/>
                    <a:pt x="27" y="12"/>
                    <a:pt x="27" y="12"/>
                  </a:cubicBezTo>
                  <a:cubicBezTo>
                    <a:pt x="27" y="12"/>
                    <a:pt x="24" y="11"/>
                    <a:pt x="24" y="11"/>
                  </a:cubicBezTo>
                  <a:cubicBezTo>
                    <a:pt x="24" y="6"/>
                    <a:pt x="24" y="6"/>
                    <a:pt x="24" y="6"/>
                  </a:cubicBezTo>
                  <a:cubicBezTo>
                    <a:pt x="29" y="8"/>
                    <a:pt x="29" y="8"/>
                    <a:pt x="29" y="8"/>
                  </a:cubicBezTo>
                  <a:cubicBezTo>
                    <a:pt x="32" y="6"/>
                    <a:pt x="32" y="6"/>
                    <a:pt x="32" y="6"/>
                  </a:cubicBezTo>
                  <a:cubicBezTo>
                    <a:pt x="34" y="11"/>
                    <a:pt x="34" y="11"/>
                    <a:pt x="34" y="11"/>
                  </a:cubicBezTo>
                  <a:cubicBezTo>
                    <a:pt x="38" y="10"/>
                    <a:pt x="38" y="10"/>
                    <a:pt x="38" y="10"/>
                  </a:cubicBezTo>
                  <a:cubicBezTo>
                    <a:pt x="38" y="4"/>
                    <a:pt x="38" y="4"/>
                    <a:pt x="38" y="4"/>
                  </a:cubicBezTo>
                  <a:cubicBezTo>
                    <a:pt x="40" y="0"/>
                    <a:pt x="40" y="0"/>
                    <a:pt x="40" y="0"/>
                  </a:cubicBezTo>
                  <a:cubicBezTo>
                    <a:pt x="51" y="1"/>
                    <a:pt x="51" y="1"/>
                    <a:pt x="51" y="1"/>
                  </a:cubicBezTo>
                  <a:cubicBezTo>
                    <a:pt x="57" y="7"/>
                    <a:pt x="57" y="7"/>
                    <a:pt x="57" y="7"/>
                  </a:cubicBezTo>
                  <a:cubicBezTo>
                    <a:pt x="54" y="9"/>
                    <a:pt x="54" y="9"/>
                    <a:pt x="54" y="9"/>
                  </a:cubicBezTo>
                  <a:cubicBezTo>
                    <a:pt x="56" y="13"/>
                    <a:pt x="56" y="13"/>
                    <a:pt x="56" y="13"/>
                  </a:cubicBezTo>
                  <a:cubicBezTo>
                    <a:pt x="59" y="12"/>
                    <a:pt x="59" y="12"/>
                    <a:pt x="59" y="12"/>
                  </a:cubicBezTo>
                  <a:cubicBezTo>
                    <a:pt x="63" y="23"/>
                    <a:pt x="63" y="23"/>
                    <a:pt x="63" y="23"/>
                  </a:cubicBezTo>
                  <a:cubicBezTo>
                    <a:pt x="64" y="34"/>
                    <a:pt x="64" y="34"/>
                    <a:pt x="64" y="34"/>
                  </a:cubicBezTo>
                  <a:cubicBezTo>
                    <a:pt x="95" y="54"/>
                    <a:pt x="95" y="54"/>
                    <a:pt x="95" y="54"/>
                  </a:cubicBezTo>
                  <a:cubicBezTo>
                    <a:pt x="97" y="64"/>
                    <a:pt x="97" y="64"/>
                    <a:pt x="97" y="64"/>
                  </a:cubicBezTo>
                  <a:cubicBezTo>
                    <a:pt x="94" y="65"/>
                    <a:pt x="94" y="65"/>
                    <a:pt x="94" y="65"/>
                  </a:cubicBezTo>
                  <a:cubicBezTo>
                    <a:pt x="94" y="70"/>
                    <a:pt x="94" y="70"/>
                    <a:pt x="94" y="70"/>
                  </a:cubicBezTo>
                  <a:cubicBezTo>
                    <a:pt x="87" y="69"/>
                    <a:pt x="87" y="69"/>
                    <a:pt x="87" y="69"/>
                  </a:cubicBezTo>
                  <a:cubicBezTo>
                    <a:pt x="88" y="64"/>
                    <a:pt x="88" y="64"/>
                    <a:pt x="88" y="64"/>
                  </a:cubicBezTo>
                  <a:cubicBezTo>
                    <a:pt x="88" y="64"/>
                    <a:pt x="85" y="61"/>
                    <a:pt x="85" y="61"/>
                  </a:cubicBezTo>
                  <a:cubicBezTo>
                    <a:pt x="85" y="61"/>
                    <a:pt x="85" y="67"/>
                    <a:pt x="85" y="67"/>
                  </a:cubicBezTo>
                  <a:cubicBezTo>
                    <a:pt x="85" y="67"/>
                    <a:pt x="82" y="67"/>
                    <a:pt x="82" y="67"/>
                  </a:cubicBezTo>
                  <a:cubicBezTo>
                    <a:pt x="82" y="67"/>
                    <a:pt x="80" y="72"/>
                    <a:pt x="80" y="72"/>
                  </a:cubicBezTo>
                  <a:cubicBezTo>
                    <a:pt x="84" y="72"/>
                    <a:pt x="84" y="72"/>
                    <a:pt x="84" y="72"/>
                  </a:cubicBezTo>
                  <a:cubicBezTo>
                    <a:pt x="87" y="76"/>
                    <a:pt x="87" y="76"/>
                    <a:pt x="87" y="76"/>
                  </a:cubicBezTo>
                  <a:cubicBezTo>
                    <a:pt x="68" y="83"/>
                    <a:pt x="68" y="83"/>
                    <a:pt x="68" y="83"/>
                  </a:cubicBezTo>
                  <a:cubicBezTo>
                    <a:pt x="64" y="80"/>
                    <a:pt x="64" y="80"/>
                    <a:pt x="64" y="80"/>
                  </a:cubicBezTo>
                  <a:cubicBezTo>
                    <a:pt x="65" y="71"/>
                    <a:pt x="65" y="71"/>
                    <a:pt x="65" y="71"/>
                  </a:cubicBezTo>
                  <a:cubicBezTo>
                    <a:pt x="57" y="78"/>
                    <a:pt x="57" y="78"/>
                    <a:pt x="57" y="78"/>
                  </a:cubicBezTo>
                  <a:cubicBezTo>
                    <a:pt x="51" y="77"/>
                    <a:pt x="51" y="77"/>
                    <a:pt x="51" y="77"/>
                  </a:cubicBezTo>
                  <a:cubicBezTo>
                    <a:pt x="43" y="82"/>
                    <a:pt x="43" y="82"/>
                    <a:pt x="43" y="82"/>
                  </a:cubicBezTo>
                  <a:cubicBezTo>
                    <a:pt x="40" y="82"/>
                    <a:pt x="40" y="82"/>
                    <a:pt x="40" y="82"/>
                  </a:cubicBezTo>
                  <a:cubicBezTo>
                    <a:pt x="40" y="78"/>
                    <a:pt x="40" y="78"/>
                    <a:pt x="40" y="78"/>
                  </a:cubicBezTo>
                  <a:cubicBezTo>
                    <a:pt x="32" y="79"/>
                    <a:pt x="32" y="79"/>
                    <a:pt x="32" y="79"/>
                  </a:cubicBezTo>
                  <a:cubicBezTo>
                    <a:pt x="29" y="82"/>
                    <a:pt x="29" y="82"/>
                    <a:pt x="29" y="82"/>
                  </a:cubicBezTo>
                  <a:cubicBezTo>
                    <a:pt x="24" y="77"/>
                    <a:pt x="24" y="77"/>
                    <a:pt x="24" y="77"/>
                  </a:cubicBezTo>
                  <a:cubicBezTo>
                    <a:pt x="21" y="79"/>
                    <a:pt x="21" y="79"/>
                    <a:pt x="21" y="79"/>
                  </a:cubicBezTo>
                  <a:cubicBezTo>
                    <a:pt x="20" y="77"/>
                    <a:pt x="20" y="77"/>
                    <a:pt x="20" y="77"/>
                  </a:cubicBezTo>
                  <a:cubicBezTo>
                    <a:pt x="20" y="77"/>
                    <a:pt x="16" y="82"/>
                    <a:pt x="16" y="83"/>
                  </a:cubicBezTo>
                  <a:cubicBezTo>
                    <a:pt x="15" y="83"/>
                    <a:pt x="8" y="80"/>
                    <a:pt x="8" y="80"/>
                  </a:cubicBezTo>
                  <a:cubicBezTo>
                    <a:pt x="10" y="78"/>
                    <a:pt x="10" y="78"/>
                    <a:pt x="10" y="78"/>
                  </a:cubicBezTo>
                  <a:cubicBezTo>
                    <a:pt x="8" y="76"/>
                    <a:pt x="8" y="76"/>
                    <a:pt x="8" y="76"/>
                  </a:cubicBezTo>
                  <a:cubicBezTo>
                    <a:pt x="5" y="77"/>
                    <a:pt x="5" y="77"/>
                    <a:pt x="5" y="77"/>
                  </a:cubicBezTo>
                  <a:lnTo>
                    <a:pt x="0" y="7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52">
              <a:extLst>
                <a:ext uri="{FF2B5EF4-FFF2-40B4-BE49-F238E27FC236}">
                  <a16:creationId xmlns:a16="http://schemas.microsoft.com/office/drawing/2014/main" id="{950C74A8-0CC0-DA74-0D6D-DDDBCB6DF452}"/>
                </a:ext>
              </a:extLst>
            </p:cNvPr>
            <p:cNvSpPr>
              <a:spLocks/>
            </p:cNvSpPr>
            <p:nvPr/>
          </p:nvSpPr>
          <p:spPr bwMode="auto">
            <a:xfrm>
              <a:off x="4878364" y="2590983"/>
              <a:ext cx="48867" cy="26415"/>
            </a:xfrm>
            <a:custGeom>
              <a:avLst/>
              <a:gdLst>
                <a:gd name="T0" fmla="*/ 10 w 19"/>
                <a:gd name="T1" fmla="*/ 6 h 10"/>
                <a:gd name="T2" fmla="*/ 11 w 19"/>
                <a:gd name="T3" fmla="*/ 10 h 10"/>
                <a:gd name="T4" fmla="*/ 19 w 19"/>
                <a:gd name="T5" fmla="*/ 9 h 10"/>
                <a:gd name="T6" fmla="*/ 7 w 19"/>
                <a:gd name="T7" fmla="*/ 0 h 10"/>
                <a:gd name="T8" fmla="*/ 0 w 19"/>
                <a:gd name="T9" fmla="*/ 2 h 10"/>
                <a:gd name="T10" fmla="*/ 4 w 19"/>
                <a:gd name="T11" fmla="*/ 3 h 10"/>
                <a:gd name="T12" fmla="*/ 5 w 19"/>
                <a:gd name="T13" fmla="*/ 7 h 10"/>
                <a:gd name="T14" fmla="*/ 10 w 19"/>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0">
                  <a:moveTo>
                    <a:pt x="10" y="6"/>
                  </a:moveTo>
                  <a:cubicBezTo>
                    <a:pt x="11" y="10"/>
                    <a:pt x="11" y="10"/>
                    <a:pt x="11" y="10"/>
                  </a:cubicBezTo>
                  <a:cubicBezTo>
                    <a:pt x="19" y="9"/>
                    <a:pt x="19" y="9"/>
                    <a:pt x="19" y="9"/>
                  </a:cubicBezTo>
                  <a:cubicBezTo>
                    <a:pt x="7" y="0"/>
                    <a:pt x="7" y="0"/>
                    <a:pt x="7" y="0"/>
                  </a:cubicBezTo>
                  <a:cubicBezTo>
                    <a:pt x="7" y="0"/>
                    <a:pt x="0" y="2"/>
                    <a:pt x="0" y="2"/>
                  </a:cubicBezTo>
                  <a:cubicBezTo>
                    <a:pt x="1" y="2"/>
                    <a:pt x="4" y="3"/>
                    <a:pt x="4" y="3"/>
                  </a:cubicBezTo>
                  <a:cubicBezTo>
                    <a:pt x="4" y="3"/>
                    <a:pt x="5" y="7"/>
                    <a:pt x="5" y="7"/>
                  </a:cubicBezTo>
                  <a:cubicBezTo>
                    <a:pt x="5" y="7"/>
                    <a:pt x="10" y="6"/>
                    <a:pt x="10"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53">
              <a:extLst>
                <a:ext uri="{FF2B5EF4-FFF2-40B4-BE49-F238E27FC236}">
                  <a16:creationId xmlns:a16="http://schemas.microsoft.com/office/drawing/2014/main" id="{CCFF275A-8EB6-EC68-5896-19EC7B1E8765}"/>
                </a:ext>
              </a:extLst>
            </p:cNvPr>
            <p:cNvSpPr>
              <a:spLocks/>
            </p:cNvSpPr>
            <p:nvPr/>
          </p:nvSpPr>
          <p:spPr bwMode="auto">
            <a:xfrm>
              <a:off x="4664408" y="2531550"/>
              <a:ext cx="89809" cy="50188"/>
            </a:xfrm>
            <a:custGeom>
              <a:avLst/>
              <a:gdLst>
                <a:gd name="T0" fmla="*/ 25 w 68"/>
                <a:gd name="T1" fmla="*/ 22 h 38"/>
                <a:gd name="T2" fmla="*/ 19 w 68"/>
                <a:gd name="T3" fmla="*/ 38 h 38"/>
                <a:gd name="T4" fmla="*/ 12 w 68"/>
                <a:gd name="T5" fmla="*/ 38 h 38"/>
                <a:gd name="T6" fmla="*/ 14 w 68"/>
                <a:gd name="T7" fmla="*/ 30 h 38"/>
                <a:gd name="T8" fmla="*/ 0 w 68"/>
                <a:gd name="T9" fmla="*/ 30 h 38"/>
                <a:gd name="T10" fmla="*/ 4 w 68"/>
                <a:gd name="T11" fmla="*/ 2 h 38"/>
                <a:gd name="T12" fmla="*/ 8 w 68"/>
                <a:gd name="T13" fmla="*/ 0 h 38"/>
                <a:gd name="T14" fmla="*/ 31 w 68"/>
                <a:gd name="T15" fmla="*/ 0 h 38"/>
                <a:gd name="T16" fmla="*/ 68 w 68"/>
                <a:gd name="T17" fmla="*/ 6 h 38"/>
                <a:gd name="T18" fmla="*/ 66 w 68"/>
                <a:gd name="T19" fmla="*/ 12 h 38"/>
                <a:gd name="T20" fmla="*/ 57 w 68"/>
                <a:gd name="T21" fmla="*/ 8 h 38"/>
                <a:gd name="T22" fmla="*/ 45 w 68"/>
                <a:gd name="T23" fmla="*/ 20 h 38"/>
                <a:gd name="T24" fmla="*/ 25 w 68"/>
                <a:gd name="T2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38">
                  <a:moveTo>
                    <a:pt x="25" y="22"/>
                  </a:moveTo>
                  <a:lnTo>
                    <a:pt x="19" y="38"/>
                  </a:lnTo>
                  <a:lnTo>
                    <a:pt x="12" y="38"/>
                  </a:lnTo>
                  <a:lnTo>
                    <a:pt x="14" y="30"/>
                  </a:lnTo>
                  <a:lnTo>
                    <a:pt x="0" y="30"/>
                  </a:lnTo>
                  <a:lnTo>
                    <a:pt x="4" y="2"/>
                  </a:lnTo>
                  <a:lnTo>
                    <a:pt x="8" y="0"/>
                  </a:lnTo>
                  <a:lnTo>
                    <a:pt x="31" y="0"/>
                  </a:lnTo>
                  <a:lnTo>
                    <a:pt x="68" y="6"/>
                  </a:lnTo>
                  <a:lnTo>
                    <a:pt x="66" y="12"/>
                  </a:lnTo>
                  <a:lnTo>
                    <a:pt x="57" y="8"/>
                  </a:lnTo>
                  <a:lnTo>
                    <a:pt x="45" y="20"/>
                  </a:lnTo>
                  <a:lnTo>
                    <a:pt x="25" y="22"/>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54">
              <a:extLst>
                <a:ext uri="{FF2B5EF4-FFF2-40B4-BE49-F238E27FC236}">
                  <a16:creationId xmlns:a16="http://schemas.microsoft.com/office/drawing/2014/main" id="{77A77137-050D-C47F-B6E9-70B2CA2A4E65}"/>
                </a:ext>
              </a:extLst>
            </p:cNvPr>
            <p:cNvSpPr>
              <a:spLocks/>
            </p:cNvSpPr>
            <p:nvPr/>
          </p:nvSpPr>
          <p:spPr bwMode="auto">
            <a:xfrm>
              <a:off x="4764783" y="2468155"/>
              <a:ext cx="91130" cy="56791"/>
            </a:xfrm>
            <a:custGeom>
              <a:avLst/>
              <a:gdLst>
                <a:gd name="T0" fmla="*/ 18 w 69"/>
                <a:gd name="T1" fmla="*/ 39 h 43"/>
                <a:gd name="T2" fmla="*/ 25 w 69"/>
                <a:gd name="T3" fmla="*/ 43 h 43"/>
                <a:gd name="T4" fmla="*/ 33 w 69"/>
                <a:gd name="T5" fmla="*/ 39 h 43"/>
                <a:gd name="T6" fmla="*/ 53 w 69"/>
                <a:gd name="T7" fmla="*/ 31 h 43"/>
                <a:gd name="T8" fmla="*/ 69 w 69"/>
                <a:gd name="T9" fmla="*/ 0 h 43"/>
                <a:gd name="T10" fmla="*/ 59 w 69"/>
                <a:gd name="T11" fmla="*/ 0 h 43"/>
                <a:gd name="T12" fmla="*/ 35 w 69"/>
                <a:gd name="T13" fmla="*/ 15 h 43"/>
                <a:gd name="T14" fmla="*/ 24 w 69"/>
                <a:gd name="T15" fmla="*/ 15 h 43"/>
                <a:gd name="T16" fmla="*/ 22 w 69"/>
                <a:gd name="T17" fmla="*/ 25 h 43"/>
                <a:gd name="T18" fmla="*/ 12 w 69"/>
                <a:gd name="T19" fmla="*/ 31 h 43"/>
                <a:gd name="T20" fmla="*/ 2 w 69"/>
                <a:gd name="T21" fmla="*/ 33 h 43"/>
                <a:gd name="T22" fmla="*/ 0 w 69"/>
                <a:gd name="T23" fmla="*/ 39 h 43"/>
                <a:gd name="T24" fmla="*/ 4 w 69"/>
                <a:gd name="T25" fmla="*/ 43 h 43"/>
                <a:gd name="T26" fmla="*/ 18 w 69"/>
                <a:gd name="T27"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43">
                  <a:moveTo>
                    <a:pt x="18" y="39"/>
                  </a:moveTo>
                  <a:lnTo>
                    <a:pt x="25" y="43"/>
                  </a:lnTo>
                  <a:lnTo>
                    <a:pt x="33" y="39"/>
                  </a:lnTo>
                  <a:lnTo>
                    <a:pt x="53" y="31"/>
                  </a:lnTo>
                  <a:lnTo>
                    <a:pt x="69" y="0"/>
                  </a:lnTo>
                  <a:lnTo>
                    <a:pt x="59" y="0"/>
                  </a:lnTo>
                  <a:lnTo>
                    <a:pt x="35" y="15"/>
                  </a:lnTo>
                  <a:lnTo>
                    <a:pt x="24" y="15"/>
                  </a:lnTo>
                  <a:lnTo>
                    <a:pt x="22" y="25"/>
                  </a:lnTo>
                  <a:lnTo>
                    <a:pt x="12" y="31"/>
                  </a:lnTo>
                  <a:lnTo>
                    <a:pt x="2" y="33"/>
                  </a:lnTo>
                  <a:lnTo>
                    <a:pt x="0" y="39"/>
                  </a:lnTo>
                  <a:lnTo>
                    <a:pt x="4" y="43"/>
                  </a:lnTo>
                  <a:lnTo>
                    <a:pt x="18" y="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55">
              <a:extLst>
                <a:ext uri="{FF2B5EF4-FFF2-40B4-BE49-F238E27FC236}">
                  <a16:creationId xmlns:a16="http://schemas.microsoft.com/office/drawing/2014/main" id="{6DE4A644-FB82-47A3-B163-6AEE26179ABA}"/>
                </a:ext>
              </a:extLst>
            </p:cNvPr>
            <p:cNvSpPr>
              <a:spLocks/>
            </p:cNvSpPr>
            <p:nvPr/>
          </p:nvSpPr>
          <p:spPr bwMode="auto">
            <a:xfrm>
              <a:off x="4935155" y="2400799"/>
              <a:ext cx="15848" cy="7925"/>
            </a:xfrm>
            <a:custGeom>
              <a:avLst/>
              <a:gdLst>
                <a:gd name="T0" fmla="*/ 12 w 12"/>
                <a:gd name="T1" fmla="*/ 0 h 6"/>
                <a:gd name="T2" fmla="*/ 10 w 12"/>
                <a:gd name="T3" fmla="*/ 6 h 6"/>
                <a:gd name="T4" fmla="*/ 4 w 12"/>
                <a:gd name="T5" fmla="*/ 6 h 6"/>
                <a:gd name="T6" fmla="*/ 0 w 12"/>
                <a:gd name="T7" fmla="*/ 0 h 6"/>
                <a:gd name="T8" fmla="*/ 12 w 12"/>
                <a:gd name="T9" fmla="*/ 0 h 6"/>
              </a:gdLst>
              <a:ahLst/>
              <a:cxnLst>
                <a:cxn ang="0">
                  <a:pos x="T0" y="T1"/>
                </a:cxn>
                <a:cxn ang="0">
                  <a:pos x="T2" y="T3"/>
                </a:cxn>
                <a:cxn ang="0">
                  <a:pos x="T4" y="T5"/>
                </a:cxn>
                <a:cxn ang="0">
                  <a:pos x="T6" y="T7"/>
                </a:cxn>
                <a:cxn ang="0">
                  <a:pos x="T8" y="T9"/>
                </a:cxn>
              </a:cxnLst>
              <a:rect l="0" t="0" r="r" b="b"/>
              <a:pathLst>
                <a:path w="12" h="6">
                  <a:moveTo>
                    <a:pt x="12" y="0"/>
                  </a:moveTo>
                  <a:lnTo>
                    <a:pt x="10" y="6"/>
                  </a:lnTo>
                  <a:lnTo>
                    <a:pt x="4" y="6"/>
                  </a:lnTo>
                  <a:lnTo>
                    <a:pt x="0" y="0"/>
                  </a:lnTo>
                  <a:lnTo>
                    <a:pt x="12"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56">
              <a:extLst>
                <a:ext uri="{FF2B5EF4-FFF2-40B4-BE49-F238E27FC236}">
                  <a16:creationId xmlns:a16="http://schemas.microsoft.com/office/drawing/2014/main" id="{CB65E592-942F-1AC7-C3DA-E87B4219517B}"/>
                </a:ext>
              </a:extLst>
            </p:cNvPr>
            <p:cNvSpPr>
              <a:spLocks/>
            </p:cNvSpPr>
            <p:nvPr/>
          </p:nvSpPr>
          <p:spPr bwMode="auto">
            <a:xfrm>
              <a:off x="4964211" y="2357215"/>
              <a:ext cx="22452" cy="33018"/>
            </a:xfrm>
            <a:custGeom>
              <a:avLst/>
              <a:gdLst>
                <a:gd name="T0" fmla="*/ 13 w 17"/>
                <a:gd name="T1" fmla="*/ 25 h 25"/>
                <a:gd name="T2" fmla="*/ 0 w 17"/>
                <a:gd name="T3" fmla="*/ 7 h 25"/>
                <a:gd name="T4" fmla="*/ 11 w 17"/>
                <a:gd name="T5" fmla="*/ 0 h 25"/>
                <a:gd name="T6" fmla="*/ 17 w 17"/>
                <a:gd name="T7" fmla="*/ 19 h 25"/>
                <a:gd name="T8" fmla="*/ 13 w 17"/>
                <a:gd name="T9" fmla="*/ 25 h 25"/>
              </a:gdLst>
              <a:ahLst/>
              <a:cxnLst>
                <a:cxn ang="0">
                  <a:pos x="T0" y="T1"/>
                </a:cxn>
                <a:cxn ang="0">
                  <a:pos x="T2" y="T3"/>
                </a:cxn>
                <a:cxn ang="0">
                  <a:pos x="T4" y="T5"/>
                </a:cxn>
                <a:cxn ang="0">
                  <a:pos x="T6" y="T7"/>
                </a:cxn>
                <a:cxn ang="0">
                  <a:pos x="T8" y="T9"/>
                </a:cxn>
              </a:cxnLst>
              <a:rect l="0" t="0" r="r" b="b"/>
              <a:pathLst>
                <a:path w="17" h="25">
                  <a:moveTo>
                    <a:pt x="13" y="25"/>
                  </a:moveTo>
                  <a:lnTo>
                    <a:pt x="0" y="7"/>
                  </a:lnTo>
                  <a:lnTo>
                    <a:pt x="11" y="0"/>
                  </a:lnTo>
                  <a:lnTo>
                    <a:pt x="17" y="19"/>
                  </a:lnTo>
                  <a:lnTo>
                    <a:pt x="13" y="2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57">
              <a:extLst>
                <a:ext uri="{FF2B5EF4-FFF2-40B4-BE49-F238E27FC236}">
                  <a16:creationId xmlns:a16="http://schemas.microsoft.com/office/drawing/2014/main" id="{6AD835D0-861D-F39D-C65F-00B87AF10CD3}"/>
                </a:ext>
              </a:extLst>
            </p:cNvPr>
            <p:cNvSpPr>
              <a:spLocks/>
            </p:cNvSpPr>
            <p:nvPr/>
          </p:nvSpPr>
          <p:spPr bwMode="auto">
            <a:xfrm>
              <a:off x="4862516" y="2250237"/>
              <a:ext cx="31698" cy="13207"/>
            </a:xfrm>
            <a:custGeom>
              <a:avLst/>
              <a:gdLst>
                <a:gd name="T0" fmla="*/ 0 w 24"/>
                <a:gd name="T1" fmla="*/ 6 h 10"/>
                <a:gd name="T2" fmla="*/ 20 w 24"/>
                <a:gd name="T3" fmla="*/ 10 h 10"/>
                <a:gd name="T4" fmla="*/ 24 w 24"/>
                <a:gd name="T5" fmla="*/ 8 h 10"/>
                <a:gd name="T6" fmla="*/ 18 w 24"/>
                <a:gd name="T7" fmla="*/ 0 h 10"/>
                <a:gd name="T8" fmla="*/ 0 w 24"/>
                <a:gd name="T9" fmla="*/ 6 h 10"/>
              </a:gdLst>
              <a:ahLst/>
              <a:cxnLst>
                <a:cxn ang="0">
                  <a:pos x="T0" y="T1"/>
                </a:cxn>
                <a:cxn ang="0">
                  <a:pos x="T2" y="T3"/>
                </a:cxn>
                <a:cxn ang="0">
                  <a:pos x="T4" y="T5"/>
                </a:cxn>
                <a:cxn ang="0">
                  <a:pos x="T6" y="T7"/>
                </a:cxn>
                <a:cxn ang="0">
                  <a:pos x="T8" y="T9"/>
                </a:cxn>
              </a:cxnLst>
              <a:rect l="0" t="0" r="r" b="b"/>
              <a:pathLst>
                <a:path w="24" h="10">
                  <a:moveTo>
                    <a:pt x="0" y="6"/>
                  </a:moveTo>
                  <a:lnTo>
                    <a:pt x="20" y="10"/>
                  </a:lnTo>
                  <a:lnTo>
                    <a:pt x="24" y="8"/>
                  </a:lnTo>
                  <a:lnTo>
                    <a:pt x="18" y="0"/>
                  </a:lnTo>
                  <a:lnTo>
                    <a:pt x="0"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58">
              <a:extLst>
                <a:ext uri="{FF2B5EF4-FFF2-40B4-BE49-F238E27FC236}">
                  <a16:creationId xmlns:a16="http://schemas.microsoft.com/office/drawing/2014/main" id="{FEBA17EB-E6F7-208D-DBB5-62C19DC937A6}"/>
                </a:ext>
              </a:extLst>
            </p:cNvPr>
            <p:cNvSpPr>
              <a:spLocks/>
            </p:cNvSpPr>
            <p:nvPr/>
          </p:nvSpPr>
          <p:spPr bwMode="auto">
            <a:xfrm>
              <a:off x="4899496" y="2268727"/>
              <a:ext cx="64715" cy="69998"/>
            </a:xfrm>
            <a:custGeom>
              <a:avLst/>
              <a:gdLst>
                <a:gd name="T0" fmla="*/ 10 w 49"/>
                <a:gd name="T1" fmla="*/ 31 h 53"/>
                <a:gd name="T2" fmla="*/ 4 w 49"/>
                <a:gd name="T3" fmla="*/ 29 h 53"/>
                <a:gd name="T4" fmla="*/ 0 w 49"/>
                <a:gd name="T5" fmla="*/ 18 h 53"/>
                <a:gd name="T6" fmla="*/ 17 w 49"/>
                <a:gd name="T7" fmla="*/ 10 h 53"/>
                <a:gd name="T8" fmla="*/ 21 w 49"/>
                <a:gd name="T9" fmla="*/ 4 h 53"/>
                <a:gd name="T10" fmla="*/ 35 w 49"/>
                <a:gd name="T11" fmla="*/ 0 h 53"/>
                <a:gd name="T12" fmla="*/ 49 w 49"/>
                <a:gd name="T13" fmla="*/ 20 h 53"/>
                <a:gd name="T14" fmla="*/ 43 w 49"/>
                <a:gd name="T15" fmla="*/ 24 h 53"/>
                <a:gd name="T16" fmla="*/ 49 w 49"/>
                <a:gd name="T17" fmla="*/ 31 h 53"/>
                <a:gd name="T18" fmla="*/ 43 w 49"/>
                <a:gd name="T19" fmla="*/ 45 h 53"/>
                <a:gd name="T20" fmla="*/ 33 w 49"/>
                <a:gd name="T21" fmla="*/ 49 h 53"/>
                <a:gd name="T22" fmla="*/ 31 w 49"/>
                <a:gd name="T23" fmla="*/ 53 h 53"/>
                <a:gd name="T24" fmla="*/ 19 w 49"/>
                <a:gd name="T25" fmla="*/ 53 h 53"/>
                <a:gd name="T26" fmla="*/ 11 w 49"/>
                <a:gd name="T27" fmla="*/ 45 h 53"/>
                <a:gd name="T28" fmla="*/ 10 w 49"/>
                <a:gd name="T29" fmla="*/ 3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53">
                  <a:moveTo>
                    <a:pt x="10" y="31"/>
                  </a:moveTo>
                  <a:lnTo>
                    <a:pt x="4" y="29"/>
                  </a:lnTo>
                  <a:lnTo>
                    <a:pt x="0" y="18"/>
                  </a:lnTo>
                  <a:lnTo>
                    <a:pt x="17" y="10"/>
                  </a:lnTo>
                  <a:lnTo>
                    <a:pt x="21" y="4"/>
                  </a:lnTo>
                  <a:lnTo>
                    <a:pt x="35" y="0"/>
                  </a:lnTo>
                  <a:lnTo>
                    <a:pt x="49" y="20"/>
                  </a:lnTo>
                  <a:lnTo>
                    <a:pt x="43" y="24"/>
                  </a:lnTo>
                  <a:lnTo>
                    <a:pt x="49" y="31"/>
                  </a:lnTo>
                  <a:lnTo>
                    <a:pt x="43" y="45"/>
                  </a:lnTo>
                  <a:lnTo>
                    <a:pt x="33" y="49"/>
                  </a:lnTo>
                  <a:lnTo>
                    <a:pt x="31" y="53"/>
                  </a:lnTo>
                  <a:lnTo>
                    <a:pt x="19" y="53"/>
                  </a:lnTo>
                  <a:lnTo>
                    <a:pt x="11" y="45"/>
                  </a:lnTo>
                  <a:lnTo>
                    <a:pt x="10" y="3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59">
              <a:extLst>
                <a:ext uri="{FF2B5EF4-FFF2-40B4-BE49-F238E27FC236}">
                  <a16:creationId xmlns:a16="http://schemas.microsoft.com/office/drawing/2014/main" id="{0C77892B-6ADB-21D9-8DB2-F99AC2EA7561}"/>
                </a:ext>
              </a:extLst>
            </p:cNvPr>
            <p:cNvSpPr>
              <a:spLocks/>
            </p:cNvSpPr>
            <p:nvPr/>
          </p:nvSpPr>
          <p:spPr bwMode="auto">
            <a:xfrm>
              <a:off x="4847987" y="1905529"/>
              <a:ext cx="330180" cy="406781"/>
            </a:xfrm>
            <a:custGeom>
              <a:avLst/>
              <a:gdLst>
                <a:gd name="T0" fmla="*/ 24 w 128"/>
                <a:gd name="T1" fmla="*/ 76 h 158"/>
                <a:gd name="T2" fmla="*/ 5 w 128"/>
                <a:gd name="T3" fmla="*/ 58 h 158"/>
                <a:gd name="T4" fmla="*/ 4 w 128"/>
                <a:gd name="T5" fmla="*/ 47 h 158"/>
                <a:gd name="T6" fmla="*/ 14 w 128"/>
                <a:gd name="T7" fmla="*/ 33 h 158"/>
                <a:gd name="T8" fmla="*/ 23 w 128"/>
                <a:gd name="T9" fmla="*/ 45 h 158"/>
                <a:gd name="T10" fmla="*/ 29 w 128"/>
                <a:gd name="T11" fmla="*/ 30 h 158"/>
                <a:gd name="T12" fmla="*/ 27 w 128"/>
                <a:gd name="T13" fmla="*/ 23 h 158"/>
                <a:gd name="T14" fmla="*/ 32 w 128"/>
                <a:gd name="T15" fmla="*/ 16 h 158"/>
                <a:gd name="T16" fmla="*/ 42 w 128"/>
                <a:gd name="T17" fmla="*/ 37 h 158"/>
                <a:gd name="T18" fmla="*/ 47 w 128"/>
                <a:gd name="T19" fmla="*/ 38 h 158"/>
                <a:gd name="T20" fmla="*/ 57 w 128"/>
                <a:gd name="T21" fmla="*/ 50 h 158"/>
                <a:gd name="T22" fmla="*/ 56 w 128"/>
                <a:gd name="T23" fmla="*/ 41 h 158"/>
                <a:gd name="T24" fmla="*/ 53 w 128"/>
                <a:gd name="T25" fmla="*/ 30 h 158"/>
                <a:gd name="T26" fmla="*/ 57 w 128"/>
                <a:gd name="T27" fmla="*/ 19 h 158"/>
                <a:gd name="T28" fmla="*/ 64 w 128"/>
                <a:gd name="T29" fmla="*/ 6 h 158"/>
                <a:gd name="T30" fmla="*/ 71 w 128"/>
                <a:gd name="T31" fmla="*/ 1 h 158"/>
                <a:gd name="T32" fmla="*/ 85 w 128"/>
                <a:gd name="T33" fmla="*/ 41 h 158"/>
                <a:gd name="T34" fmla="*/ 72 w 128"/>
                <a:gd name="T35" fmla="*/ 67 h 158"/>
                <a:gd name="T36" fmla="*/ 78 w 128"/>
                <a:gd name="T37" fmla="*/ 78 h 158"/>
                <a:gd name="T38" fmla="*/ 72 w 128"/>
                <a:gd name="T39" fmla="*/ 91 h 158"/>
                <a:gd name="T40" fmla="*/ 84 w 128"/>
                <a:gd name="T41" fmla="*/ 100 h 158"/>
                <a:gd name="T42" fmla="*/ 86 w 128"/>
                <a:gd name="T43" fmla="*/ 96 h 158"/>
                <a:gd name="T44" fmla="*/ 97 w 128"/>
                <a:gd name="T45" fmla="*/ 102 h 158"/>
                <a:gd name="T46" fmla="*/ 99 w 128"/>
                <a:gd name="T47" fmla="*/ 114 h 158"/>
                <a:gd name="T48" fmla="*/ 115 w 128"/>
                <a:gd name="T49" fmla="*/ 130 h 158"/>
                <a:gd name="T50" fmla="*/ 101 w 128"/>
                <a:gd name="T51" fmla="*/ 143 h 158"/>
                <a:gd name="T52" fmla="*/ 86 w 128"/>
                <a:gd name="T53" fmla="*/ 153 h 158"/>
                <a:gd name="T54" fmla="*/ 73 w 128"/>
                <a:gd name="T55" fmla="*/ 148 h 158"/>
                <a:gd name="T56" fmla="*/ 79 w 128"/>
                <a:gd name="T57" fmla="*/ 141 h 158"/>
                <a:gd name="T58" fmla="*/ 86 w 128"/>
                <a:gd name="T59" fmla="*/ 134 h 158"/>
                <a:gd name="T60" fmla="*/ 91 w 128"/>
                <a:gd name="T61" fmla="*/ 127 h 158"/>
                <a:gd name="T62" fmla="*/ 80 w 128"/>
                <a:gd name="T63" fmla="*/ 117 h 158"/>
                <a:gd name="T64" fmla="*/ 66 w 128"/>
                <a:gd name="T65" fmla="*/ 130 h 158"/>
                <a:gd name="T66" fmla="*/ 68 w 128"/>
                <a:gd name="T67" fmla="*/ 118 h 158"/>
                <a:gd name="T68" fmla="*/ 58 w 128"/>
                <a:gd name="T69" fmla="*/ 118 h 158"/>
                <a:gd name="T70" fmla="*/ 45 w 128"/>
                <a:gd name="T71" fmla="*/ 112 h 158"/>
                <a:gd name="T72" fmla="*/ 40 w 128"/>
                <a:gd name="T73" fmla="*/ 102 h 158"/>
                <a:gd name="T74" fmla="*/ 32 w 128"/>
                <a:gd name="T75" fmla="*/ 95 h 158"/>
                <a:gd name="T76" fmla="*/ 47 w 128"/>
                <a:gd name="T77" fmla="*/ 86 h 158"/>
                <a:gd name="T78" fmla="*/ 42 w 128"/>
                <a:gd name="T79" fmla="*/ 75 h 158"/>
                <a:gd name="T80" fmla="*/ 36 w 128"/>
                <a:gd name="T81" fmla="*/ 71 h 158"/>
                <a:gd name="T82" fmla="*/ 30 w 128"/>
                <a:gd name="T83" fmla="*/ 6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58">
                  <a:moveTo>
                    <a:pt x="24" y="64"/>
                  </a:moveTo>
                  <a:cubicBezTo>
                    <a:pt x="25" y="70"/>
                    <a:pt x="25" y="70"/>
                    <a:pt x="25" y="70"/>
                  </a:cubicBezTo>
                  <a:cubicBezTo>
                    <a:pt x="24" y="76"/>
                    <a:pt x="24" y="76"/>
                    <a:pt x="24" y="76"/>
                  </a:cubicBezTo>
                  <a:cubicBezTo>
                    <a:pt x="20" y="76"/>
                    <a:pt x="20" y="76"/>
                    <a:pt x="20" y="76"/>
                  </a:cubicBezTo>
                  <a:cubicBezTo>
                    <a:pt x="5" y="62"/>
                    <a:pt x="5" y="62"/>
                    <a:pt x="5" y="62"/>
                  </a:cubicBezTo>
                  <a:cubicBezTo>
                    <a:pt x="5" y="58"/>
                    <a:pt x="5" y="58"/>
                    <a:pt x="5" y="58"/>
                  </a:cubicBezTo>
                  <a:cubicBezTo>
                    <a:pt x="1" y="54"/>
                    <a:pt x="1" y="54"/>
                    <a:pt x="1" y="54"/>
                  </a:cubicBezTo>
                  <a:cubicBezTo>
                    <a:pt x="0" y="50"/>
                    <a:pt x="0" y="50"/>
                    <a:pt x="0" y="50"/>
                  </a:cubicBezTo>
                  <a:cubicBezTo>
                    <a:pt x="4" y="47"/>
                    <a:pt x="4" y="47"/>
                    <a:pt x="4" y="47"/>
                  </a:cubicBezTo>
                  <a:cubicBezTo>
                    <a:pt x="6" y="43"/>
                    <a:pt x="6" y="43"/>
                    <a:pt x="6" y="43"/>
                  </a:cubicBezTo>
                  <a:cubicBezTo>
                    <a:pt x="9" y="46"/>
                    <a:pt x="9" y="46"/>
                    <a:pt x="9" y="46"/>
                  </a:cubicBezTo>
                  <a:cubicBezTo>
                    <a:pt x="9" y="46"/>
                    <a:pt x="14" y="33"/>
                    <a:pt x="14" y="33"/>
                  </a:cubicBezTo>
                  <a:cubicBezTo>
                    <a:pt x="15" y="33"/>
                    <a:pt x="18" y="43"/>
                    <a:pt x="19" y="49"/>
                  </a:cubicBezTo>
                  <a:cubicBezTo>
                    <a:pt x="26" y="51"/>
                    <a:pt x="26" y="51"/>
                    <a:pt x="26" y="51"/>
                  </a:cubicBezTo>
                  <a:cubicBezTo>
                    <a:pt x="23" y="45"/>
                    <a:pt x="23" y="45"/>
                    <a:pt x="23" y="45"/>
                  </a:cubicBezTo>
                  <a:cubicBezTo>
                    <a:pt x="27" y="37"/>
                    <a:pt x="27" y="37"/>
                    <a:pt x="27" y="37"/>
                  </a:cubicBezTo>
                  <a:cubicBezTo>
                    <a:pt x="29" y="36"/>
                    <a:pt x="29" y="36"/>
                    <a:pt x="29" y="36"/>
                  </a:cubicBezTo>
                  <a:cubicBezTo>
                    <a:pt x="29" y="30"/>
                    <a:pt x="29" y="30"/>
                    <a:pt x="29" y="30"/>
                  </a:cubicBezTo>
                  <a:cubicBezTo>
                    <a:pt x="22" y="28"/>
                    <a:pt x="22" y="28"/>
                    <a:pt x="22" y="28"/>
                  </a:cubicBezTo>
                  <a:cubicBezTo>
                    <a:pt x="23" y="25"/>
                    <a:pt x="23" y="25"/>
                    <a:pt x="23" y="25"/>
                  </a:cubicBezTo>
                  <a:cubicBezTo>
                    <a:pt x="27" y="23"/>
                    <a:pt x="27" y="23"/>
                    <a:pt x="27" y="23"/>
                  </a:cubicBezTo>
                  <a:cubicBezTo>
                    <a:pt x="26" y="18"/>
                    <a:pt x="26" y="18"/>
                    <a:pt x="26" y="18"/>
                  </a:cubicBezTo>
                  <a:cubicBezTo>
                    <a:pt x="29" y="14"/>
                    <a:pt x="29" y="14"/>
                    <a:pt x="29" y="14"/>
                  </a:cubicBezTo>
                  <a:cubicBezTo>
                    <a:pt x="32" y="16"/>
                    <a:pt x="32" y="16"/>
                    <a:pt x="32" y="16"/>
                  </a:cubicBezTo>
                  <a:cubicBezTo>
                    <a:pt x="37" y="26"/>
                    <a:pt x="37" y="26"/>
                    <a:pt x="37" y="26"/>
                  </a:cubicBezTo>
                  <a:cubicBezTo>
                    <a:pt x="37" y="34"/>
                    <a:pt x="37" y="34"/>
                    <a:pt x="37" y="34"/>
                  </a:cubicBezTo>
                  <a:cubicBezTo>
                    <a:pt x="42" y="37"/>
                    <a:pt x="42" y="37"/>
                    <a:pt x="42" y="37"/>
                  </a:cubicBezTo>
                  <a:cubicBezTo>
                    <a:pt x="41" y="41"/>
                    <a:pt x="41" y="41"/>
                    <a:pt x="41" y="41"/>
                  </a:cubicBezTo>
                  <a:cubicBezTo>
                    <a:pt x="45" y="42"/>
                    <a:pt x="45" y="42"/>
                    <a:pt x="45" y="42"/>
                  </a:cubicBezTo>
                  <a:cubicBezTo>
                    <a:pt x="47" y="38"/>
                    <a:pt x="47" y="38"/>
                    <a:pt x="47" y="38"/>
                  </a:cubicBezTo>
                  <a:cubicBezTo>
                    <a:pt x="48" y="43"/>
                    <a:pt x="48" y="43"/>
                    <a:pt x="48" y="43"/>
                  </a:cubicBezTo>
                  <a:cubicBezTo>
                    <a:pt x="52" y="39"/>
                    <a:pt x="52" y="39"/>
                    <a:pt x="52" y="39"/>
                  </a:cubicBezTo>
                  <a:cubicBezTo>
                    <a:pt x="57" y="50"/>
                    <a:pt x="57" y="50"/>
                    <a:pt x="57" y="50"/>
                  </a:cubicBezTo>
                  <a:cubicBezTo>
                    <a:pt x="59" y="48"/>
                    <a:pt x="59" y="48"/>
                    <a:pt x="59" y="48"/>
                  </a:cubicBezTo>
                  <a:cubicBezTo>
                    <a:pt x="58" y="45"/>
                    <a:pt x="58" y="45"/>
                    <a:pt x="58" y="45"/>
                  </a:cubicBezTo>
                  <a:cubicBezTo>
                    <a:pt x="56" y="41"/>
                    <a:pt x="56" y="41"/>
                    <a:pt x="56" y="41"/>
                  </a:cubicBezTo>
                  <a:cubicBezTo>
                    <a:pt x="57" y="38"/>
                    <a:pt x="57" y="38"/>
                    <a:pt x="57" y="38"/>
                  </a:cubicBezTo>
                  <a:cubicBezTo>
                    <a:pt x="54" y="34"/>
                    <a:pt x="54" y="34"/>
                    <a:pt x="54" y="34"/>
                  </a:cubicBezTo>
                  <a:cubicBezTo>
                    <a:pt x="53" y="30"/>
                    <a:pt x="53" y="30"/>
                    <a:pt x="53" y="30"/>
                  </a:cubicBezTo>
                  <a:cubicBezTo>
                    <a:pt x="58" y="25"/>
                    <a:pt x="58" y="25"/>
                    <a:pt x="58" y="25"/>
                  </a:cubicBezTo>
                  <a:cubicBezTo>
                    <a:pt x="54" y="25"/>
                    <a:pt x="54" y="25"/>
                    <a:pt x="54" y="25"/>
                  </a:cubicBezTo>
                  <a:cubicBezTo>
                    <a:pt x="57" y="19"/>
                    <a:pt x="57" y="19"/>
                    <a:pt x="57" y="19"/>
                  </a:cubicBezTo>
                  <a:cubicBezTo>
                    <a:pt x="55" y="18"/>
                    <a:pt x="55" y="18"/>
                    <a:pt x="55" y="18"/>
                  </a:cubicBezTo>
                  <a:cubicBezTo>
                    <a:pt x="57" y="8"/>
                    <a:pt x="57" y="8"/>
                    <a:pt x="57" y="8"/>
                  </a:cubicBezTo>
                  <a:cubicBezTo>
                    <a:pt x="64" y="6"/>
                    <a:pt x="64" y="6"/>
                    <a:pt x="64" y="6"/>
                  </a:cubicBezTo>
                  <a:cubicBezTo>
                    <a:pt x="65" y="0"/>
                    <a:pt x="65" y="0"/>
                    <a:pt x="65" y="0"/>
                  </a:cubicBezTo>
                  <a:cubicBezTo>
                    <a:pt x="67" y="2"/>
                    <a:pt x="67" y="2"/>
                    <a:pt x="67" y="2"/>
                  </a:cubicBezTo>
                  <a:cubicBezTo>
                    <a:pt x="71" y="1"/>
                    <a:pt x="71" y="1"/>
                    <a:pt x="71" y="1"/>
                  </a:cubicBezTo>
                  <a:cubicBezTo>
                    <a:pt x="76" y="8"/>
                    <a:pt x="76" y="8"/>
                    <a:pt x="76" y="8"/>
                  </a:cubicBezTo>
                  <a:cubicBezTo>
                    <a:pt x="85" y="29"/>
                    <a:pt x="85" y="29"/>
                    <a:pt x="85" y="29"/>
                  </a:cubicBezTo>
                  <a:cubicBezTo>
                    <a:pt x="85" y="41"/>
                    <a:pt x="85" y="41"/>
                    <a:pt x="85" y="41"/>
                  </a:cubicBezTo>
                  <a:cubicBezTo>
                    <a:pt x="80" y="51"/>
                    <a:pt x="80" y="51"/>
                    <a:pt x="80" y="51"/>
                  </a:cubicBezTo>
                  <a:cubicBezTo>
                    <a:pt x="76" y="67"/>
                    <a:pt x="76" y="67"/>
                    <a:pt x="76" y="67"/>
                  </a:cubicBezTo>
                  <a:cubicBezTo>
                    <a:pt x="72" y="67"/>
                    <a:pt x="72" y="67"/>
                    <a:pt x="72" y="67"/>
                  </a:cubicBezTo>
                  <a:cubicBezTo>
                    <a:pt x="70" y="70"/>
                    <a:pt x="70" y="70"/>
                    <a:pt x="70" y="70"/>
                  </a:cubicBezTo>
                  <a:cubicBezTo>
                    <a:pt x="73" y="70"/>
                    <a:pt x="73" y="70"/>
                    <a:pt x="73" y="70"/>
                  </a:cubicBezTo>
                  <a:cubicBezTo>
                    <a:pt x="78" y="78"/>
                    <a:pt x="78" y="78"/>
                    <a:pt x="78" y="78"/>
                  </a:cubicBezTo>
                  <a:cubicBezTo>
                    <a:pt x="76" y="85"/>
                    <a:pt x="76" y="85"/>
                    <a:pt x="76" y="85"/>
                  </a:cubicBezTo>
                  <a:cubicBezTo>
                    <a:pt x="77" y="90"/>
                    <a:pt x="77" y="90"/>
                    <a:pt x="77" y="90"/>
                  </a:cubicBezTo>
                  <a:cubicBezTo>
                    <a:pt x="72" y="91"/>
                    <a:pt x="72" y="91"/>
                    <a:pt x="72" y="91"/>
                  </a:cubicBezTo>
                  <a:cubicBezTo>
                    <a:pt x="81" y="96"/>
                    <a:pt x="81" y="96"/>
                    <a:pt x="81" y="96"/>
                  </a:cubicBezTo>
                  <a:cubicBezTo>
                    <a:pt x="80" y="101"/>
                    <a:pt x="80" y="101"/>
                    <a:pt x="80" y="101"/>
                  </a:cubicBezTo>
                  <a:cubicBezTo>
                    <a:pt x="84" y="100"/>
                    <a:pt x="84" y="100"/>
                    <a:pt x="84" y="100"/>
                  </a:cubicBezTo>
                  <a:cubicBezTo>
                    <a:pt x="88" y="103"/>
                    <a:pt x="88" y="103"/>
                    <a:pt x="88" y="103"/>
                  </a:cubicBezTo>
                  <a:cubicBezTo>
                    <a:pt x="88" y="99"/>
                    <a:pt x="88" y="99"/>
                    <a:pt x="88" y="99"/>
                  </a:cubicBezTo>
                  <a:cubicBezTo>
                    <a:pt x="86" y="96"/>
                    <a:pt x="86" y="96"/>
                    <a:pt x="86" y="96"/>
                  </a:cubicBezTo>
                  <a:cubicBezTo>
                    <a:pt x="91" y="94"/>
                    <a:pt x="91" y="94"/>
                    <a:pt x="91" y="94"/>
                  </a:cubicBezTo>
                  <a:cubicBezTo>
                    <a:pt x="95" y="96"/>
                    <a:pt x="95" y="96"/>
                    <a:pt x="95" y="96"/>
                  </a:cubicBezTo>
                  <a:cubicBezTo>
                    <a:pt x="97" y="102"/>
                    <a:pt x="97" y="102"/>
                    <a:pt x="97" y="102"/>
                  </a:cubicBezTo>
                  <a:cubicBezTo>
                    <a:pt x="93" y="104"/>
                    <a:pt x="93" y="104"/>
                    <a:pt x="93" y="104"/>
                  </a:cubicBezTo>
                  <a:cubicBezTo>
                    <a:pt x="89" y="105"/>
                    <a:pt x="89" y="105"/>
                    <a:pt x="89" y="105"/>
                  </a:cubicBezTo>
                  <a:cubicBezTo>
                    <a:pt x="99" y="114"/>
                    <a:pt x="99" y="114"/>
                    <a:pt x="99" y="114"/>
                  </a:cubicBezTo>
                  <a:cubicBezTo>
                    <a:pt x="120" y="112"/>
                    <a:pt x="120" y="112"/>
                    <a:pt x="120" y="112"/>
                  </a:cubicBezTo>
                  <a:cubicBezTo>
                    <a:pt x="128" y="117"/>
                    <a:pt x="128" y="117"/>
                    <a:pt x="128" y="117"/>
                  </a:cubicBezTo>
                  <a:cubicBezTo>
                    <a:pt x="115" y="130"/>
                    <a:pt x="115" y="130"/>
                    <a:pt x="115" y="130"/>
                  </a:cubicBezTo>
                  <a:cubicBezTo>
                    <a:pt x="106" y="129"/>
                    <a:pt x="106" y="129"/>
                    <a:pt x="106" y="129"/>
                  </a:cubicBezTo>
                  <a:cubicBezTo>
                    <a:pt x="107" y="134"/>
                    <a:pt x="107" y="134"/>
                    <a:pt x="107" y="134"/>
                  </a:cubicBezTo>
                  <a:cubicBezTo>
                    <a:pt x="101" y="143"/>
                    <a:pt x="101" y="143"/>
                    <a:pt x="101" y="143"/>
                  </a:cubicBezTo>
                  <a:cubicBezTo>
                    <a:pt x="97" y="143"/>
                    <a:pt x="97" y="143"/>
                    <a:pt x="97" y="143"/>
                  </a:cubicBezTo>
                  <a:cubicBezTo>
                    <a:pt x="96" y="148"/>
                    <a:pt x="96" y="148"/>
                    <a:pt x="96" y="148"/>
                  </a:cubicBezTo>
                  <a:cubicBezTo>
                    <a:pt x="86" y="153"/>
                    <a:pt x="86" y="153"/>
                    <a:pt x="86" y="153"/>
                  </a:cubicBezTo>
                  <a:cubicBezTo>
                    <a:pt x="82" y="158"/>
                    <a:pt x="82" y="158"/>
                    <a:pt x="82" y="158"/>
                  </a:cubicBezTo>
                  <a:cubicBezTo>
                    <a:pt x="72" y="156"/>
                    <a:pt x="72" y="156"/>
                    <a:pt x="72" y="156"/>
                  </a:cubicBezTo>
                  <a:cubicBezTo>
                    <a:pt x="73" y="148"/>
                    <a:pt x="73" y="148"/>
                    <a:pt x="73" y="148"/>
                  </a:cubicBezTo>
                  <a:cubicBezTo>
                    <a:pt x="77" y="146"/>
                    <a:pt x="77" y="146"/>
                    <a:pt x="77" y="146"/>
                  </a:cubicBezTo>
                  <a:cubicBezTo>
                    <a:pt x="76" y="141"/>
                    <a:pt x="76" y="141"/>
                    <a:pt x="76" y="141"/>
                  </a:cubicBezTo>
                  <a:cubicBezTo>
                    <a:pt x="79" y="141"/>
                    <a:pt x="79" y="141"/>
                    <a:pt x="79" y="141"/>
                  </a:cubicBezTo>
                  <a:cubicBezTo>
                    <a:pt x="79" y="136"/>
                    <a:pt x="79" y="136"/>
                    <a:pt x="79" y="136"/>
                  </a:cubicBezTo>
                  <a:cubicBezTo>
                    <a:pt x="82" y="134"/>
                    <a:pt x="82" y="134"/>
                    <a:pt x="82" y="134"/>
                  </a:cubicBezTo>
                  <a:cubicBezTo>
                    <a:pt x="86" y="134"/>
                    <a:pt x="86" y="134"/>
                    <a:pt x="86" y="134"/>
                  </a:cubicBezTo>
                  <a:cubicBezTo>
                    <a:pt x="86" y="131"/>
                    <a:pt x="86" y="131"/>
                    <a:pt x="86" y="131"/>
                  </a:cubicBezTo>
                  <a:cubicBezTo>
                    <a:pt x="91" y="131"/>
                    <a:pt x="91" y="131"/>
                    <a:pt x="91" y="131"/>
                  </a:cubicBezTo>
                  <a:cubicBezTo>
                    <a:pt x="91" y="127"/>
                    <a:pt x="91" y="127"/>
                    <a:pt x="91" y="127"/>
                  </a:cubicBezTo>
                  <a:cubicBezTo>
                    <a:pt x="83" y="126"/>
                    <a:pt x="83" y="126"/>
                    <a:pt x="83" y="126"/>
                  </a:cubicBezTo>
                  <a:cubicBezTo>
                    <a:pt x="83" y="118"/>
                    <a:pt x="83" y="118"/>
                    <a:pt x="83" y="118"/>
                  </a:cubicBezTo>
                  <a:cubicBezTo>
                    <a:pt x="83" y="118"/>
                    <a:pt x="80" y="117"/>
                    <a:pt x="80" y="117"/>
                  </a:cubicBezTo>
                  <a:cubicBezTo>
                    <a:pt x="80" y="117"/>
                    <a:pt x="71" y="133"/>
                    <a:pt x="71" y="133"/>
                  </a:cubicBezTo>
                  <a:cubicBezTo>
                    <a:pt x="67" y="133"/>
                    <a:pt x="67" y="133"/>
                    <a:pt x="67" y="133"/>
                  </a:cubicBezTo>
                  <a:cubicBezTo>
                    <a:pt x="66" y="130"/>
                    <a:pt x="66" y="130"/>
                    <a:pt x="66" y="130"/>
                  </a:cubicBezTo>
                  <a:cubicBezTo>
                    <a:pt x="69" y="125"/>
                    <a:pt x="69" y="125"/>
                    <a:pt x="69" y="125"/>
                  </a:cubicBezTo>
                  <a:cubicBezTo>
                    <a:pt x="69" y="125"/>
                    <a:pt x="67" y="122"/>
                    <a:pt x="67" y="122"/>
                  </a:cubicBezTo>
                  <a:cubicBezTo>
                    <a:pt x="67" y="122"/>
                    <a:pt x="68" y="118"/>
                    <a:pt x="68" y="118"/>
                  </a:cubicBezTo>
                  <a:cubicBezTo>
                    <a:pt x="65" y="116"/>
                    <a:pt x="65" y="116"/>
                    <a:pt x="65" y="116"/>
                  </a:cubicBezTo>
                  <a:cubicBezTo>
                    <a:pt x="60" y="120"/>
                    <a:pt x="60" y="120"/>
                    <a:pt x="60" y="120"/>
                  </a:cubicBezTo>
                  <a:cubicBezTo>
                    <a:pt x="58" y="118"/>
                    <a:pt x="58" y="118"/>
                    <a:pt x="58" y="118"/>
                  </a:cubicBezTo>
                  <a:cubicBezTo>
                    <a:pt x="51" y="120"/>
                    <a:pt x="51" y="120"/>
                    <a:pt x="51" y="120"/>
                  </a:cubicBezTo>
                  <a:cubicBezTo>
                    <a:pt x="41" y="121"/>
                    <a:pt x="41" y="121"/>
                    <a:pt x="41" y="121"/>
                  </a:cubicBezTo>
                  <a:cubicBezTo>
                    <a:pt x="45" y="112"/>
                    <a:pt x="45" y="112"/>
                    <a:pt x="45" y="112"/>
                  </a:cubicBezTo>
                  <a:cubicBezTo>
                    <a:pt x="40" y="113"/>
                    <a:pt x="40" y="113"/>
                    <a:pt x="40" y="113"/>
                  </a:cubicBezTo>
                  <a:cubicBezTo>
                    <a:pt x="37" y="108"/>
                    <a:pt x="37" y="108"/>
                    <a:pt x="37" y="108"/>
                  </a:cubicBezTo>
                  <a:cubicBezTo>
                    <a:pt x="40" y="102"/>
                    <a:pt x="40" y="102"/>
                    <a:pt x="40" y="102"/>
                  </a:cubicBezTo>
                  <a:cubicBezTo>
                    <a:pt x="37" y="103"/>
                    <a:pt x="37" y="103"/>
                    <a:pt x="37" y="103"/>
                  </a:cubicBezTo>
                  <a:cubicBezTo>
                    <a:pt x="36" y="99"/>
                    <a:pt x="36" y="99"/>
                    <a:pt x="36" y="99"/>
                  </a:cubicBezTo>
                  <a:cubicBezTo>
                    <a:pt x="32" y="95"/>
                    <a:pt x="32" y="95"/>
                    <a:pt x="32" y="95"/>
                  </a:cubicBezTo>
                  <a:cubicBezTo>
                    <a:pt x="32" y="86"/>
                    <a:pt x="32" y="86"/>
                    <a:pt x="32" y="86"/>
                  </a:cubicBezTo>
                  <a:cubicBezTo>
                    <a:pt x="40" y="79"/>
                    <a:pt x="40" y="79"/>
                    <a:pt x="40" y="79"/>
                  </a:cubicBezTo>
                  <a:cubicBezTo>
                    <a:pt x="47" y="86"/>
                    <a:pt x="47" y="86"/>
                    <a:pt x="47" y="86"/>
                  </a:cubicBezTo>
                  <a:cubicBezTo>
                    <a:pt x="49" y="84"/>
                    <a:pt x="49" y="84"/>
                    <a:pt x="49" y="84"/>
                  </a:cubicBezTo>
                  <a:cubicBezTo>
                    <a:pt x="43" y="79"/>
                    <a:pt x="43" y="79"/>
                    <a:pt x="43" y="79"/>
                  </a:cubicBezTo>
                  <a:cubicBezTo>
                    <a:pt x="42" y="75"/>
                    <a:pt x="42" y="75"/>
                    <a:pt x="42" y="75"/>
                  </a:cubicBezTo>
                  <a:cubicBezTo>
                    <a:pt x="37" y="75"/>
                    <a:pt x="37" y="75"/>
                    <a:pt x="37" y="75"/>
                  </a:cubicBezTo>
                  <a:cubicBezTo>
                    <a:pt x="33" y="72"/>
                    <a:pt x="33" y="72"/>
                    <a:pt x="33" y="72"/>
                  </a:cubicBezTo>
                  <a:cubicBezTo>
                    <a:pt x="36" y="71"/>
                    <a:pt x="36" y="71"/>
                    <a:pt x="36" y="71"/>
                  </a:cubicBezTo>
                  <a:cubicBezTo>
                    <a:pt x="37" y="66"/>
                    <a:pt x="37" y="66"/>
                    <a:pt x="37" y="66"/>
                  </a:cubicBezTo>
                  <a:cubicBezTo>
                    <a:pt x="34" y="65"/>
                    <a:pt x="34" y="65"/>
                    <a:pt x="34" y="65"/>
                  </a:cubicBezTo>
                  <a:cubicBezTo>
                    <a:pt x="34" y="65"/>
                    <a:pt x="30" y="69"/>
                    <a:pt x="30" y="69"/>
                  </a:cubicBezTo>
                  <a:cubicBezTo>
                    <a:pt x="30" y="68"/>
                    <a:pt x="29" y="63"/>
                    <a:pt x="29" y="63"/>
                  </a:cubicBezTo>
                  <a:lnTo>
                    <a:pt x="24" y="6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60">
              <a:extLst>
                <a:ext uri="{FF2B5EF4-FFF2-40B4-BE49-F238E27FC236}">
                  <a16:creationId xmlns:a16="http://schemas.microsoft.com/office/drawing/2014/main" id="{6C68C8EC-37CD-4F5A-9E8E-857D22CB5FDC}"/>
                </a:ext>
              </a:extLst>
            </p:cNvPr>
            <p:cNvSpPr>
              <a:spLocks/>
            </p:cNvSpPr>
            <p:nvPr/>
          </p:nvSpPr>
          <p:spPr bwMode="auto">
            <a:xfrm>
              <a:off x="4981380" y="2217219"/>
              <a:ext cx="13207" cy="21131"/>
            </a:xfrm>
            <a:custGeom>
              <a:avLst/>
              <a:gdLst>
                <a:gd name="T0" fmla="*/ 0 w 10"/>
                <a:gd name="T1" fmla="*/ 16 h 16"/>
                <a:gd name="T2" fmla="*/ 6 w 10"/>
                <a:gd name="T3" fmla="*/ 12 h 16"/>
                <a:gd name="T4" fmla="*/ 10 w 10"/>
                <a:gd name="T5" fmla="*/ 10 h 16"/>
                <a:gd name="T6" fmla="*/ 8 w 10"/>
                <a:gd name="T7" fmla="*/ 0 h 16"/>
                <a:gd name="T8" fmla="*/ 0 w 10"/>
                <a:gd name="T9" fmla="*/ 8 h 16"/>
                <a:gd name="T10" fmla="*/ 0 w 10"/>
                <a:gd name="T11" fmla="*/ 16 h 16"/>
              </a:gdLst>
              <a:ahLst/>
              <a:cxnLst>
                <a:cxn ang="0">
                  <a:pos x="T0" y="T1"/>
                </a:cxn>
                <a:cxn ang="0">
                  <a:pos x="T2" y="T3"/>
                </a:cxn>
                <a:cxn ang="0">
                  <a:pos x="T4" y="T5"/>
                </a:cxn>
                <a:cxn ang="0">
                  <a:pos x="T6" y="T7"/>
                </a:cxn>
                <a:cxn ang="0">
                  <a:pos x="T8" y="T9"/>
                </a:cxn>
                <a:cxn ang="0">
                  <a:pos x="T10" y="T11"/>
                </a:cxn>
              </a:cxnLst>
              <a:rect l="0" t="0" r="r" b="b"/>
              <a:pathLst>
                <a:path w="10" h="16">
                  <a:moveTo>
                    <a:pt x="0" y="16"/>
                  </a:moveTo>
                  <a:lnTo>
                    <a:pt x="6" y="12"/>
                  </a:lnTo>
                  <a:lnTo>
                    <a:pt x="10" y="10"/>
                  </a:lnTo>
                  <a:lnTo>
                    <a:pt x="8" y="0"/>
                  </a:lnTo>
                  <a:lnTo>
                    <a:pt x="0" y="8"/>
                  </a:lnTo>
                  <a:lnTo>
                    <a:pt x="0"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61">
              <a:extLst>
                <a:ext uri="{FF2B5EF4-FFF2-40B4-BE49-F238E27FC236}">
                  <a16:creationId xmlns:a16="http://schemas.microsoft.com/office/drawing/2014/main" id="{BD27AEB5-C03C-0842-5E46-669BF667664C}"/>
                </a:ext>
              </a:extLst>
            </p:cNvPr>
            <p:cNvSpPr>
              <a:spLocks/>
            </p:cNvSpPr>
            <p:nvPr/>
          </p:nvSpPr>
          <p:spPr bwMode="auto">
            <a:xfrm>
              <a:off x="5056660" y="2049488"/>
              <a:ext cx="43584" cy="87167"/>
            </a:xfrm>
            <a:custGeom>
              <a:avLst/>
              <a:gdLst>
                <a:gd name="T0" fmla="*/ 10 w 33"/>
                <a:gd name="T1" fmla="*/ 66 h 66"/>
                <a:gd name="T2" fmla="*/ 22 w 33"/>
                <a:gd name="T3" fmla="*/ 18 h 66"/>
                <a:gd name="T4" fmla="*/ 27 w 33"/>
                <a:gd name="T5" fmla="*/ 16 h 66"/>
                <a:gd name="T6" fmla="*/ 33 w 33"/>
                <a:gd name="T7" fmla="*/ 0 h 66"/>
                <a:gd name="T8" fmla="*/ 25 w 33"/>
                <a:gd name="T9" fmla="*/ 2 h 66"/>
                <a:gd name="T10" fmla="*/ 22 w 33"/>
                <a:gd name="T11" fmla="*/ 12 h 66"/>
                <a:gd name="T12" fmla="*/ 16 w 33"/>
                <a:gd name="T13" fmla="*/ 10 h 66"/>
                <a:gd name="T14" fmla="*/ 8 w 33"/>
                <a:gd name="T15" fmla="*/ 22 h 66"/>
                <a:gd name="T16" fmla="*/ 4 w 33"/>
                <a:gd name="T17" fmla="*/ 22 h 66"/>
                <a:gd name="T18" fmla="*/ 6 w 33"/>
                <a:gd name="T19" fmla="*/ 41 h 66"/>
                <a:gd name="T20" fmla="*/ 0 w 33"/>
                <a:gd name="T21" fmla="*/ 49 h 66"/>
                <a:gd name="T22" fmla="*/ 2 w 33"/>
                <a:gd name="T23" fmla="*/ 65 h 66"/>
                <a:gd name="T24" fmla="*/ 10 w 33"/>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66">
                  <a:moveTo>
                    <a:pt x="10" y="66"/>
                  </a:moveTo>
                  <a:lnTo>
                    <a:pt x="22" y="18"/>
                  </a:lnTo>
                  <a:lnTo>
                    <a:pt x="27" y="16"/>
                  </a:lnTo>
                  <a:lnTo>
                    <a:pt x="33" y="0"/>
                  </a:lnTo>
                  <a:lnTo>
                    <a:pt x="25" y="2"/>
                  </a:lnTo>
                  <a:lnTo>
                    <a:pt x="22" y="12"/>
                  </a:lnTo>
                  <a:lnTo>
                    <a:pt x="16" y="10"/>
                  </a:lnTo>
                  <a:lnTo>
                    <a:pt x="8" y="22"/>
                  </a:lnTo>
                  <a:lnTo>
                    <a:pt x="4" y="22"/>
                  </a:lnTo>
                  <a:lnTo>
                    <a:pt x="6" y="41"/>
                  </a:lnTo>
                  <a:lnTo>
                    <a:pt x="0" y="49"/>
                  </a:lnTo>
                  <a:lnTo>
                    <a:pt x="2" y="65"/>
                  </a:lnTo>
                  <a:lnTo>
                    <a:pt x="10" y="6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62">
              <a:extLst>
                <a:ext uri="{FF2B5EF4-FFF2-40B4-BE49-F238E27FC236}">
                  <a16:creationId xmlns:a16="http://schemas.microsoft.com/office/drawing/2014/main" id="{566549E5-C254-1440-15A4-525475DCDC16}"/>
                </a:ext>
              </a:extLst>
            </p:cNvPr>
            <p:cNvSpPr>
              <a:spLocks/>
            </p:cNvSpPr>
            <p:nvPr/>
          </p:nvSpPr>
          <p:spPr bwMode="auto">
            <a:xfrm>
              <a:off x="5102887" y="2005904"/>
              <a:ext cx="18490" cy="27735"/>
            </a:xfrm>
            <a:custGeom>
              <a:avLst/>
              <a:gdLst>
                <a:gd name="T0" fmla="*/ 6 w 14"/>
                <a:gd name="T1" fmla="*/ 21 h 21"/>
                <a:gd name="T2" fmla="*/ 6 w 14"/>
                <a:gd name="T3" fmla="*/ 12 h 21"/>
                <a:gd name="T4" fmla="*/ 14 w 14"/>
                <a:gd name="T5" fmla="*/ 6 h 21"/>
                <a:gd name="T6" fmla="*/ 14 w 14"/>
                <a:gd name="T7" fmla="*/ 0 h 21"/>
                <a:gd name="T8" fmla="*/ 4 w 14"/>
                <a:gd name="T9" fmla="*/ 4 h 21"/>
                <a:gd name="T10" fmla="*/ 0 w 14"/>
                <a:gd name="T11" fmla="*/ 12 h 21"/>
                <a:gd name="T12" fmla="*/ 0 w 14"/>
                <a:gd name="T13" fmla="*/ 21 h 21"/>
                <a:gd name="T14" fmla="*/ 6 w 1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1">
                  <a:moveTo>
                    <a:pt x="6" y="21"/>
                  </a:moveTo>
                  <a:lnTo>
                    <a:pt x="6" y="12"/>
                  </a:lnTo>
                  <a:lnTo>
                    <a:pt x="14" y="6"/>
                  </a:lnTo>
                  <a:lnTo>
                    <a:pt x="14" y="0"/>
                  </a:lnTo>
                  <a:lnTo>
                    <a:pt x="4" y="4"/>
                  </a:lnTo>
                  <a:lnTo>
                    <a:pt x="0" y="12"/>
                  </a:lnTo>
                  <a:lnTo>
                    <a:pt x="0" y="21"/>
                  </a:lnTo>
                  <a:lnTo>
                    <a:pt x="6" y="2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63">
              <a:extLst>
                <a:ext uri="{FF2B5EF4-FFF2-40B4-BE49-F238E27FC236}">
                  <a16:creationId xmlns:a16="http://schemas.microsoft.com/office/drawing/2014/main" id="{F925397A-6558-A813-28A3-0159C87C3F17}"/>
                </a:ext>
              </a:extLst>
            </p:cNvPr>
            <p:cNvSpPr>
              <a:spLocks/>
            </p:cNvSpPr>
            <p:nvPr/>
          </p:nvSpPr>
          <p:spPr bwMode="auto">
            <a:xfrm>
              <a:off x="4553468" y="2250237"/>
              <a:ext cx="17170" cy="29056"/>
            </a:xfrm>
            <a:custGeom>
              <a:avLst/>
              <a:gdLst>
                <a:gd name="T0" fmla="*/ 13 w 13"/>
                <a:gd name="T1" fmla="*/ 10 h 22"/>
                <a:gd name="T2" fmla="*/ 0 w 13"/>
                <a:gd name="T3" fmla="*/ 0 h 22"/>
                <a:gd name="T4" fmla="*/ 4 w 13"/>
                <a:gd name="T5" fmla="*/ 22 h 22"/>
                <a:gd name="T6" fmla="*/ 13 w 13"/>
                <a:gd name="T7" fmla="*/ 10 h 22"/>
              </a:gdLst>
              <a:ahLst/>
              <a:cxnLst>
                <a:cxn ang="0">
                  <a:pos x="T0" y="T1"/>
                </a:cxn>
                <a:cxn ang="0">
                  <a:pos x="T2" y="T3"/>
                </a:cxn>
                <a:cxn ang="0">
                  <a:pos x="T4" y="T5"/>
                </a:cxn>
                <a:cxn ang="0">
                  <a:pos x="T6" y="T7"/>
                </a:cxn>
              </a:cxnLst>
              <a:rect l="0" t="0" r="r" b="b"/>
              <a:pathLst>
                <a:path w="13" h="22">
                  <a:moveTo>
                    <a:pt x="13" y="10"/>
                  </a:moveTo>
                  <a:lnTo>
                    <a:pt x="0" y="0"/>
                  </a:lnTo>
                  <a:lnTo>
                    <a:pt x="4" y="22"/>
                  </a:lnTo>
                  <a:lnTo>
                    <a:pt x="13" y="1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64">
              <a:extLst>
                <a:ext uri="{FF2B5EF4-FFF2-40B4-BE49-F238E27FC236}">
                  <a16:creationId xmlns:a16="http://schemas.microsoft.com/office/drawing/2014/main" id="{40851C68-B1EE-A1BA-2596-B4B48AB539AE}"/>
                </a:ext>
              </a:extLst>
            </p:cNvPr>
            <p:cNvSpPr>
              <a:spLocks/>
            </p:cNvSpPr>
            <p:nvPr/>
          </p:nvSpPr>
          <p:spPr bwMode="auto">
            <a:xfrm>
              <a:off x="4558750" y="2206653"/>
              <a:ext cx="59433" cy="48867"/>
            </a:xfrm>
            <a:custGeom>
              <a:avLst/>
              <a:gdLst>
                <a:gd name="T0" fmla="*/ 9 w 23"/>
                <a:gd name="T1" fmla="*/ 19 h 19"/>
                <a:gd name="T2" fmla="*/ 0 w 23"/>
                <a:gd name="T3" fmla="*/ 15 h 19"/>
                <a:gd name="T4" fmla="*/ 23 w 23"/>
                <a:gd name="T5" fmla="*/ 0 h 19"/>
                <a:gd name="T6" fmla="*/ 9 w 23"/>
                <a:gd name="T7" fmla="*/ 19 h 19"/>
              </a:gdLst>
              <a:ahLst/>
              <a:cxnLst>
                <a:cxn ang="0">
                  <a:pos x="T0" y="T1"/>
                </a:cxn>
                <a:cxn ang="0">
                  <a:pos x="T2" y="T3"/>
                </a:cxn>
                <a:cxn ang="0">
                  <a:pos x="T4" y="T5"/>
                </a:cxn>
                <a:cxn ang="0">
                  <a:pos x="T6" y="T7"/>
                </a:cxn>
              </a:cxnLst>
              <a:rect l="0" t="0" r="r" b="b"/>
              <a:pathLst>
                <a:path w="23" h="19">
                  <a:moveTo>
                    <a:pt x="9" y="19"/>
                  </a:moveTo>
                  <a:cubicBezTo>
                    <a:pt x="0" y="15"/>
                    <a:pt x="0" y="15"/>
                    <a:pt x="0" y="15"/>
                  </a:cubicBezTo>
                  <a:cubicBezTo>
                    <a:pt x="0" y="15"/>
                    <a:pt x="10" y="5"/>
                    <a:pt x="23" y="0"/>
                  </a:cubicBezTo>
                  <a:lnTo>
                    <a:pt x="9"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65">
              <a:extLst>
                <a:ext uri="{FF2B5EF4-FFF2-40B4-BE49-F238E27FC236}">
                  <a16:creationId xmlns:a16="http://schemas.microsoft.com/office/drawing/2014/main" id="{4CEF7B4D-703E-F8D3-B8A5-0951F60F6C7D}"/>
                </a:ext>
              </a:extLst>
            </p:cNvPr>
            <p:cNvSpPr>
              <a:spLocks/>
            </p:cNvSpPr>
            <p:nvPr/>
          </p:nvSpPr>
          <p:spPr bwMode="auto">
            <a:xfrm>
              <a:off x="4599692" y="1920057"/>
              <a:ext cx="18490" cy="13207"/>
            </a:xfrm>
            <a:custGeom>
              <a:avLst/>
              <a:gdLst>
                <a:gd name="T0" fmla="*/ 14 w 14"/>
                <a:gd name="T1" fmla="*/ 0 h 10"/>
                <a:gd name="T2" fmla="*/ 10 w 14"/>
                <a:gd name="T3" fmla="*/ 10 h 10"/>
                <a:gd name="T4" fmla="*/ 0 w 14"/>
                <a:gd name="T5" fmla="*/ 0 h 10"/>
                <a:gd name="T6" fmla="*/ 14 w 14"/>
                <a:gd name="T7" fmla="*/ 0 h 10"/>
              </a:gdLst>
              <a:ahLst/>
              <a:cxnLst>
                <a:cxn ang="0">
                  <a:pos x="T0" y="T1"/>
                </a:cxn>
                <a:cxn ang="0">
                  <a:pos x="T2" y="T3"/>
                </a:cxn>
                <a:cxn ang="0">
                  <a:pos x="T4" y="T5"/>
                </a:cxn>
                <a:cxn ang="0">
                  <a:pos x="T6" y="T7"/>
                </a:cxn>
              </a:cxnLst>
              <a:rect l="0" t="0" r="r" b="b"/>
              <a:pathLst>
                <a:path w="14" h="10">
                  <a:moveTo>
                    <a:pt x="14" y="0"/>
                  </a:moveTo>
                  <a:lnTo>
                    <a:pt x="10" y="10"/>
                  </a:lnTo>
                  <a:lnTo>
                    <a:pt x="0" y="0"/>
                  </a:lnTo>
                  <a:lnTo>
                    <a:pt x="14"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66">
              <a:extLst>
                <a:ext uri="{FF2B5EF4-FFF2-40B4-BE49-F238E27FC236}">
                  <a16:creationId xmlns:a16="http://schemas.microsoft.com/office/drawing/2014/main" id="{B3919996-FD8A-8A1A-EDDA-1C633AE770FC}"/>
                </a:ext>
              </a:extLst>
            </p:cNvPr>
            <p:cNvSpPr>
              <a:spLocks/>
            </p:cNvSpPr>
            <p:nvPr/>
          </p:nvSpPr>
          <p:spPr bwMode="auto">
            <a:xfrm>
              <a:off x="4756858" y="1830248"/>
              <a:ext cx="26415" cy="23773"/>
            </a:xfrm>
            <a:custGeom>
              <a:avLst/>
              <a:gdLst>
                <a:gd name="T0" fmla="*/ 14 w 20"/>
                <a:gd name="T1" fmla="*/ 18 h 18"/>
                <a:gd name="T2" fmla="*/ 20 w 20"/>
                <a:gd name="T3" fmla="*/ 0 h 18"/>
                <a:gd name="T4" fmla="*/ 0 w 20"/>
                <a:gd name="T5" fmla="*/ 12 h 18"/>
                <a:gd name="T6" fmla="*/ 6 w 20"/>
                <a:gd name="T7" fmla="*/ 16 h 18"/>
                <a:gd name="T8" fmla="*/ 14 w 20"/>
                <a:gd name="T9" fmla="*/ 18 h 18"/>
              </a:gdLst>
              <a:ahLst/>
              <a:cxnLst>
                <a:cxn ang="0">
                  <a:pos x="T0" y="T1"/>
                </a:cxn>
                <a:cxn ang="0">
                  <a:pos x="T2" y="T3"/>
                </a:cxn>
                <a:cxn ang="0">
                  <a:pos x="T4" y="T5"/>
                </a:cxn>
                <a:cxn ang="0">
                  <a:pos x="T6" y="T7"/>
                </a:cxn>
                <a:cxn ang="0">
                  <a:pos x="T8" y="T9"/>
                </a:cxn>
              </a:cxnLst>
              <a:rect l="0" t="0" r="r" b="b"/>
              <a:pathLst>
                <a:path w="20" h="18">
                  <a:moveTo>
                    <a:pt x="14" y="18"/>
                  </a:moveTo>
                  <a:lnTo>
                    <a:pt x="20" y="0"/>
                  </a:lnTo>
                  <a:lnTo>
                    <a:pt x="0" y="12"/>
                  </a:lnTo>
                  <a:lnTo>
                    <a:pt x="6" y="16"/>
                  </a:lnTo>
                  <a:lnTo>
                    <a:pt x="14" y="1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67">
              <a:extLst>
                <a:ext uri="{FF2B5EF4-FFF2-40B4-BE49-F238E27FC236}">
                  <a16:creationId xmlns:a16="http://schemas.microsoft.com/office/drawing/2014/main" id="{4EAA42CB-7033-C932-FD9E-EBEA90C579C5}"/>
                </a:ext>
              </a:extLst>
            </p:cNvPr>
            <p:cNvSpPr>
              <a:spLocks/>
            </p:cNvSpPr>
            <p:nvPr/>
          </p:nvSpPr>
          <p:spPr bwMode="auto">
            <a:xfrm>
              <a:off x="4627428" y="1857984"/>
              <a:ext cx="170373" cy="331501"/>
            </a:xfrm>
            <a:custGeom>
              <a:avLst/>
              <a:gdLst>
                <a:gd name="T0" fmla="*/ 32 w 129"/>
                <a:gd name="T1" fmla="*/ 251 h 251"/>
                <a:gd name="T2" fmla="*/ 0 w 129"/>
                <a:gd name="T3" fmla="*/ 239 h 251"/>
                <a:gd name="T4" fmla="*/ 2 w 129"/>
                <a:gd name="T5" fmla="*/ 210 h 251"/>
                <a:gd name="T6" fmla="*/ 16 w 129"/>
                <a:gd name="T7" fmla="*/ 161 h 251"/>
                <a:gd name="T8" fmla="*/ 18 w 129"/>
                <a:gd name="T9" fmla="*/ 114 h 251"/>
                <a:gd name="T10" fmla="*/ 38 w 129"/>
                <a:gd name="T11" fmla="*/ 110 h 251"/>
                <a:gd name="T12" fmla="*/ 32 w 129"/>
                <a:gd name="T13" fmla="*/ 84 h 251"/>
                <a:gd name="T14" fmla="*/ 51 w 129"/>
                <a:gd name="T15" fmla="*/ 77 h 251"/>
                <a:gd name="T16" fmla="*/ 38 w 129"/>
                <a:gd name="T17" fmla="*/ 40 h 251"/>
                <a:gd name="T18" fmla="*/ 14 w 129"/>
                <a:gd name="T19" fmla="*/ 22 h 251"/>
                <a:gd name="T20" fmla="*/ 32 w 129"/>
                <a:gd name="T21" fmla="*/ 2 h 251"/>
                <a:gd name="T22" fmla="*/ 77 w 129"/>
                <a:gd name="T23" fmla="*/ 8 h 251"/>
                <a:gd name="T24" fmla="*/ 102 w 129"/>
                <a:gd name="T25" fmla="*/ 0 h 251"/>
                <a:gd name="T26" fmla="*/ 129 w 129"/>
                <a:gd name="T27" fmla="*/ 30 h 251"/>
                <a:gd name="T28" fmla="*/ 120 w 129"/>
                <a:gd name="T29" fmla="*/ 38 h 251"/>
                <a:gd name="T30" fmla="*/ 102 w 129"/>
                <a:gd name="T31" fmla="*/ 26 h 251"/>
                <a:gd name="T32" fmla="*/ 94 w 129"/>
                <a:gd name="T33" fmla="*/ 26 h 251"/>
                <a:gd name="T34" fmla="*/ 114 w 129"/>
                <a:gd name="T35" fmla="*/ 49 h 251"/>
                <a:gd name="T36" fmla="*/ 88 w 129"/>
                <a:gd name="T37" fmla="*/ 90 h 251"/>
                <a:gd name="T38" fmla="*/ 65 w 129"/>
                <a:gd name="T39" fmla="*/ 84 h 251"/>
                <a:gd name="T40" fmla="*/ 69 w 129"/>
                <a:gd name="T41" fmla="*/ 94 h 251"/>
                <a:gd name="T42" fmla="*/ 73 w 129"/>
                <a:gd name="T43" fmla="*/ 118 h 251"/>
                <a:gd name="T44" fmla="*/ 53 w 129"/>
                <a:gd name="T45" fmla="*/ 118 h 251"/>
                <a:gd name="T46" fmla="*/ 61 w 129"/>
                <a:gd name="T47" fmla="*/ 149 h 251"/>
                <a:gd name="T48" fmla="*/ 30 w 129"/>
                <a:gd name="T49" fmla="*/ 192 h 251"/>
                <a:gd name="T50" fmla="*/ 40 w 129"/>
                <a:gd name="T51" fmla="*/ 219 h 251"/>
                <a:gd name="T52" fmla="*/ 32 w 129"/>
                <a:gd name="T53"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9" h="251">
                  <a:moveTo>
                    <a:pt x="32" y="251"/>
                  </a:moveTo>
                  <a:lnTo>
                    <a:pt x="0" y="239"/>
                  </a:lnTo>
                  <a:lnTo>
                    <a:pt x="2" y="210"/>
                  </a:lnTo>
                  <a:lnTo>
                    <a:pt x="16" y="161"/>
                  </a:lnTo>
                  <a:lnTo>
                    <a:pt x="18" y="114"/>
                  </a:lnTo>
                  <a:lnTo>
                    <a:pt x="38" y="110"/>
                  </a:lnTo>
                  <a:lnTo>
                    <a:pt x="32" y="84"/>
                  </a:lnTo>
                  <a:lnTo>
                    <a:pt x="51" y="77"/>
                  </a:lnTo>
                  <a:lnTo>
                    <a:pt x="38" y="40"/>
                  </a:lnTo>
                  <a:lnTo>
                    <a:pt x="14" y="22"/>
                  </a:lnTo>
                  <a:lnTo>
                    <a:pt x="32" y="2"/>
                  </a:lnTo>
                  <a:lnTo>
                    <a:pt x="77" y="8"/>
                  </a:lnTo>
                  <a:lnTo>
                    <a:pt x="102" y="0"/>
                  </a:lnTo>
                  <a:lnTo>
                    <a:pt x="129" y="30"/>
                  </a:lnTo>
                  <a:lnTo>
                    <a:pt x="120" y="38"/>
                  </a:lnTo>
                  <a:lnTo>
                    <a:pt x="102" y="26"/>
                  </a:lnTo>
                  <a:lnTo>
                    <a:pt x="94" y="26"/>
                  </a:lnTo>
                  <a:lnTo>
                    <a:pt x="114" y="49"/>
                  </a:lnTo>
                  <a:lnTo>
                    <a:pt x="88" y="90"/>
                  </a:lnTo>
                  <a:lnTo>
                    <a:pt x="65" y="84"/>
                  </a:lnTo>
                  <a:lnTo>
                    <a:pt x="69" y="94"/>
                  </a:lnTo>
                  <a:lnTo>
                    <a:pt x="73" y="118"/>
                  </a:lnTo>
                  <a:lnTo>
                    <a:pt x="53" y="118"/>
                  </a:lnTo>
                  <a:lnTo>
                    <a:pt x="61" y="149"/>
                  </a:lnTo>
                  <a:lnTo>
                    <a:pt x="30" y="192"/>
                  </a:lnTo>
                  <a:lnTo>
                    <a:pt x="40" y="219"/>
                  </a:lnTo>
                  <a:lnTo>
                    <a:pt x="32" y="25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68">
              <a:extLst>
                <a:ext uri="{FF2B5EF4-FFF2-40B4-BE49-F238E27FC236}">
                  <a16:creationId xmlns:a16="http://schemas.microsoft.com/office/drawing/2014/main" id="{B5D43F64-245A-87AB-CDC0-B162E63F7B86}"/>
                </a:ext>
              </a:extLst>
            </p:cNvPr>
            <p:cNvSpPr>
              <a:spLocks/>
            </p:cNvSpPr>
            <p:nvPr/>
          </p:nvSpPr>
          <p:spPr bwMode="auto">
            <a:xfrm>
              <a:off x="4821573" y="1743081"/>
              <a:ext cx="31698" cy="19812"/>
            </a:xfrm>
            <a:custGeom>
              <a:avLst/>
              <a:gdLst>
                <a:gd name="T0" fmla="*/ 9 w 12"/>
                <a:gd name="T1" fmla="*/ 8 h 8"/>
                <a:gd name="T2" fmla="*/ 12 w 12"/>
                <a:gd name="T3" fmla="*/ 1 h 8"/>
                <a:gd name="T4" fmla="*/ 9 w 12"/>
                <a:gd name="T5" fmla="*/ 0 h 8"/>
                <a:gd name="T6" fmla="*/ 0 w 12"/>
                <a:gd name="T7" fmla="*/ 4 h 8"/>
                <a:gd name="T8" fmla="*/ 9 w 12"/>
                <a:gd name="T9" fmla="*/ 8 h 8"/>
              </a:gdLst>
              <a:ahLst/>
              <a:cxnLst>
                <a:cxn ang="0">
                  <a:pos x="T0" y="T1"/>
                </a:cxn>
                <a:cxn ang="0">
                  <a:pos x="T2" y="T3"/>
                </a:cxn>
                <a:cxn ang="0">
                  <a:pos x="T4" y="T5"/>
                </a:cxn>
                <a:cxn ang="0">
                  <a:pos x="T6" y="T7"/>
                </a:cxn>
                <a:cxn ang="0">
                  <a:pos x="T8" y="T9"/>
                </a:cxn>
              </a:cxnLst>
              <a:rect l="0" t="0" r="r" b="b"/>
              <a:pathLst>
                <a:path w="12" h="8">
                  <a:moveTo>
                    <a:pt x="9" y="8"/>
                  </a:moveTo>
                  <a:cubicBezTo>
                    <a:pt x="12" y="1"/>
                    <a:pt x="12" y="1"/>
                    <a:pt x="12" y="1"/>
                  </a:cubicBezTo>
                  <a:cubicBezTo>
                    <a:pt x="12" y="1"/>
                    <a:pt x="10" y="0"/>
                    <a:pt x="9" y="0"/>
                  </a:cubicBezTo>
                  <a:cubicBezTo>
                    <a:pt x="9" y="0"/>
                    <a:pt x="0" y="4"/>
                    <a:pt x="0" y="4"/>
                  </a:cubicBezTo>
                  <a:lnTo>
                    <a:pt x="9" y="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69">
              <a:extLst>
                <a:ext uri="{FF2B5EF4-FFF2-40B4-BE49-F238E27FC236}">
                  <a16:creationId xmlns:a16="http://schemas.microsoft.com/office/drawing/2014/main" id="{B3C3FED7-771E-8BCA-DCF3-0A1B4A8BDAC2}"/>
                </a:ext>
              </a:extLst>
            </p:cNvPr>
            <p:cNvSpPr>
              <a:spLocks/>
            </p:cNvSpPr>
            <p:nvPr/>
          </p:nvSpPr>
          <p:spPr bwMode="auto">
            <a:xfrm>
              <a:off x="4803083" y="1456485"/>
              <a:ext cx="359235" cy="392254"/>
            </a:xfrm>
            <a:custGeom>
              <a:avLst/>
              <a:gdLst>
                <a:gd name="T0" fmla="*/ 0 w 139"/>
                <a:gd name="T1" fmla="*/ 126 h 152"/>
                <a:gd name="T2" fmla="*/ 11 w 139"/>
                <a:gd name="T3" fmla="*/ 152 h 152"/>
                <a:gd name="T4" fmla="*/ 31 w 139"/>
                <a:gd name="T5" fmla="*/ 142 h 152"/>
                <a:gd name="T6" fmla="*/ 34 w 139"/>
                <a:gd name="T7" fmla="*/ 138 h 152"/>
                <a:gd name="T8" fmla="*/ 45 w 139"/>
                <a:gd name="T9" fmla="*/ 139 h 152"/>
                <a:gd name="T10" fmla="*/ 43 w 139"/>
                <a:gd name="T11" fmla="*/ 122 h 152"/>
                <a:gd name="T12" fmla="*/ 54 w 139"/>
                <a:gd name="T13" fmla="*/ 128 h 152"/>
                <a:gd name="T14" fmla="*/ 52 w 139"/>
                <a:gd name="T15" fmla="*/ 108 h 152"/>
                <a:gd name="T16" fmla="*/ 54 w 139"/>
                <a:gd name="T17" fmla="*/ 100 h 152"/>
                <a:gd name="T18" fmla="*/ 58 w 139"/>
                <a:gd name="T19" fmla="*/ 121 h 152"/>
                <a:gd name="T20" fmla="*/ 80 w 139"/>
                <a:gd name="T21" fmla="*/ 120 h 152"/>
                <a:gd name="T22" fmla="*/ 99 w 139"/>
                <a:gd name="T23" fmla="*/ 104 h 152"/>
                <a:gd name="T24" fmla="*/ 99 w 139"/>
                <a:gd name="T25" fmla="*/ 87 h 152"/>
                <a:gd name="T26" fmla="*/ 87 w 139"/>
                <a:gd name="T27" fmla="*/ 88 h 152"/>
                <a:gd name="T28" fmla="*/ 73 w 139"/>
                <a:gd name="T29" fmla="*/ 85 h 152"/>
                <a:gd name="T30" fmla="*/ 79 w 139"/>
                <a:gd name="T31" fmla="*/ 83 h 152"/>
                <a:gd name="T32" fmla="*/ 95 w 139"/>
                <a:gd name="T33" fmla="*/ 82 h 152"/>
                <a:gd name="T34" fmla="*/ 103 w 139"/>
                <a:gd name="T35" fmla="*/ 79 h 152"/>
                <a:gd name="T36" fmla="*/ 103 w 139"/>
                <a:gd name="T37" fmla="*/ 64 h 152"/>
                <a:gd name="T38" fmla="*/ 110 w 139"/>
                <a:gd name="T39" fmla="*/ 68 h 152"/>
                <a:gd name="T40" fmla="*/ 115 w 139"/>
                <a:gd name="T41" fmla="*/ 66 h 152"/>
                <a:gd name="T42" fmla="*/ 124 w 139"/>
                <a:gd name="T43" fmla="*/ 71 h 152"/>
                <a:gd name="T44" fmla="*/ 136 w 139"/>
                <a:gd name="T45" fmla="*/ 57 h 152"/>
                <a:gd name="T46" fmla="*/ 121 w 139"/>
                <a:gd name="T47" fmla="*/ 64 h 152"/>
                <a:gd name="T48" fmla="*/ 112 w 139"/>
                <a:gd name="T49" fmla="*/ 64 h 152"/>
                <a:gd name="T50" fmla="*/ 112 w 139"/>
                <a:gd name="T51" fmla="*/ 58 h 152"/>
                <a:gd name="T52" fmla="*/ 119 w 139"/>
                <a:gd name="T53" fmla="*/ 53 h 152"/>
                <a:gd name="T54" fmla="*/ 131 w 139"/>
                <a:gd name="T55" fmla="*/ 35 h 152"/>
                <a:gd name="T56" fmla="*/ 133 w 139"/>
                <a:gd name="T57" fmla="*/ 23 h 152"/>
                <a:gd name="T58" fmla="*/ 139 w 139"/>
                <a:gd name="T59" fmla="*/ 17 h 152"/>
                <a:gd name="T60" fmla="*/ 139 w 139"/>
                <a:gd name="T61" fmla="*/ 11 h 152"/>
                <a:gd name="T62" fmla="*/ 133 w 139"/>
                <a:gd name="T63" fmla="*/ 0 h 152"/>
                <a:gd name="T64" fmla="*/ 130 w 139"/>
                <a:gd name="T65" fmla="*/ 5 h 152"/>
                <a:gd name="T66" fmla="*/ 105 w 139"/>
                <a:gd name="T67" fmla="*/ 16 h 152"/>
                <a:gd name="T68" fmla="*/ 90 w 139"/>
                <a:gd name="T69" fmla="*/ 26 h 152"/>
                <a:gd name="T70" fmla="*/ 57 w 139"/>
                <a:gd name="T71" fmla="*/ 37 h 152"/>
                <a:gd name="T72" fmla="*/ 63 w 139"/>
                <a:gd name="T73" fmla="*/ 56 h 152"/>
                <a:gd name="T74" fmla="*/ 59 w 139"/>
                <a:gd name="T75" fmla="*/ 57 h 152"/>
                <a:gd name="T76" fmla="*/ 50 w 139"/>
                <a:gd name="T77" fmla="*/ 38 h 152"/>
                <a:gd name="T78" fmla="*/ 52 w 139"/>
                <a:gd name="T79" fmla="*/ 54 h 152"/>
                <a:gd name="T80" fmla="*/ 42 w 139"/>
                <a:gd name="T81" fmla="*/ 55 h 152"/>
                <a:gd name="T82" fmla="*/ 40 w 139"/>
                <a:gd name="T83" fmla="*/ 51 h 152"/>
                <a:gd name="T84" fmla="*/ 45 w 139"/>
                <a:gd name="T85" fmla="*/ 48 h 152"/>
                <a:gd name="T86" fmla="*/ 31 w 139"/>
                <a:gd name="T87" fmla="*/ 41 h 152"/>
                <a:gd name="T88" fmla="*/ 21 w 139"/>
                <a:gd name="T89" fmla="*/ 60 h 152"/>
                <a:gd name="T90" fmla="*/ 16 w 139"/>
                <a:gd name="T91" fmla="*/ 66 h 152"/>
                <a:gd name="T92" fmla="*/ 20 w 139"/>
                <a:gd name="T93" fmla="*/ 83 h 152"/>
                <a:gd name="T94" fmla="*/ 34 w 139"/>
                <a:gd name="T95" fmla="*/ 82 h 152"/>
                <a:gd name="T96" fmla="*/ 35 w 139"/>
                <a:gd name="T97" fmla="*/ 86 h 152"/>
                <a:gd name="T98" fmla="*/ 13 w 139"/>
                <a:gd name="T99" fmla="*/ 91 h 152"/>
                <a:gd name="T100" fmla="*/ 13 w 139"/>
                <a:gd name="T101" fmla="*/ 99 h 152"/>
                <a:gd name="T102" fmla="*/ 24 w 139"/>
                <a:gd name="T103" fmla="*/ 109 h 152"/>
                <a:gd name="T104" fmla="*/ 38 w 139"/>
                <a:gd name="T105" fmla="*/ 116 h 152"/>
                <a:gd name="T106" fmla="*/ 38 w 139"/>
                <a:gd name="T107" fmla="*/ 121 h 152"/>
                <a:gd name="T108" fmla="*/ 23 w 139"/>
                <a:gd name="T109" fmla="*/ 120 h 152"/>
                <a:gd name="T110" fmla="*/ 8 w 139"/>
                <a:gd name="T111" fmla="*/ 130 h 152"/>
                <a:gd name="T112" fmla="*/ 4 w 139"/>
                <a:gd name="T113" fmla="*/ 126 h 152"/>
                <a:gd name="T114" fmla="*/ 0 w 139"/>
                <a:gd name="T115" fmla="*/ 1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9" h="152">
                  <a:moveTo>
                    <a:pt x="0" y="126"/>
                  </a:moveTo>
                  <a:cubicBezTo>
                    <a:pt x="11" y="152"/>
                    <a:pt x="11" y="152"/>
                    <a:pt x="11" y="152"/>
                  </a:cubicBezTo>
                  <a:cubicBezTo>
                    <a:pt x="31" y="142"/>
                    <a:pt x="31" y="142"/>
                    <a:pt x="31" y="142"/>
                  </a:cubicBezTo>
                  <a:cubicBezTo>
                    <a:pt x="34" y="138"/>
                    <a:pt x="34" y="138"/>
                    <a:pt x="34" y="138"/>
                  </a:cubicBezTo>
                  <a:cubicBezTo>
                    <a:pt x="45" y="139"/>
                    <a:pt x="45" y="139"/>
                    <a:pt x="45" y="139"/>
                  </a:cubicBezTo>
                  <a:cubicBezTo>
                    <a:pt x="43" y="122"/>
                    <a:pt x="43" y="122"/>
                    <a:pt x="43" y="122"/>
                  </a:cubicBezTo>
                  <a:cubicBezTo>
                    <a:pt x="54" y="128"/>
                    <a:pt x="54" y="128"/>
                    <a:pt x="54" y="128"/>
                  </a:cubicBezTo>
                  <a:cubicBezTo>
                    <a:pt x="52" y="108"/>
                    <a:pt x="52" y="108"/>
                    <a:pt x="52" y="108"/>
                  </a:cubicBezTo>
                  <a:cubicBezTo>
                    <a:pt x="54" y="100"/>
                    <a:pt x="54" y="100"/>
                    <a:pt x="54" y="100"/>
                  </a:cubicBezTo>
                  <a:cubicBezTo>
                    <a:pt x="54" y="100"/>
                    <a:pt x="57" y="117"/>
                    <a:pt x="58" y="121"/>
                  </a:cubicBezTo>
                  <a:cubicBezTo>
                    <a:pt x="80" y="120"/>
                    <a:pt x="80" y="120"/>
                    <a:pt x="80" y="120"/>
                  </a:cubicBezTo>
                  <a:cubicBezTo>
                    <a:pt x="80" y="120"/>
                    <a:pt x="93" y="107"/>
                    <a:pt x="99" y="104"/>
                  </a:cubicBezTo>
                  <a:cubicBezTo>
                    <a:pt x="99" y="87"/>
                    <a:pt x="99" y="87"/>
                    <a:pt x="99" y="87"/>
                  </a:cubicBezTo>
                  <a:cubicBezTo>
                    <a:pt x="87" y="88"/>
                    <a:pt x="87" y="88"/>
                    <a:pt x="87" y="88"/>
                  </a:cubicBezTo>
                  <a:cubicBezTo>
                    <a:pt x="73" y="85"/>
                    <a:pt x="73" y="85"/>
                    <a:pt x="73" y="85"/>
                  </a:cubicBezTo>
                  <a:cubicBezTo>
                    <a:pt x="79" y="83"/>
                    <a:pt x="79" y="83"/>
                    <a:pt x="79" y="83"/>
                  </a:cubicBezTo>
                  <a:cubicBezTo>
                    <a:pt x="95" y="82"/>
                    <a:pt x="95" y="82"/>
                    <a:pt x="95" y="82"/>
                  </a:cubicBezTo>
                  <a:cubicBezTo>
                    <a:pt x="103" y="79"/>
                    <a:pt x="103" y="79"/>
                    <a:pt x="103" y="79"/>
                  </a:cubicBezTo>
                  <a:cubicBezTo>
                    <a:pt x="103" y="64"/>
                    <a:pt x="103" y="64"/>
                    <a:pt x="103" y="64"/>
                  </a:cubicBezTo>
                  <a:cubicBezTo>
                    <a:pt x="110" y="68"/>
                    <a:pt x="110" y="68"/>
                    <a:pt x="110" y="68"/>
                  </a:cubicBezTo>
                  <a:cubicBezTo>
                    <a:pt x="115" y="66"/>
                    <a:pt x="115" y="66"/>
                    <a:pt x="115" y="66"/>
                  </a:cubicBezTo>
                  <a:cubicBezTo>
                    <a:pt x="124" y="71"/>
                    <a:pt x="124" y="71"/>
                    <a:pt x="124" y="71"/>
                  </a:cubicBezTo>
                  <a:cubicBezTo>
                    <a:pt x="136" y="57"/>
                    <a:pt x="136" y="57"/>
                    <a:pt x="136" y="57"/>
                  </a:cubicBezTo>
                  <a:cubicBezTo>
                    <a:pt x="121" y="64"/>
                    <a:pt x="121" y="64"/>
                    <a:pt x="121" y="64"/>
                  </a:cubicBezTo>
                  <a:cubicBezTo>
                    <a:pt x="112" y="64"/>
                    <a:pt x="112" y="64"/>
                    <a:pt x="112" y="64"/>
                  </a:cubicBezTo>
                  <a:cubicBezTo>
                    <a:pt x="112" y="58"/>
                    <a:pt x="112" y="58"/>
                    <a:pt x="112" y="58"/>
                  </a:cubicBezTo>
                  <a:cubicBezTo>
                    <a:pt x="119" y="53"/>
                    <a:pt x="119" y="53"/>
                    <a:pt x="119" y="53"/>
                  </a:cubicBezTo>
                  <a:cubicBezTo>
                    <a:pt x="131" y="35"/>
                    <a:pt x="131" y="35"/>
                    <a:pt x="131" y="35"/>
                  </a:cubicBezTo>
                  <a:cubicBezTo>
                    <a:pt x="133" y="23"/>
                    <a:pt x="133" y="23"/>
                    <a:pt x="133" y="23"/>
                  </a:cubicBezTo>
                  <a:cubicBezTo>
                    <a:pt x="139" y="17"/>
                    <a:pt x="139" y="17"/>
                    <a:pt x="139" y="17"/>
                  </a:cubicBezTo>
                  <a:cubicBezTo>
                    <a:pt x="139" y="11"/>
                    <a:pt x="139" y="11"/>
                    <a:pt x="139" y="11"/>
                  </a:cubicBezTo>
                  <a:cubicBezTo>
                    <a:pt x="133" y="0"/>
                    <a:pt x="133" y="0"/>
                    <a:pt x="133" y="0"/>
                  </a:cubicBezTo>
                  <a:cubicBezTo>
                    <a:pt x="130" y="5"/>
                    <a:pt x="130" y="5"/>
                    <a:pt x="130" y="5"/>
                  </a:cubicBezTo>
                  <a:cubicBezTo>
                    <a:pt x="105" y="16"/>
                    <a:pt x="105" y="16"/>
                    <a:pt x="105" y="16"/>
                  </a:cubicBezTo>
                  <a:cubicBezTo>
                    <a:pt x="90" y="26"/>
                    <a:pt x="90" y="26"/>
                    <a:pt x="90" y="26"/>
                  </a:cubicBezTo>
                  <a:cubicBezTo>
                    <a:pt x="90" y="26"/>
                    <a:pt x="64" y="32"/>
                    <a:pt x="57" y="37"/>
                  </a:cubicBezTo>
                  <a:cubicBezTo>
                    <a:pt x="63" y="56"/>
                    <a:pt x="63" y="56"/>
                    <a:pt x="63" y="56"/>
                  </a:cubicBezTo>
                  <a:cubicBezTo>
                    <a:pt x="59" y="57"/>
                    <a:pt x="59" y="57"/>
                    <a:pt x="59" y="57"/>
                  </a:cubicBezTo>
                  <a:cubicBezTo>
                    <a:pt x="50" y="38"/>
                    <a:pt x="50" y="38"/>
                    <a:pt x="50" y="38"/>
                  </a:cubicBezTo>
                  <a:cubicBezTo>
                    <a:pt x="52" y="54"/>
                    <a:pt x="52" y="54"/>
                    <a:pt x="52" y="54"/>
                  </a:cubicBezTo>
                  <a:cubicBezTo>
                    <a:pt x="42" y="55"/>
                    <a:pt x="42" y="55"/>
                    <a:pt x="42" y="55"/>
                  </a:cubicBezTo>
                  <a:cubicBezTo>
                    <a:pt x="40" y="51"/>
                    <a:pt x="40" y="51"/>
                    <a:pt x="40" y="51"/>
                  </a:cubicBezTo>
                  <a:cubicBezTo>
                    <a:pt x="45" y="48"/>
                    <a:pt x="45" y="48"/>
                    <a:pt x="45" y="48"/>
                  </a:cubicBezTo>
                  <a:cubicBezTo>
                    <a:pt x="31" y="41"/>
                    <a:pt x="31" y="41"/>
                    <a:pt x="31" y="41"/>
                  </a:cubicBezTo>
                  <a:cubicBezTo>
                    <a:pt x="21" y="60"/>
                    <a:pt x="21" y="60"/>
                    <a:pt x="21" y="60"/>
                  </a:cubicBezTo>
                  <a:cubicBezTo>
                    <a:pt x="16" y="66"/>
                    <a:pt x="16" y="66"/>
                    <a:pt x="16" y="66"/>
                  </a:cubicBezTo>
                  <a:cubicBezTo>
                    <a:pt x="20" y="83"/>
                    <a:pt x="20" y="83"/>
                    <a:pt x="20" y="83"/>
                  </a:cubicBezTo>
                  <a:cubicBezTo>
                    <a:pt x="34" y="82"/>
                    <a:pt x="34" y="82"/>
                    <a:pt x="34" y="82"/>
                  </a:cubicBezTo>
                  <a:cubicBezTo>
                    <a:pt x="35" y="86"/>
                    <a:pt x="35" y="86"/>
                    <a:pt x="35" y="86"/>
                  </a:cubicBezTo>
                  <a:cubicBezTo>
                    <a:pt x="13" y="91"/>
                    <a:pt x="13" y="91"/>
                    <a:pt x="13" y="91"/>
                  </a:cubicBezTo>
                  <a:cubicBezTo>
                    <a:pt x="13" y="99"/>
                    <a:pt x="13" y="99"/>
                    <a:pt x="13" y="99"/>
                  </a:cubicBezTo>
                  <a:cubicBezTo>
                    <a:pt x="24" y="109"/>
                    <a:pt x="24" y="109"/>
                    <a:pt x="24" y="109"/>
                  </a:cubicBezTo>
                  <a:cubicBezTo>
                    <a:pt x="38" y="116"/>
                    <a:pt x="38" y="116"/>
                    <a:pt x="38" y="116"/>
                  </a:cubicBezTo>
                  <a:cubicBezTo>
                    <a:pt x="38" y="121"/>
                    <a:pt x="38" y="121"/>
                    <a:pt x="38" y="121"/>
                  </a:cubicBezTo>
                  <a:cubicBezTo>
                    <a:pt x="23" y="120"/>
                    <a:pt x="23" y="120"/>
                    <a:pt x="23" y="120"/>
                  </a:cubicBezTo>
                  <a:cubicBezTo>
                    <a:pt x="8" y="130"/>
                    <a:pt x="8" y="130"/>
                    <a:pt x="8" y="130"/>
                  </a:cubicBezTo>
                  <a:cubicBezTo>
                    <a:pt x="4" y="126"/>
                    <a:pt x="4" y="126"/>
                    <a:pt x="4" y="126"/>
                  </a:cubicBezTo>
                  <a:lnTo>
                    <a:pt x="0" y="12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70">
              <a:extLst>
                <a:ext uri="{FF2B5EF4-FFF2-40B4-BE49-F238E27FC236}">
                  <a16:creationId xmlns:a16="http://schemas.microsoft.com/office/drawing/2014/main" id="{A093F17C-AAFC-2982-8EB0-EAF72EF3932D}"/>
                </a:ext>
              </a:extLst>
            </p:cNvPr>
            <p:cNvSpPr>
              <a:spLocks/>
            </p:cNvSpPr>
            <p:nvPr/>
          </p:nvSpPr>
          <p:spPr bwMode="auto">
            <a:xfrm>
              <a:off x="6022107" y="1386487"/>
              <a:ext cx="75281" cy="92451"/>
            </a:xfrm>
            <a:custGeom>
              <a:avLst/>
              <a:gdLst>
                <a:gd name="T0" fmla="*/ 17 w 29"/>
                <a:gd name="T1" fmla="*/ 35 h 36"/>
                <a:gd name="T2" fmla="*/ 11 w 29"/>
                <a:gd name="T3" fmla="*/ 29 h 36"/>
                <a:gd name="T4" fmla="*/ 7 w 29"/>
                <a:gd name="T5" fmla="*/ 21 h 36"/>
                <a:gd name="T6" fmla="*/ 0 w 29"/>
                <a:gd name="T7" fmla="*/ 10 h 36"/>
                <a:gd name="T8" fmla="*/ 7 w 29"/>
                <a:gd name="T9" fmla="*/ 1 h 36"/>
                <a:gd name="T10" fmla="*/ 11 w 29"/>
                <a:gd name="T11" fmla="*/ 0 h 36"/>
                <a:gd name="T12" fmla="*/ 17 w 29"/>
                <a:gd name="T13" fmla="*/ 8 h 36"/>
                <a:gd name="T14" fmla="*/ 26 w 29"/>
                <a:gd name="T15" fmla="*/ 16 h 36"/>
                <a:gd name="T16" fmla="*/ 27 w 29"/>
                <a:gd name="T17" fmla="*/ 29 h 36"/>
                <a:gd name="T18" fmla="*/ 29 w 29"/>
                <a:gd name="T19" fmla="*/ 32 h 36"/>
                <a:gd name="T20" fmla="*/ 22 w 29"/>
                <a:gd name="T21" fmla="*/ 36 h 36"/>
                <a:gd name="T22" fmla="*/ 22 w 29"/>
                <a:gd name="T23" fmla="*/ 31 h 36"/>
                <a:gd name="T24" fmla="*/ 17 w 29"/>
                <a:gd name="T25"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6">
                  <a:moveTo>
                    <a:pt x="17" y="35"/>
                  </a:moveTo>
                  <a:cubicBezTo>
                    <a:pt x="11" y="29"/>
                    <a:pt x="11" y="29"/>
                    <a:pt x="11" y="29"/>
                  </a:cubicBezTo>
                  <a:cubicBezTo>
                    <a:pt x="7" y="21"/>
                    <a:pt x="7" y="21"/>
                    <a:pt x="7" y="21"/>
                  </a:cubicBezTo>
                  <a:cubicBezTo>
                    <a:pt x="0" y="10"/>
                    <a:pt x="0" y="10"/>
                    <a:pt x="0" y="10"/>
                  </a:cubicBezTo>
                  <a:cubicBezTo>
                    <a:pt x="7" y="1"/>
                    <a:pt x="7" y="1"/>
                    <a:pt x="7" y="1"/>
                  </a:cubicBezTo>
                  <a:cubicBezTo>
                    <a:pt x="11" y="0"/>
                    <a:pt x="11" y="0"/>
                    <a:pt x="11" y="0"/>
                  </a:cubicBezTo>
                  <a:cubicBezTo>
                    <a:pt x="11" y="0"/>
                    <a:pt x="16" y="8"/>
                    <a:pt x="17" y="8"/>
                  </a:cubicBezTo>
                  <a:cubicBezTo>
                    <a:pt x="17" y="8"/>
                    <a:pt x="26" y="16"/>
                    <a:pt x="26" y="16"/>
                  </a:cubicBezTo>
                  <a:cubicBezTo>
                    <a:pt x="27" y="29"/>
                    <a:pt x="27" y="29"/>
                    <a:pt x="27" y="29"/>
                  </a:cubicBezTo>
                  <a:cubicBezTo>
                    <a:pt x="29" y="32"/>
                    <a:pt x="29" y="32"/>
                    <a:pt x="29" y="32"/>
                  </a:cubicBezTo>
                  <a:cubicBezTo>
                    <a:pt x="22" y="36"/>
                    <a:pt x="22" y="36"/>
                    <a:pt x="22" y="36"/>
                  </a:cubicBezTo>
                  <a:cubicBezTo>
                    <a:pt x="22" y="31"/>
                    <a:pt x="22" y="31"/>
                    <a:pt x="22" y="31"/>
                  </a:cubicBezTo>
                  <a:lnTo>
                    <a:pt x="17" y="3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71">
              <a:extLst>
                <a:ext uri="{FF2B5EF4-FFF2-40B4-BE49-F238E27FC236}">
                  <a16:creationId xmlns:a16="http://schemas.microsoft.com/office/drawing/2014/main" id="{C968D8DF-904A-812F-6918-6C8D1945CD71}"/>
                </a:ext>
              </a:extLst>
            </p:cNvPr>
            <p:cNvSpPr>
              <a:spLocks/>
            </p:cNvSpPr>
            <p:nvPr/>
          </p:nvSpPr>
          <p:spPr bwMode="auto">
            <a:xfrm>
              <a:off x="6105311" y="1448561"/>
              <a:ext cx="18490" cy="17170"/>
            </a:xfrm>
            <a:custGeom>
              <a:avLst/>
              <a:gdLst>
                <a:gd name="T0" fmla="*/ 6 w 14"/>
                <a:gd name="T1" fmla="*/ 13 h 13"/>
                <a:gd name="T2" fmla="*/ 14 w 14"/>
                <a:gd name="T3" fmla="*/ 0 h 13"/>
                <a:gd name="T4" fmla="*/ 0 w 14"/>
                <a:gd name="T5" fmla="*/ 2 h 13"/>
                <a:gd name="T6" fmla="*/ 6 w 14"/>
                <a:gd name="T7" fmla="*/ 13 h 13"/>
              </a:gdLst>
              <a:ahLst/>
              <a:cxnLst>
                <a:cxn ang="0">
                  <a:pos x="T0" y="T1"/>
                </a:cxn>
                <a:cxn ang="0">
                  <a:pos x="T2" y="T3"/>
                </a:cxn>
                <a:cxn ang="0">
                  <a:pos x="T4" y="T5"/>
                </a:cxn>
                <a:cxn ang="0">
                  <a:pos x="T6" y="T7"/>
                </a:cxn>
              </a:cxnLst>
              <a:rect l="0" t="0" r="r" b="b"/>
              <a:pathLst>
                <a:path w="14" h="13">
                  <a:moveTo>
                    <a:pt x="6" y="13"/>
                  </a:moveTo>
                  <a:lnTo>
                    <a:pt x="14" y="0"/>
                  </a:lnTo>
                  <a:lnTo>
                    <a:pt x="0" y="2"/>
                  </a:lnTo>
                  <a:lnTo>
                    <a:pt x="6" y="1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72">
              <a:extLst>
                <a:ext uri="{FF2B5EF4-FFF2-40B4-BE49-F238E27FC236}">
                  <a16:creationId xmlns:a16="http://schemas.microsoft.com/office/drawing/2014/main" id="{0301D7E3-2773-F209-9A8C-9CD28D4D162D}"/>
                </a:ext>
              </a:extLst>
            </p:cNvPr>
            <p:cNvSpPr>
              <a:spLocks/>
            </p:cNvSpPr>
            <p:nvPr/>
          </p:nvSpPr>
          <p:spPr bwMode="auto">
            <a:xfrm>
              <a:off x="6159461" y="1437995"/>
              <a:ext cx="15848" cy="21131"/>
            </a:xfrm>
            <a:custGeom>
              <a:avLst/>
              <a:gdLst>
                <a:gd name="T0" fmla="*/ 12 w 12"/>
                <a:gd name="T1" fmla="*/ 16 h 16"/>
                <a:gd name="T2" fmla="*/ 0 w 12"/>
                <a:gd name="T3" fmla="*/ 8 h 16"/>
                <a:gd name="T4" fmla="*/ 10 w 12"/>
                <a:gd name="T5" fmla="*/ 0 h 16"/>
                <a:gd name="T6" fmla="*/ 12 w 12"/>
                <a:gd name="T7" fmla="*/ 16 h 16"/>
              </a:gdLst>
              <a:ahLst/>
              <a:cxnLst>
                <a:cxn ang="0">
                  <a:pos x="T0" y="T1"/>
                </a:cxn>
                <a:cxn ang="0">
                  <a:pos x="T2" y="T3"/>
                </a:cxn>
                <a:cxn ang="0">
                  <a:pos x="T4" y="T5"/>
                </a:cxn>
                <a:cxn ang="0">
                  <a:pos x="T6" y="T7"/>
                </a:cxn>
              </a:cxnLst>
              <a:rect l="0" t="0" r="r" b="b"/>
              <a:pathLst>
                <a:path w="12" h="16">
                  <a:moveTo>
                    <a:pt x="12" y="16"/>
                  </a:moveTo>
                  <a:lnTo>
                    <a:pt x="0" y="8"/>
                  </a:lnTo>
                  <a:lnTo>
                    <a:pt x="10" y="0"/>
                  </a:lnTo>
                  <a:lnTo>
                    <a:pt x="12"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73">
              <a:extLst>
                <a:ext uri="{FF2B5EF4-FFF2-40B4-BE49-F238E27FC236}">
                  <a16:creationId xmlns:a16="http://schemas.microsoft.com/office/drawing/2014/main" id="{8815E500-88A5-480F-6F0A-03461EBE98FF}"/>
                </a:ext>
              </a:extLst>
            </p:cNvPr>
            <p:cNvSpPr>
              <a:spLocks/>
            </p:cNvSpPr>
            <p:nvPr/>
          </p:nvSpPr>
          <p:spPr bwMode="auto">
            <a:xfrm>
              <a:off x="6135688" y="1459126"/>
              <a:ext cx="29056" cy="60753"/>
            </a:xfrm>
            <a:custGeom>
              <a:avLst/>
              <a:gdLst>
                <a:gd name="T0" fmla="*/ 22 w 22"/>
                <a:gd name="T1" fmla="*/ 0 h 46"/>
                <a:gd name="T2" fmla="*/ 2 w 22"/>
                <a:gd name="T3" fmla="*/ 0 h 46"/>
                <a:gd name="T4" fmla="*/ 10 w 22"/>
                <a:gd name="T5" fmla="*/ 23 h 46"/>
                <a:gd name="T6" fmla="*/ 0 w 22"/>
                <a:gd name="T7" fmla="*/ 39 h 46"/>
                <a:gd name="T8" fmla="*/ 10 w 22"/>
                <a:gd name="T9" fmla="*/ 46 h 46"/>
                <a:gd name="T10" fmla="*/ 20 w 22"/>
                <a:gd name="T11" fmla="*/ 33 h 46"/>
                <a:gd name="T12" fmla="*/ 22 w 22"/>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2" h="46">
                  <a:moveTo>
                    <a:pt x="22" y="0"/>
                  </a:moveTo>
                  <a:lnTo>
                    <a:pt x="2" y="0"/>
                  </a:lnTo>
                  <a:lnTo>
                    <a:pt x="10" y="23"/>
                  </a:lnTo>
                  <a:lnTo>
                    <a:pt x="0" y="39"/>
                  </a:lnTo>
                  <a:lnTo>
                    <a:pt x="10" y="46"/>
                  </a:lnTo>
                  <a:lnTo>
                    <a:pt x="20" y="33"/>
                  </a:lnTo>
                  <a:lnTo>
                    <a:pt x="22"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74">
              <a:extLst>
                <a:ext uri="{FF2B5EF4-FFF2-40B4-BE49-F238E27FC236}">
                  <a16:creationId xmlns:a16="http://schemas.microsoft.com/office/drawing/2014/main" id="{0ECD28BC-3C73-2B29-C54E-3CD5B5D3443D}"/>
                </a:ext>
              </a:extLst>
            </p:cNvPr>
            <p:cNvSpPr>
              <a:spLocks/>
            </p:cNvSpPr>
            <p:nvPr/>
          </p:nvSpPr>
          <p:spPr bwMode="auto">
            <a:xfrm>
              <a:off x="6056445" y="1267623"/>
              <a:ext cx="184900" cy="175656"/>
            </a:xfrm>
            <a:custGeom>
              <a:avLst/>
              <a:gdLst>
                <a:gd name="T0" fmla="*/ 65 w 72"/>
                <a:gd name="T1" fmla="*/ 55 h 68"/>
                <a:gd name="T2" fmla="*/ 72 w 72"/>
                <a:gd name="T3" fmla="*/ 48 h 68"/>
                <a:gd name="T4" fmla="*/ 70 w 72"/>
                <a:gd name="T5" fmla="*/ 61 h 68"/>
                <a:gd name="T6" fmla="*/ 59 w 72"/>
                <a:gd name="T7" fmla="*/ 61 h 68"/>
                <a:gd name="T8" fmla="*/ 56 w 72"/>
                <a:gd name="T9" fmla="*/ 68 h 68"/>
                <a:gd name="T10" fmla="*/ 46 w 72"/>
                <a:gd name="T11" fmla="*/ 61 h 68"/>
                <a:gd name="T12" fmla="*/ 40 w 72"/>
                <a:gd name="T13" fmla="*/ 47 h 68"/>
                <a:gd name="T14" fmla="*/ 22 w 72"/>
                <a:gd name="T15" fmla="*/ 51 h 68"/>
                <a:gd name="T16" fmla="*/ 14 w 72"/>
                <a:gd name="T17" fmla="*/ 51 h 68"/>
                <a:gd name="T18" fmla="*/ 11 w 72"/>
                <a:gd name="T19" fmla="*/ 38 h 68"/>
                <a:gd name="T20" fmla="*/ 6 w 72"/>
                <a:gd name="T21" fmla="*/ 43 h 68"/>
                <a:gd name="T22" fmla="*/ 2 w 72"/>
                <a:gd name="T23" fmla="*/ 42 h 68"/>
                <a:gd name="T24" fmla="*/ 0 w 72"/>
                <a:gd name="T25" fmla="*/ 28 h 68"/>
                <a:gd name="T26" fmla="*/ 7 w 72"/>
                <a:gd name="T27" fmla="*/ 0 h 68"/>
                <a:gd name="T28" fmla="*/ 21 w 72"/>
                <a:gd name="T29" fmla="*/ 0 h 68"/>
                <a:gd name="T30" fmla="*/ 22 w 72"/>
                <a:gd name="T31" fmla="*/ 8 h 68"/>
                <a:gd name="T32" fmla="*/ 40 w 72"/>
                <a:gd name="T33" fmla="*/ 12 h 68"/>
                <a:gd name="T34" fmla="*/ 44 w 72"/>
                <a:gd name="T35" fmla="*/ 24 h 68"/>
                <a:gd name="T36" fmla="*/ 33 w 72"/>
                <a:gd name="T37" fmla="*/ 28 h 68"/>
                <a:gd name="T38" fmla="*/ 30 w 72"/>
                <a:gd name="T39" fmla="*/ 35 h 68"/>
                <a:gd name="T40" fmla="*/ 42 w 72"/>
                <a:gd name="T41" fmla="*/ 37 h 68"/>
                <a:gd name="T42" fmla="*/ 43 w 72"/>
                <a:gd name="T43" fmla="*/ 42 h 68"/>
                <a:gd name="T44" fmla="*/ 49 w 72"/>
                <a:gd name="T45" fmla="*/ 37 h 68"/>
                <a:gd name="T46" fmla="*/ 48 w 72"/>
                <a:gd name="T47" fmla="*/ 45 h 68"/>
                <a:gd name="T48" fmla="*/ 51 w 72"/>
                <a:gd name="T49" fmla="*/ 48 h 68"/>
                <a:gd name="T50" fmla="*/ 63 w 72"/>
                <a:gd name="T51" fmla="*/ 41 h 68"/>
                <a:gd name="T52" fmla="*/ 61 w 72"/>
                <a:gd name="T53" fmla="*/ 54 h 68"/>
                <a:gd name="T54" fmla="*/ 65 w 72"/>
                <a:gd name="T55"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8">
                  <a:moveTo>
                    <a:pt x="65" y="55"/>
                  </a:moveTo>
                  <a:cubicBezTo>
                    <a:pt x="72" y="48"/>
                    <a:pt x="72" y="48"/>
                    <a:pt x="72" y="48"/>
                  </a:cubicBezTo>
                  <a:cubicBezTo>
                    <a:pt x="70" y="61"/>
                    <a:pt x="70" y="61"/>
                    <a:pt x="70" y="61"/>
                  </a:cubicBezTo>
                  <a:cubicBezTo>
                    <a:pt x="59" y="61"/>
                    <a:pt x="59" y="61"/>
                    <a:pt x="59" y="61"/>
                  </a:cubicBezTo>
                  <a:cubicBezTo>
                    <a:pt x="56" y="68"/>
                    <a:pt x="56" y="68"/>
                    <a:pt x="56" y="68"/>
                  </a:cubicBezTo>
                  <a:cubicBezTo>
                    <a:pt x="46" y="61"/>
                    <a:pt x="46" y="61"/>
                    <a:pt x="46" y="61"/>
                  </a:cubicBezTo>
                  <a:cubicBezTo>
                    <a:pt x="40" y="47"/>
                    <a:pt x="40" y="47"/>
                    <a:pt x="40" y="47"/>
                  </a:cubicBezTo>
                  <a:cubicBezTo>
                    <a:pt x="22" y="51"/>
                    <a:pt x="22" y="51"/>
                    <a:pt x="22" y="51"/>
                  </a:cubicBezTo>
                  <a:cubicBezTo>
                    <a:pt x="14" y="51"/>
                    <a:pt x="14" y="51"/>
                    <a:pt x="14" y="51"/>
                  </a:cubicBezTo>
                  <a:cubicBezTo>
                    <a:pt x="14" y="51"/>
                    <a:pt x="11" y="42"/>
                    <a:pt x="11" y="38"/>
                  </a:cubicBezTo>
                  <a:cubicBezTo>
                    <a:pt x="6" y="43"/>
                    <a:pt x="6" y="43"/>
                    <a:pt x="6" y="43"/>
                  </a:cubicBezTo>
                  <a:cubicBezTo>
                    <a:pt x="2" y="42"/>
                    <a:pt x="2" y="42"/>
                    <a:pt x="2" y="42"/>
                  </a:cubicBezTo>
                  <a:cubicBezTo>
                    <a:pt x="0" y="28"/>
                    <a:pt x="0" y="28"/>
                    <a:pt x="0" y="28"/>
                  </a:cubicBezTo>
                  <a:cubicBezTo>
                    <a:pt x="7" y="0"/>
                    <a:pt x="7" y="0"/>
                    <a:pt x="7" y="0"/>
                  </a:cubicBezTo>
                  <a:cubicBezTo>
                    <a:pt x="21" y="0"/>
                    <a:pt x="21" y="0"/>
                    <a:pt x="21" y="0"/>
                  </a:cubicBezTo>
                  <a:cubicBezTo>
                    <a:pt x="22" y="8"/>
                    <a:pt x="22" y="8"/>
                    <a:pt x="22" y="8"/>
                  </a:cubicBezTo>
                  <a:cubicBezTo>
                    <a:pt x="40" y="12"/>
                    <a:pt x="40" y="12"/>
                    <a:pt x="40" y="12"/>
                  </a:cubicBezTo>
                  <a:cubicBezTo>
                    <a:pt x="44" y="24"/>
                    <a:pt x="44" y="24"/>
                    <a:pt x="44" y="24"/>
                  </a:cubicBezTo>
                  <a:cubicBezTo>
                    <a:pt x="33" y="28"/>
                    <a:pt x="33" y="28"/>
                    <a:pt x="33" y="28"/>
                  </a:cubicBezTo>
                  <a:cubicBezTo>
                    <a:pt x="33" y="28"/>
                    <a:pt x="29" y="35"/>
                    <a:pt x="30" y="35"/>
                  </a:cubicBezTo>
                  <a:cubicBezTo>
                    <a:pt x="30" y="35"/>
                    <a:pt x="42" y="37"/>
                    <a:pt x="42" y="37"/>
                  </a:cubicBezTo>
                  <a:cubicBezTo>
                    <a:pt x="43" y="42"/>
                    <a:pt x="43" y="42"/>
                    <a:pt x="43" y="42"/>
                  </a:cubicBezTo>
                  <a:cubicBezTo>
                    <a:pt x="49" y="37"/>
                    <a:pt x="49" y="37"/>
                    <a:pt x="49" y="37"/>
                  </a:cubicBezTo>
                  <a:cubicBezTo>
                    <a:pt x="48" y="45"/>
                    <a:pt x="48" y="45"/>
                    <a:pt x="48" y="45"/>
                  </a:cubicBezTo>
                  <a:cubicBezTo>
                    <a:pt x="51" y="48"/>
                    <a:pt x="51" y="48"/>
                    <a:pt x="51" y="48"/>
                  </a:cubicBezTo>
                  <a:cubicBezTo>
                    <a:pt x="63" y="41"/>
                    <a:pt x="63" y="41"/>
                    <a:pt x="63" y="41"/>
                  </a:cubicBezTo>
                  <a:cubicBezTo>
                    <a:pt x="61" y="54"/>
                    <a:pt x="61" y="54"/>
                    <a:pt x="61" y="54"/>
                  </a:cubicBezTo>
                  <a:lnTo>
                    <a:pt x="65" y="5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75">
              <a:extLst>
                <a:ext uri="{FF2B5EF4-FFF2-40B4-BE49-F238E27FC236}">
                  <a16:creationId xmlns:a16="http://schemas.microsoft.com/office/drawing/2014/main" id="{6142D589-D2C2-950D-9160-9CF833D15D05}"/>
                </a:ext>
              </a:extLst>
            </p:cNvPr>
            <p:cNvSpPr>
              <a:spLocks/>
            </p:cNvSpPr>
            <p:nvPr/>
          </p:nvSpPr>
          <p:spPr bwMode="auto">
            <a:xfrm>
              <a:off x="6187195" y="1324413"/>
              <a:ext cx="36980" cy="40943"/>
            </a:xfrm>
            <a:custGeom>
              <a:avLst/>
              <a:gdLst>
                <a:gd name="T0" fmla="*/ 8 w 14"/>
                <a:gd name="T1" fmla="*/ 16 h 16"/>
                <a:gd name="T2" fmla="*/ 14 w 14"/>
                <a:gd name="T3" fmla="*/ 6 h 16"/>
                <a:gd name="T4" fmla="*/ 13 w 14"/>
                <a:gd name="T5" fmla="*/ 0 h 16"/>
                <a:gd name="T6" fmla="*/ 0 w 14"/>
                <a:gd name="T7" fmla="*/ 9 h 16"/>
                <a:gd name="T8" fmla="*/ 8 w 14"/>
                <a:gd name="T9" fmla="*/ 16 h 16"/>
              </a:gdLst>
              <a:ahLst/>
              <a:cxnLst>
                <a:cxn ang="0">
                  <a:pos x="T0" y="T1"/>
                </a:cxn>
                <a:cxn ang="0">
                  <a:pos x="T2" y="T3"/>
                </a:cxn>
                <a:cxn ang="0">
                  <a:pos x="T4" y="T5"/>
                </a:cxn>
                <a:cxn ang="0">
                  <a:pos x="T6" y="T7"/>
                </a:cxn>
                <a:cxn ang="0">
                  <a:pos x="T8" y="T9"/>
                </a:cxn>
              </a:cxnLst>
              <a:rect l="0" t="0" r="r" b="b"/>
              <a:pathLst>
                <a:path w="14" h="16">
                  <a:moveTo>
                    <a:pt x="8" y="16"/>
                  </a:moveTo>
                  <a:cubicBezTo>
                    <a:pt x="8" y="16"/>
                    <a:pt x="11" y="8"/>
                    <a:pt x="14" y="6"/>
                  </a:cubicBezTo>
                  <a:cubicBezTo>
                    <a:pt x="13" y="0"/>
                    <a:pt x="13" y="0"/>
                    <a:pt x="13" y="0"/>
                  </a:cubicBezTo>
                  <a:cubicBezTo>
                    <a:pt x="0" y="9"/>
                    <a:pt x="0" y="9"/>
                    <a:pt x="0" y="9"/>
                  </a:cubicBezTo>
                  <a:cubicBezTo>
                    <a:pt x="0" y="9"/>
                    <a:pt x="5" y="16"/>
                    <a:pt x="8" y="1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76">
              <a:extLst>
                <a:ext uri="{FF2B5EF4-FFF2-40B4-BE49-F238E27FC236}">
                  <a16:creationId xmlns:a16="http://schemas.microsoft.com/office/drawing/2014/main" id="{049DAEB1-99ED-096C-4E95-D6CEB3724308}"/>
                </a:ext>
              </a:extLst>
            </p:cNvPr>
            <p:cNvSpPr>
              <a:spLocks/>
            </p:cNvSpPr>
            <p:nvPr/>
          </p:nvSpPr>
          <p:spPr bwMode="auto">
            <a:xfrm>
              <a:off x="6262477" y="1294037"/>
              <a:ext cx="48867" cy="48867"/>
            </a:xfrm>
            <a:custGeom>
              <a:avLst/>
              <a:gdLst>
                <a:gd name="T0" fmla="*/ 9 w 19"/>
                <a:gd name="T1" fmla="*/ 19 h 19"/>
                <a:gd name="T2" fmla="*/ 13 w 19"/>
                <a:gd name="T3" fmla="*/ 12 h 19"/>
                <a:gd name="T4" fmla="*/ 19 w 19"/>
                <a:gd name="T5" fmla="*/ 10 h 19"/>
                <a:gd name="T6" fmla="*/ 9 w 19"/>
                <a:gd name="T7" fmla="*/ 0 h 19"/>
                <a:gd name="T8" fmla="*/ 0 w 19"/>
                <a:gd name="T9" fmla="*/ 16 h 19"/>
                <a:gd name="T10" fmla="*/ 9 w 19"/>
                <a:gd name="T11" fmla="*/ 19 h 19"/>
              </a:gdLst>
              <a:ahLst/>
              <a:cxnLst>
                <a:cxn ang="0">
                  <a:pos x="T0" y="T1"/>
                </a:cxn>
                <a:cxn ang="0">
                  <a:pos x="T2" y="T3"/>
                </a:cxn>
                <a:cxn ang="0">
                  <a:pos x="T4" y="T5"/>
                </a:cxn>
                <a:cxn ang="0">
                  <a:pos x="T6" y="T7"/>
                </a:cxn>
                <a:cxn ang="0">
                  <a:pos x="T8" y="T9"/>
                </a:cxn>
                <a:cxn ang="0">
                  <a:pos x="T10" y="T11"/>
                </a:cxn>
              </a:cxnLst>
              <a:rect l="0" t="0" r="r" b="b"/>
              <a:pathLst>
                <a:path w="19" h="19">
                  <a:moveTo>
                    <a:pt x="9" y="19"/>
                  </a:moveTo>
                  <a:cubicBezTo>
                    <a:pt x="9" y="19"/>
                    <a:pt x="13" y="12"/>
                    <a:pt x="13" y="12"/>
                  </a:cubicBezTo>
                  <a:cubicBezTo>
                    <a:pt x="13" y="12"/>
                    <a:pt x="19" y="10"/>
                    <a:pt x="19" y="10"/>
                  </a:cubicBezTo>
                  <a:cubicBezTo>
                    <a:pt x="9" y="0"/>
                    <a:pt x="9" y="0"/>
                    <a:pt x="9" y="0"/>
                  </a:cubicBezTo>
                  <a:cubicBezTo>
                    <a:pt x="0" y="16"/>
                    <a:pt x="0" y="16"/>
                    <a:pt x="0" y="16"/>
                  </a:cubicBezTo>
                  <a:lnTo>
                    <a:pt x="9"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77">
              <a:extLst>
                <a:ext uri="{FF2B5EF4-FFF2-40B4-BE49-F238E27FC236}">
                  <a16:creationId xmlns:a16="http://schemas.microsoft.com/office/drawing/2014/main" id="{E003A36C-4312-D3A9-A8FE-E7275F091F32}"/>
                </a:ext>
              </a:extLst>
            </p:cNvPr>
            <p:cNvSpPr>
              <a:spLocks/>
            </p:cNvSpPr>
            <p:nvPr/>
          </p:nvSpPr>
          <p:spPr bwMode="auto">
            <a:xfrm>
              <a:off x="6146254" y="1246492"/>
              <a:ext cx="43584" cy="42263"/>
            </a:xfrm>
            <a:custGeom>
              <a:avLst/>
              <a:gdLst>
                <a:gd name="T0" fmla="*/ 11 w 17"/>
                <a:gd name="T1" fmla="*/ 16 h 16"/>
                <a:gd name="T2" fmla="*/ 0 w 17"/>
                <a:gd name="T3" fmla="*/ 9 h 16"/>
                <a:gd name="T4" fmla="*/ 3 w 17"/>
                <a:gd name="T5" fmla="*/ 0 h 16"/>
                <a:gd name="T6" fmla="*/ 17 w 17"/>
                <a:gd name="T7" fmla="*/ 11 h 16"/>
                <a:gd name="T8" fmla="*/ 11 w 17"/>
                <a:gd name="T9" fmla="*/ 16 h 16"/>
              </a:gdLst>
              <a:ahLst/>
              <a:cxnLst>
                <a:cxn ang="0">
                  <a:pos x="T0" y="T1"/>
                </a:cxn>
                <a:cxn ang="0">
                  <a:pos x="T2" y="T3"/>
                </a:cxn>
                <a:cxn ang="0">
                  <a:pos x="T4" y="T5"/>
                </a:cxn>
                <a:cxn ang="0">
                  <a:pos x="T6" y="T7"/>
                </a:cxn>
                <a:cxn ang="0">
                  <a:pos x="T8" y="T9"/>
                </a:cxn>
              </a:cxnLst>
              <a:rect l="0" t="0" r="r" b="b"/>
              <a:pathLst>
                <a:path w="17" h="16">
                  <a:moveTo>
                    <a:pt x="11" y="16"/>
                  </a:moveTo>
                  <a:cubicBezTo>
                    <a:pt x="11" y="16"/>
                    <a:pt x="0" y="9"/>
                    <a:pt x="0" y="9"/>
                  </a:cubicBezTo>
                  <a:cubicBezTo>
                    <a:pt x="0" y="9"/>
                    <a:pt x="3" y="0"/>
                    <a:pt x="3" y="0"/>
                  </a:cubicBezTo>
                  <a:cubicBezTo>
                    <a:pt x="17" y="11"/>
                    <a:pt x="17" y="11"/>
                    <a:pt x="17" y="11"/>
                  </a:cubicBezTo>
                  <a:lnTo>
                    <a:pt x="11"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78">
              <a:extLst>
                <a:ext uri="{FF2B5EF4-FFF2-40B4-BE49-F238E27FC236}">
                  <a16:creationId xmlns:a16="http://schemas.microsoft.com/office/drawing/2014/main" id="{EF9AB722-6161-4A14-E9CE-F4155CA1CF4A}"/>
                </a:ext>
              </a:extLst>
            </p:cNvPr>
            <p:cNvSpPr>
              <a:spLocks/>
            </p:cNvSpPr>
            <p:nvPr/>
          </p:nvSpPr>
          <p:spPr bwMode="auto">
            <a:xfrm>
              <a:off x="6177951" y="1164606"/>
              <a:ext cx="43584" cy="64715"/>
            </a:xfrm>
            <a:custGeom>
              <a:avLst/>
              <a:gdLst>
                <a:gd name="T0" fmla="*/ 12 w 17"/>
                <a:gd name="T1" fmla="*/ 25 h 25"/>
                <a:gd name="T2" fmla="*/ 12 w 17"/>
                <a:gd name="T3" fmla="*/ 15 h 25"/>
                <a:gd name="T4" fmla="*/ 1 w 17"/>
                <a:gd name="T5" fmla="*/ 15 h 25"/>
                <a:gd name="T6" fmla="*/ 2 w 17"/>
                <a:gd name="T7" fmla="*/ 6 h 25"/>
                <a:gd name="T8" fmla="*/ 13 w 17"/>
                <a:gd name="T9" fmla="*/ 0 h 25"/>
                <a:gd name="T10" fmla="*/ 16 w 17"/>
                <a:gd name="T11" fmla="*/ 4 h 25"/>
                <a:gd name="T12" fmla="*/ 17 w 17"/>
                <a:gd name="T13" fmla="*/ 25 h 25"/>
                <a:gd name="T14" fmla="*/ 12 w 17"/>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5">
                  <a:moveTo>
                    <a:pt x="12" y="25"/>
                  </a:moveTo>
                  <a:cubicBezTo>
                    <a:pt x="12" y="15"/>
                    <a:pt x="12" y="15"/>
                    <a:pt x="12" y="15"/>
                  </a:cubicBezTo>
                  <a:cubicBezTo>
                    <a:pt x="12" y="15"/>
                    <a:pt x="0" y="16"/>
                    <a:pt x="1" y="15"/>
                  </a:cubicBezTo>
                  <a:cubicBezTo>
                    <a:pt x="1" y="15"/>
                    <a:pt x="2" y="6"/>
                    <a:pt x="2" y="6"/>
                  </a:cubicBezTo>
                  <a:cubicBezTo>
                    <a:pt x="13" y="0"/>
                    <a:pt x="13" y="0"/>
                    <a:pt x="13" y="0"/>
                  </a:cubicBezTo>
                  <a:cubicBezTo>
                    <a:pt x="16" y="4"/>
                    <a:pt x="16" y="4"/>
                    <a:pt x="16" y="4"/>
                  </a:cubicBezTo>
                  <a:cubicBezTo>
                    <a:pt x="17" y="25"/>
                    <a:pt x="17" y="25"/>
                    <a:pt x="17" y="25"/>
                  </a:cubicBezTo>
                  <a:lnTo>
                    <a:pt x="12" y="2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79">
              <a:extLst>
                <a:ext uri="{FF2B5EF4-FFF2-40B4-BE49-F238E27FC236}">
                  <a16:creationId xmlns:a16="http://schemas.microsoft.com/office/drawing/2014/main" id="{8B9B570D-FEE0-24EF-73FB-8C5AA647BAC6}"/>
                </a:ext>
              </a:extLst>
            </p:cNvPr>
            <p:cNvSpPr>
              <a:spLocks/>
            </p:cNvSpPr>
            <p:nvPr/>
          </p:nvSpPr>
          <p:spPr bwMode="auto">
            <a:xfrm>
              <a:off x="6270402" y="1218755"/>
              <a:ext cx="75281" cy="51508"/>
            </a:xfrm>
            <a:custGeom>
              <a:avLst/>
              <a:gdLst>
                <a:gd name="T0" fmla="*/ 0 w 57"/>
                <a:gd name="T1" fmla="*/ 39 h 39"/>
                <a:gd name="T2" fmla="*/ 29 w 57"/>
                <a:gd name="T3" fmla="*/ 17 h 39"/>
                <a:gd name="T4" fmla="*/ 41 w 57"/>
                <a:gd name="T5" fmla="*/ 19 h 39"/>
                <a:gd name="T6" fmla="*/ 57 w 57"/>
                <a:gd name="T7" fmla="*/ 0 h 39"/>
                <a:gd name="T8" fmla="*/ 35 w 57"/>
                <a:gd name="T9" fmla="*/ 2 h 39"/>
                <a:gd name="T10" fmla="*/ 25 w 57"/>
                <a:gd name="T11" fmla="*/ 0 h 39"/>
                <a:gd name="T12" fmla="*/ 10 w 57"/>
                <a:gd name="T13" fmla="*/ 17 h 39"/>
                <a:gd name="T14" fmla="*/ 0 w 57"/>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9">
                  <a:moveTo>
                    <a:pt x="0" y="39"/>
                  </a:moveTo>
                  <a:lnTo>
                    <a:pt x="29" y="17"/>
                  </a:lnTo>
                  <a:lnTo>
                    <a:pt x="41" y="19"/>
                  </a:lnTo>
                  <a:lnTo>
                    <a:pt x="57" y="0"/>
                  </a:lnTo>
                  <a:lnTo>
                    <a:pt x="35" y="2"/>
                  </a:lnTo>
                  <a:lnTo>
                    <a:pt x="25" y="0"/>
                  </a:lnTo>
                  <a:lnTo>
                    <a:pt x="10" y="17"/>
                  </a:lnTo>
                  <a:lnTo>
                    <a:pt x="0" y="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89">
              <a:extLst>
                <a:ext uri="{FF2B5EF4-FFF2-40B4-BE49-F238E27FC236}">
                  <a16:creationId xmlns:a16="http://schemas.microsoft.com/office/drawing/2014/main" id="{D7AB7775-3A40-562F-9F22-C34EAB887091}"/>
                </a:ext>
              </a:extLst>
            </p:cNvPr>
            <p:cNvSpPr>
              <a:spLocks/>
            </p:cNvSpPr>
            <p:nvPr/>
          </p:nvSpPr>
          <p:spPr bwMode="auto">
            <a:xfrm>
              <a:off x="5446274" y="4700170"/>
              <a:ext cx="705264" cy="752810"/>
            </a:xfrm>
            <a:custGeom>
              <a:avLst/>
              <a:gdLst>
                <a:gd name="T0" fmla="*/ 271 w 273"/>
                <a:gd name="T1" fmla="*/ 203 h 292"/>
                <a:gd name="T2" fmla="*/ 260 w 273"/>
                <a:gd name="T3" fmla="*/ 207 h 292"/>
                <a:gd name="T4" fmla="*/ 260 w 273"/>
                <a:gd name="T5" fmla="*/ 225 h 292"/>
                <a:gd name="T6" fmla="*/ 245 w 273"/>
                <a:gd name="T7" fmla="*/ 242 h 292"/>
                <a:gd name="T8" fmla="*/ 223 w 273"/>
                <a:gd name="T9" fmla="*/ 255 h 292"/>
                <a:gd name="T10" fmla="*/ 202 w 273"/>
                <a:gd name="T11" fmla="*/ 266 h 292"/>
                <a:gd name="T12" fmla="*/ 189 w 273"/>
                <a:gd name="T13" fmla="*/ 253 h 292"/>
                <a:gd name="T14" fmla="*/ 181 w 273"/>
                <a:gd name="T15" fmla="*/ 248 h 292"/>
                <a:gd name="T16" fmla="*/ 173 w 273"/>
                <a:gd name="T17" fmla="*/ 264 h 292"/>
                <a:gd name="T18" fmla="*/ 148 w 273"/>
                <a:gd name="T19" fmla="*/ 262 h 292"/>
                <a:gd name="T20" fmla="*/ 136 w 273"/>
                <a:gd name="T21" fmla="*/ 262 h 292"/>
                <a:gd name="T22" fmla="*/ 133 w 273"/>
                <a:gd name="T23" fmla="*/ 255 h 292"/>
                <a:gd name="T24" fmla="*/ 127 w 273"/>
                <a:gd name="T25" fmla="*/ 264 h 292"/>
                <a:gd name="T26" fmla="*/ 107 w 273"/>
                <a:gd name="T27" fmla="*/ 268 h 292"/>
                <a:gd name="T28" fmla="*/ 96 w 273"/>
                <a:gd name="T29" fmla="*/ 257 h 292"/>
                <a:gd name="T30" fmla="*/ 87 w 273"/>
                <a:gd name="T31" fmla="*/ 250 h 292"/>
                <a:gd name="T32" fmla="*/ 86 w 273"/>
                <a:gd name="T33" fmla="*/ 282 h 292"/>
                <a:gd name="T34" fmla="*/ 66 w 273"/>
                <a:gd name="T35" fmla="*/ 285 h 292"/>
                <a:gd name="T36" fmla="*/ 55 w 273"/>
                <a:gd name="T37" fmla="*/ 292 h 292"/>
                <a:gd name="T38" fmla="*/ 44 w 273"/>
                <a:gd name="T39" fmla="*/ 288 h 292"/>
                <a:gd name="T40" fmla="*/ 4 w 273"/>
                <a:gd name="T41" fmla="*/ 248 h 292"/>
                <a:gd name="T42" fmla="*/ 0 w 273"/>
                <a:gd name="T43" fmla="*/ 226 h 292"/>
                <a:gd name="T44" fmla="*/ 14 w 273"/>
                <a:gd name="T45" fmla="*/ 194 h 292"/>
                <a:gd name="T46" fmla="*/ 22 w 273"/>
                <a:gd name="T47" fmla="*/ 183 h 292"/>
                <a:gd name="T48" fmla="*/ 20 w 273"/>
                <a:gd name="T49" fmla="*/ 168 h 292"/>
                <a:gd name="T50" fmla="*/ 33 w 273"/>
                <a:gd name="T51" fmla="*/ 128 h 292"/>
                <a:gd name="T52" fmla="*/ 15 w 273"/>
                <a:gd name="T53" fmla="*/ 126 h 292"/>
                <a:gd name="T54" fmla="*/ 29 w 273"/>
                <a:gd name="T55" fmla="*/ 104 h 292"/>
                <a:gd name="T56" fmla="*/ 37 w 273"/>
                <a:gd name="T57" fmla="*/ 85 h 292"/>
                <a:gd name="T58" fmla="*/ 31 w 273"/>
                <a:gd name="T59" fmla="*/ 67 h 292"/>
                <a:gd name="T60" fmla="*/ 27 w 273"/>
                <a:gd name="T61" fmla="*/ 45 h 292"/>
                <a:gd name="T62" fmla="*/ 40 w 273"/>
                <a:gd name="T63" fmla="*/ 39 h 292"/>
                <a:gd name="T64" fmla="*/ 53 w 273"/>
                <a:gd name="T65" fmla="*/ 32 h 292"/>
                <a:gd name="T66" fmla="*/ 72 w 273"/>
                <a:gd name="T67" fmla="*/ 52 h 292"/>
                <a:gd name="T68" fmla="*/ 85 w 273"/>
                <a:gd name="T69" fmla="*/ 40 h 292"/>
                <a:gd name="T70" fmla="*/ 96 w 273"/>
                <a:gd name="T71" fmla="*/ 35 h 292"/>
                <a:gd name="T72" fmla="*/ 103 w 273"/>
                <a:gd name="T73" fmla="*/ 43 h 292"/>
                <a:gd name="T74" fmla="*/ 131 w 273"/>
                <a:gd name="T75" fmla="*/ 39 h 292"/>
                <a:gd name="T76" fmla="*/ 151 w 273"/>
                <a:gd name="T77" fmla="*/ 21 h 292"/>
                <a:gd name="T78" fmla="*/ 168 w 273"/>
                <a:gd name="T79" fmla="*/ 8 h 292"/>
                <a:gd name="T80" fmla="*/ 181 w 273"/>
                <a:gd name="T81" fmla="*/ 5 h 292"/>
                <a:gd name="T82" fmla="*/ 203 w 273"/>
                <a:gd name="T83" fmla="*/ 4 h 292"/>
                <a:gd name="T84" fmla="*/ 212 w 273"/>
                <a:gd name="T85" fmla="*/ 39 h 292"/>
                <a:gd name="T86" fmla="*/ 206 w 273"/>
                <a:gd name="T87" fmla="*/ 54 h 292"/>
                <a:gd name="T88" fmla="*/ 199 w 273"/>
                <a:gd name="T89" fmla="*/ 70 h 292"/>
                <a:gd name="T90" fmla="*/ 212 w 273"/>
                <a:gd name="T91" fmla="*/ 80 h 292"/>
                <a:gd name="T92" fmla="*/ 232 w 273"/>
                <a:gd name="T93" fmla="*/ 91 h 292"/>
                <a:gd name="T94" fmla="*/ 227 w 273"/>
                <a:gd name="T95" fmla="*/ 100 h 292"/>
                <a:gd name="T96" fmla="*/ 222 w 273"/>
                <a:gd name="T97" fmla="*/ 100 h 292"/>
                <a:gd name="T98" fmla="*/ 218 w 273"/>
                <a:gd name="T99" fmla="*/ 113 h 292"/>
                <a:gd name="T100" fmla="*/ 228 w 273"/>
                <a:gd name="T101" fmla="*/ 137 h 292"/>
                <a:gd name="T102" fmla="*/ 240 w 273"/>
                <a:gd name="T103" fmla="*/ 154 h 292"/>
                <a:gd name="T104" fmla="*/ 267 w 273"/>
                <a:gd name="T105" fmla="*/ 183 h 292"/>
                <a:gd name="T106" fmla="*/ 273 w 273"/>
                <a:gd name="T107" fmla="*/ 20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3" h="292">
                  <a:moveTo>
                    <a:pt x="273" y="200"/>
                  </a:moveTo>
                  <a:cubicBezTo>
                    <a:pt x="273" y="203"/>
                    <a:pt x="273" y="203"/>
                    <a:pt x="273" y="203"/>
                  </a:cubicBezTo>
                  <a:cubicBezTo>
                    <a:pt x="271" y="203"/>
                    <a:pt x="271" y="203"/>
                    <a:pt x="271" y="203"/>
                  </a:cubicBezTo>
                  <a:cubicBezTo>
                    <a:pt x="269" y="205"/>
                    <a:pt x="269" y="205"/>
                    <a:pt x="269" y="205"/>
                  </a:cubicBezTo>
                  <a:cubicBezTo>
                    <a:pt x="260" y="205"/>
                    <a:pt x="260" y="205"/>
                    <a:pt x="260" y="205"/>
                  </a:cubicBezTo>
                  <a:cubicBezTo>
                    <a:pt x="260" y="207"/>
                    <a:pt x="260" y="207"/>
                    <a:pt x="260" y="207"/>
                  </a:cubicBezTo>
                  <a:cubicBezTo>
                    <a:pt x="267" y="211"/>
                    <a:pt x="267" y="211"/>
                    <a:pt x="267" y="211"/>
                  </a:cubicBezTo>
                  <a:cubicBezTo>
                    <a:pt x="264" y="223"/>
                    <a:pt x="264" y="223"/>
                    <a:pt x="264" y="223"/>
                  </a:cubicBezTo>
                  <a:cubicBezTo>
                    <a:pt x="260" y="225"/>
                    <a:pt x="260" y="225"/>
                    <a:pt x="260" y="225"/>
                  </a:cubicBezTo>
                  <a:cubicBezTo>
                    <a:pt x="254" y="237"/>
                    <a:pt x="254" y="237"/>
                    <a:pt x="254" y="237"/>
                  </a:cubicBezTo>
                  <a:cubicBezTo>
                    <a:pt x="247" y="237"/>
                    <a:pt x="247" y="237"/>
                    <a:pt x="247" y="237"/>
                  </a:cubicBezTo>
                  <a:cubicBezTo>
                    <a:pt x="245" y="242"/>
                    <a:pt x="245" y="242"/>
                    <a:pt x="245" y="242"/>
                  </a:cubicBezTo>
                  <a:cubicBezTo>
                    <a:pt x="242" y="244"/>
                    <a:pt x="242" y="244"/>
                    <a:pt x="242" y="244"/>
                  </a:cubicBezTo>
                  <a:cubicBezTo>
                    <a:pt x="238" y="255"/>
                    <a:pt x="238" y="255"/>
                    <a:pt x="238" y="255"/>
                  </a:cubicBezTo>
                  <a:cubicBezTo>
                    <a:pt x="223" y="255"/>
                    <a:pt x="223" y="255"/>
                    <a:pt x="223" y="255"/>
                  </a:cubicBezTo>
                  <a:cubicBezTo>
                    <a:pt x="223" y="255"/>
                    <a:pt x="221" y="260"/>
                    <a:pt x="218" y="262"/>
                  </a:cubicBezTo>
                  <a:cubicBezTo>
                    <a:pt x="216" y="270"/>
                    <a:pt x="216" y="270"/>
                    <a:pt x="216" y="270"/>
                  </a:cubicBezTo>
                  <a:cubicBezTo>
                    <a:pt x="202" y="266"/>
                    <a:pt x="202" y="266"/>
                    <a:pt x="202" y="266"/>
                  </a:cubicBezTo>
                  <a:cubicBezTo>
                    <a:pt x="194" y="266"/>
                    <a:pt x="194" y="266"/>
                    <a:pt x="194" y="266"/>
                  </a:cubicBezTo>
                  <a:cubicBezTo>
                    <a:pt x="192" y="262"/>
                    <a:pt x="192" y="262"/>
                    <a:pt x="192" y="262"/>
                  </a:cubicBezTo>
                  <a:cubicBezTo>
                    <a:pt x="189" y="253"/>
                    <a:pt x="189" y="253"/>
                    <a:pt x="189" y="253"/>
                  </a:cubicBezTo>
                  <a:cubicBezTo>
                    <a:pt x="185" y="250"/>
                    <a:pt x="185" y="250"/>
                    <a:pt x="185" y="250"/>
                  </a:cubicBezTo>
                  <a:cubicBezTo>
                    <a:pt x="184" y="246"/>
                    <a:pt x="184" y="246"/>
                    <a:pt x="184" y="246"/>
                  </a:cubicBezTo>
                  <a:cubicBezTo>
                    <a:pt x="181" y="248"/>
                    <a:pt x="181" y="248"/>
                    <a:pt x="181" y="248"/>
                  </a:cubicBezTo>
                  <a:cubicBezTo>
                    <a:pt x="174" y="253"/>
                    <a:pt x="174" y="253"/>
                    <a:pt x="174" y="253"/>
                  </a:cubicBezTo>
                  <a:cubicBezTo>
                    <a:pt x="168" y="253"/>
                    <a:pt x="168" y="253"/>
                    <a:pt x="168" y="253"/>
                  </a:cubicBezTo>
                  <a:cubicBezTo>
                    <a:pt x="173" y="264"/>
                    <a:pt x="173" y="264"/>
                    <a:pt x="173" y="264"/>
                  </a:cubicBezTo>
                  <a:cubicBezTo>
                    <a:pt x="170" y="268"/>
                    <a:pt x="170" y="268"/>
                    <a:pt x="170" y="268"/>
                  </a:cubicBezTo>
                  <a:cubicBezTo>
                    <a:pt x="162" y="257"/>
                    <a:pt x="162" y="257"/>
                    <a:pt x="162" y="257"/>
                  </a:cubicBezTo>
                  <a:cubicBezTo>
                    <a:pt x="148" y="262"/>
                    <a:pt x="148" y="262"/>
                    <a:pt x="148" y="262"/>
                  </a:cubicBezTo>
                  <a:cubicBezTo>
                    <a:pt x="145" y="264"/>
                    <a:pt x="145" y="264"/>
                    <a:pt x="145" y="264"/>
                  </a:cubicBezTo>
                  <a:cubicBezTo>
                    <a:pt x="142" y="264"/>
                    <a:pt x="142" y="264"/>
                    <a:pt x="142" y="264"/>
                  </a:cubicBezTo>
                  <a:cubicBezTo>
                    <a:pt x="136" y="262"/>
                    <a:pt x="136" y="262"/>
                    <a:pt x="136" y="262"/>
                  </a:cubicBezTo>
                  <a:cubicBezTo>
                    <a:pt x="131" y="264"/>
                    <a:pt x="131" y="264"/>
                    <a:pt x="131" y="264"/>
                  </a:cubicBezTo>
                  <a:cubicBezTo>
                    <a:pt x="129" y="261"/>
                    <a:pt x="129" y="261"/>
                    <a:pt x="129" y="261"/>
                  </a:cubicBezTo>
                  <a:cubicBezTo>
                    <a:pt x="133" y="255"/>
                    <a:pt x="133" y="255"/>
                    <a:pt x="133" y="255"/>
                  </a:cubicBezTo>
                  <a:cubicBezTo>
                    <a:pt x="127" y="253"/>
                    <a:pt x="127" y="253"/>
                    <a:pt x="127" y="253"/>
                  </a:cubicBezTo>
                  <a:cubicBezTo>
                    <a:pt x="125" y="258"/>
                    <a:pt x="125" y="258"/>
                    <a:pt x="125" y="258"/>
                  </a:cubicBezTo>
                  <a:cubicBezTo>
                    <a:pt x="127" y="264"/>
                    <a:pt x="127" y="264"/>
                    <a:pt x="127" y="264"/>
                  </a:cubicBezTo>
                  <a:cubicBezTo>
                    <a:pt x="124" y="264"/>
                    <a:pt x="124" y="264"/>
                    <a:pt x="124" y="264"/>
                  </a:cubicBezTo>
                  <a:cubicBezTo>
                    <a:pt x="112" y="268"/>
                    <a:pt x="112" y="268"/>
                    <a:pt x="112" y="268"/>
                  </a:cubicBezTo>
                  <a:cubicBezTo>
                    <a:pt x="107" y="268"/>
                    <a:pt x="107" y="268"/>
                    <a:pt x="107" y="268"/>
                  </a:cubicBezTo>
                  <a:cubicBezTo>
                    <a:pt x="106" y="266"/>
                    <a:pt x="103" y="255"/>
                    <a:pt x="103" y="255"/>
                  </a:cubicBezTo>
                  <a:cubicBezTo>
                    <a:pt x="96" y="255"/>
                    <a:pt x="96" y="255"/>
                    <a:pt x="96" y="255"/>
                  </a:cubicBezTo>
                  <a:cubicBezTo>
                    <a:pt x="96" y="257"/>
                    <a:pt x="96" y="257"/>
                    <a:pt x="96" y="257"/>
                  </a:cubicBezTo>
                  <a:cubicBezTo>
                    <a:pt x="94" y="259"/>
                    <a:pt x="94" y="259"/>
                    <a:pt x="94" y="259"/>
                  </a:cubicBezTo>
                  <a:cubicBezTo>
                    <a:pt x="89" y="255"/>
                    <a:pt x="89" y="255"/>
                    <a:pt x="89" y="255"/>
                  </a:cubicBezTo>
                  <a:cubicBezTo>
                    <a:pt x="87" y="250"/>
                    <a:pt x="87" y="250"/>
                    <a:pt x="87" y="250"/>
                  </a:cubicBezTo>
                  <a:cubicBezTo>
                    <a:pt x="81" y="264"/>
                    <a:pt x="81" y="264"/>
                    <a:pt x="81" y="264"/>
                  </a:cubicBezTo>
                  <a:cubicBezTo>
                    <a:pt x="83" y="268"/>
                    <a:pt x="83" y="268"/>
                    <a:pt x="83" y="268"/>
                  </a:cubicBezTo>
                  <a:cubicBezTo>
                    <a:pt x="83" y="273"/>
                    <a:pt x="86" y="282"/>
                    <a:pt x="86" y="282"/>
                  </a:cubicBezTo>
                  <a:cubicBezTo>
                    <a:pt x="80" y="281"/>
                    <a:pt x="80" y="281"/>
                    <a:pt x="80" y="281"/>
                  </a:cubicBezTo>
                  <a:cubicBezTo>
                    <a:pt x="80" y="281"/>
                    <a:pt x="75" y="286"/>
                    <a:pt x="74" y="286"/>
                  </a:cubicBezTo>
                  <a:cubicBezTo>
                    <a:pt x="74" y="286"/>
                    <a:pt x="66" y="285"/>
                    <a:pt x="66" y="285"/>
                  </a:cubicBezTo>
                  <a:cubicBezTo>
                    <a:pt x="66" y="288"/>
                    <a:pt x="66" y="288"/>
                    <a:pt x="66" y="288"/>
                  </a:cubicBezTo>
                  <a:cubicBezTo>
                    <a:pt x="61" y="285"/>
                    <a:pt x="61" y="285"/>
                    <a:pt x="61" y="285"/>
                  </a:cubicBezTo>
                  <a:cubicBezTo>
                    <a:pt x="55" y="292"/>
                    <a:pt x="55" y="292"/>
                    <a:pt x="55" y="292"/>
                  </a:cubicBezTo>
                  <a:cubicBezTo>
                    <a:pt x="50" y="290"/>
                    <a:pt x="50" y="290"/>
                    <a:pt x="50" y="290"/>
                  </a:cubicBezTo>
                  <a:cubicBezTo>
                    <a:pt x="49" y="285"/>
                    <a:pt x="49" y="285"/>
                    <a:pt x="49" y="285"/>
                  </a:cubicBezTo>
                  <a:cubicBezTo>
                    <a:pt x="44" y="288"/>
                    <a:pt x="44" y="288"/>
                    <a:pt x="44" y="288"/>
                  </a:cubicBezTo>
                  <a:cubicBezTo>
                    <a:pt x="33" y="271"/>
                    <a:pt x="33" y="271"/>
                    <a:pt x="33" y="271"/>
                  </a:cubicBezTo>
                  <a:cubicBezTo>
                    <a:pt x="33" y="271"/>
                    <a:pt x="20" y="266"/>
                    <a:pt x="20" y="266"/>
                  </a:cubicBezTo>
                  <a:cubicBezTo>
                    <a:pt x="20" y="266"/>
                    <a:pt x="4" y="248"/>
                    <a:pt x="4" y="248"/>
                  </a:cubicBezTo>
                  <a:cubicBezTo>
                    <a:pt x="5" y="235"/>
                    <a:pt x="5" y="235"/>
                    <a:pt x="5" y="235"/>
                  </a:cubicBezTo>
                  <a:cubicBezTo>
                    <a:pt x="0" y="230"/>
                    <a:pt x="0" y="230"/>
                    <a:pt x="0" y="230"/>
                  </a:cubicBezTo>
                  <a:cubicBezTo>
                    <a:pt x="0" y="226"/>
                    <a:pt x="0" y="226"/>
                    <a:pt x="0" y="226"/>
                  </a:cubicBezTo>
                  <a:cubicBezTo>
                    <a:pt x="5" y="218"/>
                    <a:pt x="5" y="218"/>
                    <a:pt x="5" y="218"/>
                  </a:cubicBezTo>
                  <a:cubicBezTo>
                    <a:pt x="0" y="214"/>
                    <a:pt x="0" y="214"/>
                    <a:pt x="0" y="214"/>
                  </a:cubicBezTo>
                  <a:cubicBezTo>
                    <a:pt x="14" y="194"/>
                    <a:pt x="14" y="194"/>
                    <a:pt x="14" y="194"/>
                  </a:cubicBezTo>
                  <a:cubicBezTo>
                    <a:pt x="20" y="187"/>
                    <a:pt x="20" y="187"/>
                    <a:pt x="20" y="187"/>
                  </a:cubicBezTo>
                  <a:cubicBezTo>
                    <a:pt x="27" y="190"/>
                    <a:pt x="27" y="190"/>
                    <a:pt x="27" y="190"/>
                  </a:cubicBezTo>
                  <a:cubicBezTo>
                    <a:pt x="22" y="183"/>
                    <a:pt x="22" y="183"/>
                    <a:pt x="22" y="183"/>
                  </a:cubicBezTo>
                  <a:cubicBezTo>
                    <a:pt x="24" y="174"/>
                    <a:pt x="24" y="174"/>
                    <a:pt x="24" y="174"/>
                  </a:cubicBezTo>
                  <a:cubicBezTo>
                    <a:pt x="33" y="170"/>
                    <a:pt x="33" y="170"/>
                    <a:pt x="33" y="170"/>
                  </a:cubicBezTo>
                  <a:cubicBezTo>
                    <a:pt x="20" y="168"/>
                    <a:pt x="20" y="168"/>
                    <a:pt x="20" y="168"/>
                  </a:cubicBezTo>
                  <a:cubicBezTo>
                    <a:pt x="0" y="142"/>
                    <a:pt x="0" y="142"/>
                    <a:pt x="0" y="142"/>
                  </a:cubicBezTo>
                  <a:cubicBezTo>
                    <a:pt x="11" y="135"/>
                    <a:pt x="11" y="135"/>
                    <a:pt x="11" y="135"/>
                  </a:cubicBezTo>
                  <a:cubicBezTo>
                    <a:pt x="33" y="128"/>
                    <a:pt x="33" y="128"/>
                    <a:pt x="33" y="128"/>
                  </a:cubicBezTo>
                  <a:cubicBezTo>
                    <a:pt x="36" y="124"/>
                    <a:pt x="36" y="124"/>
                    <a:pt x="36" y="124"/>
                  </a:cubicBezTo>
                  <a:cubicBezTo>
                    <a:pt x="33" y="120"/>
                    <a:pt x="33" y="120"/>
                    <a:pt x="33" y="120"/>
                  </a:cubicBezTo>
                  <a:cubicBezTo>
                    <a:pt x="15" y="126"/>
                    <a:pt x="15" y="126"/>
                    <a:pt x="15" y="126"/>
                  </a:cubicBezTo>
                  <a:cubicBezTo>
                    <a:pt x="18" y="122"/>
                    <a:pt x="18" y="122"/>
                    <a:pt x="18" y="122"/>
                  </a:cubicBezTo>
                  <a:cubicBezTo>
                    <a:pt x="15" y="113"/>
                    <a:pt x="15" y="113"/>
                    <a:pt x="15" y="113"/>
                  </a:cubicBezTo>
                  <a:cubicBezTo>
                    <a:pt x="29" y="104"/>
                    <a:pt x="29" y="104"/>
                    <a:pt x="29" y="104"/>
                  </a:cubicBezTo>
                  <a:cubicBezTo>
                    <a:pt x="26" y="103"/>
                    <a:pt x="26" y="103"/>
                    <a:pt x="26" y="103"/>
                  </a:cubicBezTo>
                  <a:cubicBezTo>
                    <a:pt x="33" y="98"/>
                    <a:pt x="33" y="98"/>
                    <a:pt x="33" y="98"/>
                  </a:cubicBezTo>
                  <a:cubicBezTo>
                    <a:pt x="37" y="85"/>
                    <a:pt x="37" y="85"/>
                    <a:pt x="37" y="85"/>
                  </a:cubicBezTo>
                  <a:cubicBezTo>
                    <a:pt x="44" y="85"/>
                    <a:pt x="44" y="85"/>
                    <a:pt x="44" y="85"/>
                  </a:cubicBezTo>
                  <a:cubicBezTo>
                    <a:pt x="40" y="81"/>
                    <a:pt x="40" y="81"/>
                    <a:pt x="40" y="81"/>
                  </a:cubicBezTo>
                  <a:cubicBezTo>
                    <a:pt x="31" y="67"/>
                    <a:pt x="31" y="67"/>
                    <a:pt x="31" y="67"/>
                  </a:cubicBezTo>
                  <a:cubicBezTo>
                    <a:pt x="26" y="70"/>
                    <a:pt x="26" y="70"/>
                    <a:pt x="26" y="70"/>
                  </a:cubicBezTo>
                  <a:cubicBezTo>
                    <a:pt x="22" y="65"/>
                    <a:pt x="22" y="65"/>
                    <a:pt x="22" y="65"/>
                  </a:cubicBezTo>
                  <a:cubicBezTo>
                    <a:pt x="24" y="61"/>
                    <a:pt x="27" y="45"/>
                    <a:pt x="27" y="45"/>
                  </a:cubicBezTo>
                  <a:cubicBezTo>
                    <a:pt x="30" y="44"/>
                    <a:pt x="30" y="44"/>
                    <a:pt x="30" y="44"/>
                  </a:cubicBezTo>
                  <a:cubicBezTo>
                    <a:pt x="35" y="39"/>
                    <a:pt x="35" y="39"/>
                    <a:pt x="35" y="39"/>
                  </a:cubicBezTo>
                  <a:cubicBezTo>
                    <a:pt x="40" y="39"/>
                    <a:pt x="40" y="39"/>
                    <a:pt x="40" y="39"/>
                  </a:cubicBezTo>
                  <a:cubicBezTo>
                    <a:pt x="46" y="37"/>
                    <a:pt x="46" y="37"/>
                    <a:pt x="46" y="37"/>
                  </a:cubicBezTo>
                  <a:cubicBezTo>
                    <a:pt x="46" y="35"/>
                    <a:pt x="46" y="35"/>
                    <a:pt x="46" y="35"/>
                  </a:cubicBezTo>
                  <a:cubicBezTo>
                    <a:pt x="53" y="32"/>
                    <a:pt x="53" y="32"/>
                    <a:pt x="53" y="32"/>
                  </a:cubicBezTo>
                  <a:cubicBezTo>
                    <a:pt x="53" y="35"/>
                    <a:pt x="53" y="35"/>
                    <a:pt x="53" y="35"/>
                  </a:cubicBezTo>
                  <a:cubicBezTo>
                    <a:pt x="66" y="41"/>
                    <a:pt x="66" y="41"/>
                    <a:pt x="66" y="41"/>
                  </a:cubicBezTo>
                  <a:cubicBezTo>
                    <a:pt x="72" y="52"/>
                    <a:pt x="72" y="52"/>
                    <a:pt x="72" y="52"/>
                  </a:cubicBezTo>
                  <a:cubicBezTo>
                    <a:pt x="75" y="50"/>
                    <a:pt x="84" y="48"/>
                    <a:pt x="84" y="48"/>
                  </a:cubicBezTo>
                  <a:cubicBezTo>
                    <a:pt x="83" y="43"/>
                    <a:pt x="83" y="43"/>
                    <a:pt x="83" y="43"/>
                  </a:cubicBezTo>
                  <a:cubicBezTo>
                    <a:pt x="85" y="40"/>
                    <a:pt x="85" y="40"/>
                    <a:pt x="85" y="40"/>
                  </a:cubicBezTo>
                  <a:cubicBezTo>
                    <a:pt x="85" y="35"/>
                    <a:pt x="85" y="35"/>
                    <a:pt x="85" y="35"/>
                  </a:cubicBezTo>
                  <a:cubicBezTo>
                    <a:pt x="90" y="32"/>
                    <a:pt x="90" y="32"/>
                    <a:pt x="90" y="32"/>
                  </a:cubicBezTo>
                  <a:cubicBezTo>
                    <a:pt x="96" y="35"/>
                    <a:pt x="96" y="35"/>
                    <a:pt x="96" y="35"/>
                  </a:cubicBezTo>
                  <a:cubicBezTo>
                    <a:pt x="99" y="35"/>
                    <a:pt x="99" y="35"/>
                    <a:pt x="99" y="35"/>
                  </a:cubicBezTo>
                  <a:cubicBezTo>
                    <a:pt x="99" y="37"/>
                    <a:pt x="99" y="37"/>
                    <a:pt x="99" y="37"/>
                  </a:cubicBezTo>
                  <a:cubicBezTo>
                    <a:pt x="103" y="43"/>
                    <a:pt x="103" y="43"/>
                    <a:pt x="103" y="43"/>
                  </a:cubicBezTo>
                  <a:cubicBezTo>
                    <a:pt x="111" y="41"/>
                    <a:pt x="111" y="41"/>
                    <a:pt x="111" y="41"/>
                  </a:cubicBezTo>
                  <a:cubicBezTo>
                    <a:pt x="118" y="46"/>
                    <a:pt x="118" y="46"/>
                    <a:pt x="118" y="46"/>
                  </a:cubicBezTo>
                  <a:cubicBezTo>
                    <a:pt x="118" y="46"/>
                    <a:pt x="126" y="39"/>
                    <a:pt x="131" y="39"/>
                  </a:cubicBezTo>
                  <a:cubicBezTo>
                    <a:pt x="137" y="27"/>
                    <a:pt x="137" y="27"/>
                    <a:pt x="137" y="27"/>
                  </a:cubicBezTo>
                  <a:cubicBezTo>
                    <a:pt x="142" y="21"/>
                    <a:pt x="142" y="21"/>
                    <a:pt x="142" y="21"/>
                  </a:cubicBezTo>
                  <a:cubicBezTo>
                    <a:pt x="151" y="21"/>
                    <a:pt x="151" y="21"/>
                    <a:pt x="151" y="21"/>
                  </a:cubicBezTo>
                  <a:cubicBezTo>
                    <a:pt x="156" y="18"/>
                    <a:pt x="156" y="18"/>
                    <a:pt x="156" y="18"/>
                  </a:cubicBezTo>
                  <a:cubicBezTo>
                    <a:pt x="164" y="10"/>
                    <a:pt x="164" y="10"/>
                    <a:pt x="164" y="10"/>
                  </a:cubicBezTo>
                  <a:cubicBezTo>
                    <a:pt x="168" y="8"/>
                    <a:pt x="168" y="8"/>
                    <a:pt x="168" y="8"/>
                  </a:cubicBezTo>
                  <a:cubicBezTo>
                    <a:pt x="171" y="2"/>
                    <a:pt x="171" y="2"/>
                    <a:pt x="171" y="2"/>
                  </a:cubicBezTo>
                  <a:cubicBezTo>
                    <a:pt x="175" y="6"/>
                    <a:pt x="175" y="6"/>
                    <a:pt x="175" y="6"/>
                  </a:cubicBezTo>
                  <a:cubicBezTo>
                    <a:pt x="181" y="5"/>
                    <a:pt x="181" y="5"/>
                    <a:pt x="181" y="5"/>
                  </a:cubicBezTo>
                  <a:cubicBezTo>
                    <a:pt x="181" y="5"/>
                    <a:pt x="186" y="4"/>
                    <a:pt x="186" y="4"/>
                  </a:cubicBezTo>
                  <a:cubicBezTo>
                    <a:pt x="186" y="4"/>
                    <a:pt x="190" y="0"/>
                    <a:pt x="190" y="0"/>
                  </a:cubicBezTo>
                  <a:cubicBezTo>
                    <a:pt x="203" y="4"/>
                    <a:pt x="203" y="4"/>
                    <a:pt x="203" y="4"/>
                  </a:cubicBezTo>
                  <a:cubicBezTo>
                    <a:pt x="210" y="11"/>
                    <a:pt x="210" y="11"/>
                    <a:pt x="210" y="11"/>
                  </a:cubicBezTo>
                  <a:cubicBezTo>
                    <a:pt x="212" y="19"/>
                    <a:pt x="212" y="19"/>
                    <a:pt x="212" y="19"/>
                  </a:cubicBezTo>
                  <a:cubicBezTo>
                    <a:pt x="212" y="39"/>
                    <a:pt x="212" y="39"/>
                    <a:pt x="212" y="39"/>
                  </a:cubicBezTo>
                  <a:cubicBezTo>
                    <a:pt x="214" y="41"/>
                    <a:pt x="214" y="41"/>
                    <a:pt x="214" y="41"/>
                  </a:cubicBezTo>
                  <a:cubicBezTo>
                    <a:pt x="214" y="48"/>
                    <a:pt x="214" y="48"/>
                    <a:pt x="214" y="48"/>
                  </a:cubicBezTo>
                  <a:cubicBezTo>
                    <a:pt x="214" y="48"/>
                    <a:pt x="209" y="53"/>
                    <a:pt x="206" y="54"/>
                  </a:cubicBezTo>
                  <a:cubicBezTo>
                    <a:pt x="203" y="61"/>
                    <a:pt x="203" y="61"/>
                    <a:pt x="203" y="61"/>
                  </a:cubicBezTo>
                  <a:cubicBezTo>
                    <a:pt x="199" y="63"/>
                    <a:pt x="199" y="63"/>
                    <a:pt x="199" y="63"/>
                  </a:cubicBezTo>
                  <a:cubicBezTo>
                    <a:pt x="199" y="70"/>
                    <a:pt x="199" y="70"/>
                    <a:pt x="199" y="70"/>
                  </a:cubicBezTo>
                  <a:cubicBezTo>
                    <a:pt x="201" y="74"/>
                    <a:pt x="201" y="74"/>
                    <a:pt x="201" y="74"/>
                  </a:cubicBezTo>
                  <a:cubicBezTo>
                    <a:pt x="212" y="78"/>
                    <a:pt x="212" y="78"/>
                    <a:pt x="212" y="78"/>
                  </a:cubicBezTo>
                  <a:cubicBezTo>
                    <a:pt x="212" y="80"/>
                    <a:pt x="212" y="80"/>
                    <a:pt x="212" y="80"/>
                  </a:cubicBezTo>
                  <a:cubicBezTo>
                    <a:pt x="218" y="83"/>
                    <a:pt x="218" y="83"/>
                    <a:pt x="218" y="83"/>
                  </a:cubicBezTo>
                  <a:cubicBezTo>
                    <a:pt x="223" y="83"/>
                    <a:pt x="223" y="83"/>
                    <a:pt x="223" y="83"/>
                  </a:cubicBezTo>
                  <a:cubicBezTo>
                    <a:pt x="232" y="91"/>
                    <a:pt x="232" y="91"/>
                    <a:pt x="232" y="91"/>
                  </a:cubicBezTo>
                  <a:cubicBezTo>
                    <a:pt x="227" y="93"/>
                    <a:pt x="227" y="93"/>
                    <a:pt x="227" y="93"/>
                  </a:cubicBezTo>
                  <a:cubicBezTo>
                    <a:pt x="229" y="98"/>
                    <a:pt x="229" y="98"/>
                    <a:pt x="229" y="98"/>
                  </a:cubicBezTo>
                  <a:cubicBezTo>
                    <a:pt x="227" y="100"/>
                    <a:pt x="227" y="100"/>
                    <a:pt x="227" y="100"/>
                  </a:cubicBezTo>
                  <a:cubicBezTo>
                    <a:pt x="227" y="102"/>
                    <a:pt x="227" y="102"/>
                    <a:pt x="227" y="102"/>
                  </a:cubicBezTo>
                  <a:cubicBezTo>
                    <a:pt x="225" y="100"/>
                    <a:pt x="225" y="100"/>
                    <a:pt x="225" y="100"/>
                  </a:cubicBezTo>
                  <a:cubicBezTo>
                    <a:pt x="222" y="100"/>
                    <a:pt x="222" y="100"/>
                    <a:pt x="222" y="100"/>
                  </a:cubicBezTo>
                  <a:cubicBezTo>
                    <a:pt x="218" y="102"/>
                    <a:pt x="218" y="102"/>
                    <a:pt x="218" y="102"/>
                  </a:cubicBezTo>
                  <a:cubicBezTo>
                    <a:pt x="212" y="111"/>
                    <a:pt x="212" y="111"/>
                    <a:pt x="212" y="111"/>
                  </a:cubicBezTo>
                  <a:cubicBezTo>
                    <a:pt x="218" y="113"/>
                    <a:pt x="218" y="113"/>
                    <a:pt x="218" y="113"/>
                  </a:cubicBezTo>
                  <a:cubicBezTo>
                    <a:pt x="227" y="120"/>
                    <a:pt x="227" y="120"/>
                    <a:pt x="227" y="120"/>
                  </a:cubicBezTo>
                  <a:cubicBezTo>
                    <a:pt x="227" y="120"/>
                    <a:pt x="228" y="126"/>
                    <a:pt x="231" y="128"/>
                  </a:cubicBezTo>
                  <a:cubicBezTo>
                    <a:pt x="228" y="137"/>
                    <a:pt x="228" y="137"/>
                    <a:pt x="228" y="137"/>
                  </a:cubicBezTo>
                  <a:cubicBezTo>
                    <a:pt x="232" y="148"/>
                    <a:pt x="232" y="148"/>
                    <a:pt x="232" y="148"/>
                  </a:cubicBezTo>
                  <a:cubicBezTo>
                    <a:pt x="237" y="153"/>
                    <a:pt x="237" y="153"/>
                    <a:pt x="237" y="153"/>
                  </a:cubicBezTo>
                  <a:cubicBezTo>
                    <a:pt x="240" y="154"/>
                    <a:pt x="240" y="154"/>
                    <a:pt x="240" y="154"/>
                  </a:cubicBezTo>
                  <a:cubicBezTo>
                    <a:pt x="240" y="154"/>
                    <a:pt x="246" y="161"/>
                    <a:pt x="248" y="162"/>
                  </a:cubicBezTo>
                  <a:cubicBezTo>
                    <a:pt x="250" y="163"/>
                    <a:pt x="258" y="170"/>
                    <a:pt x="259" y="172"/>
                  </a:cubicBezTo>
                  <a:cubicBezTo>
                    <a:pt x="260" y="175"/>
                    <a:pt x="265" y="182"/>
                    <a:pt x="267" y="183"/>
                  </a:cubicBezTo>
                  <a:cubicBezTo>
                    <a:pt x="267" y="183"/>
                    <a:pt x="267" y="188"/>
                    <a:pt x="268" y="189"/>
                  </a:cubicBezTo>
                  <a:cubicBezTo>
                    <a:pt x="269" y="191"/>
                    <a:pt x="269" y="194"/>
                    <a:pt x="269" y="194"/>
                  </a:cubicBezTo>
                  <a:lnTo>
                    <a:pt x="273" y="20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794531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with UK map and conte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 for map stats</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nvGrpSpPr>
          <p:cNvPr id="4" name="Group 3">
            <a:extLst>
              <a:ext uri="{FF2B5EF4-FFF2-40B4-BE49-F238E27FC236}">
                <a16:creationId xmlns:a16="http://schemas.microsoft.com/office/drawing/2014/main" id="{3C2A74A0-D37D-F8CC-F368-0D5B6D13686C}"/>
              </a:ext>
            </a:extLst>
          </p:cNvPr>
          <p:cNvGrpSpPr/>
          <p:nvPr userDrawn="1"/>
        </p:nvGrpSpPr>
        <p:grpSpPr>
          <a:xfrm>
            <a:off x="2390661" y="1324082"/>
            <a:ext cx="2975757" cy="4880142"/>
            <a:chOff x="4021218" y="1164606"/>
            <a:chExt cx="3165762" cy="5191744"/>
          </a:xfrm>
          <a:solidFill>
            <a:schemeClr val="accent5">
              <a:lumMod val="20000"/>
              <a:lumOff val="80000"/>
            </a:schemeClr>
          </a:solidFill>
        </p:grpSpPr>
        <p:sp>
          <p:nvSpPr>
            <p:cNvPr id="8" name="Freeform 5">
              <a:extLst>
                <a:ext uri="{FF2B5EF4-FFF2-40B4-BE49-F238E27FC236}">
                  <a16:creationId xmlns:a16="http://schemas.microsoft.com/office/drawing/2014/main" id="{372CF4F8-8156-8B17-A6F7-BA73D15FB722}"/>
                </a:ext>
              </a:extLst>
            </p:cNvPr>
            <p:cNvSpPr>
              <a:spLocks/>
            </p:cNvSpPr>
            <p:nvPr/>
          </p:nvSpPr>
          <p:spPr bwMode="auto">
            <a:xfrm>
              <a:off x="6389266" y="5717122"/>
              <a:ext cx="113582" cy="108299"/>
            </a:xfrm>
            <a:custGeom>
              <a:avLst/>
              <a:gdLst>
                <a:gd name="T0" fmla="*/ 43 w 86"/>
                <a:gd name="T1" fmla="*/ 0 h 82"/>
                <a:gd name="T2" fmla="*/ 57 w 86"/>
                <a:gd name="T3" fmla="*/ 27 h 82"/>
                <a:gd name="T4" fmla="*/ 86 w 86"/>
                <a:gd name="T5" fmla="*/ 31 h 82"/>
                <a:gd name="T6" fmla="*/ 64 w 86"/>
                <a:gd name="T7" fmla="*/ 52 h 82"/>
                <a:gd name="T8" fmla="*/ 70 w 86"/>
                <a:gd name="T9" fmla="*/ 82 h 82"/>
                <a:gd name="T10" fmla="*/ 43 w 86"/>
                <a:gd name="T11" fmla="*/ 68 h 82"/>
                <a:gd name="T12" fmla="*/ 18 w 86"/>
                <a:gd name="T13" fmla="*/ 82 h 82"/>
                <a:gd name="T14" fmla="*/ 21 w 86"/>
                <a:gd name="T15" fmla="*/ 52 h 82"/>
                <a:gd name="T16" fmla="*/ 0 w 86"/>
                <a:gd name="T17" fmla="*/ 31 h 82"/>
                <a:gd name="T18" fmla="*/ 29 w 86"/>
                <a:gd name="T19" fmla="*/ 27 h 82"/>
                <a:gd name="T20" fmla="*/ 43 w 86"/>
                <a:gd name="T21"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82">
                  <a:moveTo>
                    <a:pt x="43" y="0"/>
                  </a:moveTo>
                  <a:lnTo>
                    <a:pt x="57" y="27"/>
                  </a:lnTo>
                  <a:lnTo>
                    <a:pt x="86" y="31"/>
                  </a:lnTo>
                  <a:lnTo>
                    <a:pt x="64" y="52"/>
                  </a:lnTo>
                  <a:lnTo>
                    <a:pt x="70" y="82"/>
                  </a:lnTo>
                  <a:lnTo>
                    <a:pt x="43" y="68"/>
                  </a:lnTo>
                  <a:lnTo>
                    <a:pt x="18" y="82"/>
                  </a:lnTo>
                  <a:lnTo>
                    <a:pt x="21" y="52"/>
                  </a:lnTo>
                  <a:lnTo>
                    <a:pt x="0" y="31"/>
                  </a:lnTo>
                  <a:lnTo>
                    <a:pt x="29" y="27"/>
                  </a:lnTo>
                  <a:lnTo>
                    <a:pt x="43"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89344656-D6BF-8D9E-552E-8CDE09E61C20}"/>
                </a:ext>
              </a:extLst>
            </p:cNvPr>
            <p:cNvSpPr>
              <a:spLocks/>
            </p:cNvSpPr>
            <p:nvPr/>
          </p:nvSpPr>
          <p:spPr bwMode="auto">
            <a:xfrm>
              <a:off x="6332475" y="5839950"/>
              <a:ext cx="27735" cy="46225"/>
            </a:xfrm>
            <a:custGeom>
              <a:avLst/>
              <a:gdLst>
                <a:gd name="T0" fmla="*/ 0 w 21"/>
                <a:gd name="T1" fmla="*/ 0 h 35"/>
                <a:gd name="T2" fmla="*/ 8 w 21"/>
                <a:gd name="T3" fmla="*/ 0 h 35"/>
                <a:gd name="T4" fmla="*/ 8 w 21"/>
                <a:gd name="T5" fmla="*/ 28 h 35"/>
                <a:gd name="T6" fmla="*/ 21 w 21"/>
                <a:gd name="T7" fmla="*/ 28 h 35"/>
                <a:gd name="T8" fmla="*/ 21 w 21"/>
                <a:gd name="T9" fmla="*/ 35 h 35"/>
                <a:gd name="T10" fmla="*/ 0 w 21"/>
                <a:gd name="T11" fmla="*/ 35 h 35"/>
                <a:gd name="T12" fmla="*/ 0 w 21"/>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1" h="35">
                  <a:moveTo>
                    <a:pt x="0" y="0"/>
                  </a:moveTo>
                  <a:lnTo>
                    <a:pt x="8" y="0"/>
                  </a:lnTo>
                  <a:lnTo>
                    <a:pt x="8" y="28"/>
                  </a:lnTo>
                  <a:lnTo>
                    <a:pt x="21" y="28"/>
                  </a:lnTo>
                  <a:lnTo>
                    <a:pt x="21" y="35"/>
                  </a:lnTo>
                  <a:lnTo>
                    <a:pt x="0" y="35"/>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231FB832-EECC-6DB5-0B70-0BF14826FA58}"/>
                </a:ext>
              </a:extLst>
            </p:cNvPr>
            <p:cNvSpPr>
              <a:spLocks noEditPoints="1"/>
            </p:cNvSpPr>
            <p:nvPr/>
          </p:nvSpPr>
          <p:spPr bwMode="auto">
            <a:xfrm>
              <a:off x="6365494" y="5850515"/>
              <a:ext cx="34338" cy="35660"/>
            </a:xfrm>
            <a:custGeom>
              <a:avLst/>
              <a:gdLst>
                <a:gd name="T0" fmla="*/ 13 w 13"/>
                <a:gd name="T1" fmla="*/ 7 h 14"/>
                <a:gd name="T2" fmla="*/ 6 w 13"/>
                <a:gd name="T3" fmla="*/ 14 h 14"/>
                <a:gd name="T4" fmla="*/ 0 w 13"/>
                <a:gd name="T5" fmla="*/ 7 h 14"/>
                <a:gd name="T6" fmla="*/ 7 w 13"/>
                <a:gd name="T7" fmla="*/ 0 h 14"/>
                <a:gd name="T8" fmla="*/ 13 w 13"/>
                <a:gd name="T9" fmla="*/ 7 h 14"/>
                <a:gd name="T10" fmla="*/ 4 w 13"/>
                <a:gd name="T11" fmla="*/ 7 h 14"/>
                <a:gd name="T12" fmla="*/ 6 w 13"/>
                <a:gd name="T13" fmla="*/ 11 h 14"/>
                <a:gd name="T14" fmla="*/ 9 w 13"/>
                <a:gd name="T15" fmla="*/ 7 h 14"/>
                <a:gd name="T16" fmla="*/ 6 w 13"/>
                <a:gd name="T17" fmla="*/ 3 h 14"/>
                <a:gd name="T18" fmla="*/ 4 w 13"/>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3" y="7"/>
                  </a:moveTo>
                  <a:cubicBezTo>
                    <a:pt x="13" y="12"/>
                    <a:pt x="10" y="14"/>
                    <a:pt x="6" y="14"/>
                  </a:cubicBezTo>
                  <a:cubicBezTo>
                    <a:pt x="3" y="14"/>
                    <a:pt x="0" y="11"/>
                    <a:pt x="0" y="7"/>
                  </a:cubicBezTo>
                  <a:cubicBezTo>
                    <a:pt x="0" y="3"/>
                    <a:pt x="2" y="0"/>
                    <a:pt x="7" y="0"/>
                  </a:cubicBezTo>
                  <a:cubicBezTo>
                    <a:pt x="11" y="0"/>
                    <a:pt x="13" y="3"/>
                    <a:pt x="13" y="7"/>
                  </a:cubicBezTo>
                  <a:close/>
                  <a:moveTo>
                    <a:pt x="4" y="7"/>
                  </a:moveTo>
                  <a:cubicBezTo>
                    <a:pt x="4" y="9"/>
                    <a:pt x="5" y="11"/>
                    <a:pt x="6" y="11"/>
                  </a:cubicBezTo>
                  <a:cubicBezTo>
                    <a:pt x="8" y="11"/>
                    <a:pt x="9" y="9"/>
                    <a:pt x="9" y="7"/>
                  </a:cubicBezTo>
                  <a:cubicBezTo>
                    <a:pt x="9" y="5"/>
                    <a:pt x="8" y="3"/>
                    <a:pt x="6" y="3"/>
                  </a:cubicBezTo>
                  <a:cubicBezTo>
                    <a:pt x="5" y="3"/>
                    <a:pt x="4" y="5"/>
                    <a:pt x="4"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E68E0AEF-F8C0-0C72-0813-C841A3508B70}"/>
                </a:ext>
              </a:extLst>
            </p:cNvPr>
            <p:cNvSpPr>
              <a:spLocks/>
            </p:cNvSpPr>
            <p:nvPr/>
          </p:nvSpPr>
          <p:spPr bwMode="auto">
            <a:xfrm>
              <a:off x="6407757" y="5850515"/>
              <a:ext cx="30377" cy="35660"/>
            </a:xfrm>
            <a:custGeom>
              <a:avLst/>
              <a:gdLst>
                <a:gd name="T0" fmla="*/ 0 w 12"/>
                <a:gd name="T1" fmla="*/ 5 h 14"/>
                <a:gd name="T2" fmla="*/ 0 w 12"/>
                <a:gd name="T3" fmla="*/ 1 h 14"/>
                <a:gd name="T4" fmla="*/ 3 w 12"/>
                <a:gd name="T5" fmla="*/ 1 h 14"/>
                <a:gd name="T6" fmla="*/ 3 w 12"/>
                <a:gd name="T7" fmla="*/ 2 h 14"/>
                <a:gd name="T8" fmla="*/ 3 w 12"/>
                <a:gd name="T9" fmla="*/ 2 h 14"/>
                <a:gd name="T10" fmla="*/ 8 w 12"/>
                <a:gd name="T11" fmla="*/ 0 h 14"/>
                <a:gd name="T12" fmla="*/ 12 w 12"/>
                <a:gd name="T13" fmla="*/ 6 h 14"/>
                <a:gd name="T14" fmla="*/ 12 w 12"/>
                <a:gd name="T15" fmla="*/ 14 h 14"/>
                <a:gd name="T16" fmla="*/ 8 w 12"/>
                <a:gd name="T17" fmla="*/ 14 h 14"/>
                <a:gd name="T18" fmla="*/ 8 w 12"/>
                <a:gd name="T19" fmla="*/ 6 h 14"/>
                <a:gd name="T20" fmla="*/ 6 w 12"/>
                <a:gd name="T21" fmla="*/ 4 h 14"/>
                <a:gd name="T22" fmla="*/ 4 w 12"/>
                <a:gd name="T23" fmla="*/ 5 h 14"/>
                <a:gd name="T24" fmla="*/ 4 w 12"/>
                <a:gd name="T25" fmla="*/ 6 h 14"/>
                <a:gd name="T26" fmla="*/ 4 w 12"/>
                <a:gd name="T27" fmla="*/ 14 h 14"/>
                <a:gd name="T28" fmla="*/ 0 w 12"/>
                <a:gd name="T29" fmla="*/ 14 h 14"/>
                <a:gd name="T30" fmla="*/ 0 w 12"/>
                <a:gd name="T31"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4">
                  <a:moveTo>
                    <a:pt x="0" y="5"/>
                  </a:moveTo>
                  <a:cubicBezTo>
                    <a:pt x="0" y="3"/>
                    <a:pt x="0" y="2"/>
                    <a:pt x="0" y="1"/>
                  </a:cubicBezTo>
                  <a:cubicBezTo>
                    <a:pt x="3" y="1"/>
                    <a:pt x="3" y="1"/>
                    <a:pt x="3" y="1"/>
                  </a:cubicBezTo>
                  <a:cubicBezTo>
                    <a:pt x="3" y="2"/>
                    <a:pt x="3" y="2"/>
                    <a:pt x="3" y="2"/>
                  </a:cubicBezTo>
                  <a:cubicBezTo>
                    <a:pt x="3" y="2"/>
                    <a:pt x="3" y="2"/>
                    <a:pt x="3" y="2"/>
                  </a:cubicBezTo>
                  <a:cubicBezTo>
                    <a:pt x="4" y="1"/>
                    <a:pt x="5" y="0"/>
                    <a:pt x="8" y="0"/>
                  </a:cubicBezTo>
                  <a:cubicBezTo>
                    <a:pt x="10" y="0"/>
                    <a:pt x="12" y="2"/>
                    <a:pt x="12" y="6"/>
                  </a:cubicBezTo>
                  <a:cubicBezTo>
                    <a:pt x="12" y="14"/>
                    <a:pt x="12" y="14"/>
                    <a:pt x="12" y="14"/>
                  </a:cubicBezTo>
                  <a:cubicBezTo>
                    <a:pt x="8" y="14"/>
                    <a:pt x="8" y="14"/>
                    <a:pt x="8" y="14"/>
                  </a:cubicBezTo>
                  <a:cubicBezTo>
                    <a:pt x="8" y="6"/>
                    <a:pt x="8" y="6"/>
                    <a:pt x="8" y="6"/>
                  </a:cubicBezTo>
                  <a:cubicBezTo>
                    <a:pt x="8" y="5"/>
                    <a:pt x="8" y="4"/>
                    <a:pt x="6" y="4"/>
                  </a:cubicBezTo>
                  <a:cubicBezTo>
                    <a:pt x="5" y="4"/>
                    <a:pt x="4" y="4"/>
                    <a:pt x="4" y="5"/>
                  </a:cubicBezTo>
                  <a:cubicBezTo>
                    <a:pt x="4" y="5"/>
                    <a:pt x="4" y="6"/>
                    <a:pt x="4" y="6"/>
                  </a:cubicBezTo>
                  <a:cubicBezTo>
                    <a:pt x="4" y="14"/>
                    <a:pt x="4" y="14"/>
                    <a:pt x="4" y="14"/>
                  </a:cubicBezTo>
                  <a:cubicBezTo>
                    <a:pt x="0" y="14"/>
                    <a:pt x="0" y="14"/>
                    <a:pt x="0" y="14"/>
                  </a:cubicBezTo>
                  <a:lnTo>
                    <a:pt x="0" y="5"/>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246F7C3C-8B63-A1F7-19D2-6CB4A9E7CC3F}"/>
                </a:ext>
              </a:extLst>
            </p:cNvPr>
            <p:cNvSpPr>
              <a:spLocks noEditPoints="1"/>
            </p:cNvSpPr>
            <p:nvPr/>
          </p:nvSpPr>
          <p:spPr bwMode="auto">
            <a:xfrm>
              <a:off x="6446056" y="5837308"/>
              <a:ext cx="33018" cy="48867"/>
            </a:xfrm>
            <a:custGeom>
              <a:avLst/>
              <a:gdLst>
                <a:gd name="T0" fmla="*/ 13 w 13"/>
                <a:gd name="T1" fmla="*/ 0 h 19"/>
                <a:gd name="T2" fmla="*/ 13 w 13"/>
                <a:gd name="T3" fmla="*/ 15 h 19"/>
                <a:gd name="T4" fmla="*/ 13 w 13"/>
                <a:gd name="T5" fmla="*/ 19 h 19"/>
                <a:gd name="T6" fmla="*/ 10 w 13"/>
                <a:gd name="T7" fmla="*/ 19 h 19"/>
                <a:gd name="T8" fmla="*/ 9 w 13"/>
                <a:gd name="T9" fmla="*/ 17 h 19"/>
                <a:gd name="T10" fmla="*/ 9 w 13"/>
                <a:gd name="T11" fmla="*/ 17 h 19"/>
                <a:gd name="T12" fmla="*/ 5 w 13"/>
                <a:gd name="T13" fmla="*/ 19 h 19"/>
                <a:gd name="T14" fmla="*/ 0 w 13"/>
                <a:gd name="T15" fmla="*/ 12 h 19"/>
                <a:gd name="T16" fmla="*/ 6 w 13"/>
                <a:gd name="T17" fmla="*/ 5 h 19"/>
                <a:gd name="T18" fmla="*/ 9 w 13"/>
                <a:gd name="T19" fmla="*/ 7 h 19"/>
                <a:gd name="T20" fmla="*/ 9 w 13"/>
                <a:gd name="T21" fmla="*/ 7 h 19"/>
                <a:gd name="T22" fmla="*/ 9 w 13"/>
                <a:gd name="T23" fmla="*/ 0 h 19"/>
                <a:gd name="T24" fmla="*/ 13 w 13"/>
                <a:gd name="T25" fmla="*/ 0 h 19"/>
                <a:gd name="T26" fmla="*/ 9 w 13"/>
                <a:gd name="T27" fmla="*/ 11 h 19"/>
                <a:gd name="T28" fmla="*/ 9 w 13"/>
                <a:gd name="T29" fmla="*/ 10 h 19"/>
                <a:gd name="T30" fmla="*/ 7 w 13"/>
                <a:gd name="T31" fmla="*/ 8 h 19"/>
                <a:gd name="T32" fmla="*/ 4 w 13"/>
                <a:gd name="T33" fmla="*/ 12 h 19"/>
                <a:gd name="T34" fmla="*/ 7 w 13"/>
                <a:gd name="T35" fmla="*/ 16 h 19"/>
                <a:gd name="T36" fmla="*/ 9 w 13"/>
                <a:gd name="T37" fmla="*/ 14 h 19"/>
                <a:gd name="T38" fmla="*/ 9 w 13"/>
                <a:gd name="T39" fmla="*/ 13 h 19"/>
                <a:gd name="T40" fmla="*/ 9 w 13"/>
                <a:gd name="T41"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19">
                  <a:moveTo>
                    <a:pt x="13" y="0"/>
                  </a:moveTo>
                  <a:cubicBezTo>
                    <a:pt x="13" y="15"/>
                    <a:pt x="13" y="15"/>
                    <a:pt x="13" y="15"/>
                  </a:cubicBezTo>
                  <a:cubicBezTo>
                    <a:pt x="13" y="16"/>
                    <a:pt x="13" y="18"/>
                    <a:pt x="13" y="19"/>
                  </a:cubicBezTo>
                  <a:cubicBezTo>
                    <a:pt x="10" y="19"/>
                    <a:pt x="10" y="19"/>
                    <a:pt x="10" y="19"/>
                  </a:cubicBezTo>
                  <a:cubicBezTo>
                    <a:pt x="9" y="17"/>
                    <a:pt x="9" y="17"/>
                    <a:pt x="9" y="17"/>
                  </a:cubicBezTo>
                  <a:cubicBezTo>
                    <a:pt x="9" y="17"/>
                    <a:pt x="9" y="17"/>
                    <a:pt x="9" y="17"/>
                  </a:cubicBezTo>
                  <a:cubicBezTo>
                    <a:pt x="9" y="18"/>
                    <a:pt x="7" y="19"/>
                    <a:pt x="5" y="19"/>
                  </a:cubicBezTo>
                  <a:cubicBezTo>
                    <a:pt x="2" y="19"/>
                    <a:pt x="0" y="16"/>
                    <a:pt x="0" y="12"/>
                  </a:cubicBezTo>
                  <a:cubicBezTo>
                    <a:pt x="0" y="8"/>
                    <a:pt x="2" y="5"/>
                    <a:pt x="6" y="5"/>
                  </a:cubicBezTo>
                  <a:cubicBezTo>
                    <a:pt x="7" y="5"/>
                    <a:pt x="8" y="6"/>
                    <a:pt x="9" y="7"/>
                  </a:cubicBezTo>
                  <a:cubicBezTo>
                    <a:pt x="9" y="7"/>
                    <a:pt x="9" y="7"/>
                    <a:pt x="9" y="7"/>
                  </a:cubicBezTo>
                  <a:cubicBezTo>
                    <a:pt x="9" y="0"/>
                    <a:pt x="9" y="0"/>
                    <a:pt x="9" y="0"/>
                  </a:cubicBezTo>
                  <a:lnTo>
                    <a:pt x="13" y="0"/>
                  </a:lnTo>
                  <a:close/>
                  <a:moveTo>
                    <a:pt x="9" y="11"/>
                  </a:moveTo>
                  <a:cubicBezTo>
                    <a:pt x="9" y="11"/>
                    <a:pt x="9" y="11"/>
                    <a:pt x="9" y="10"/>
                  </a:cubicBezTo>
                  <a:cubicBezTo>
                    <a:pt x="9" y="9"/>
                    <a:pt x="8" y="8"/>
                    <a:pt x="7" y="8"/>
                  </a:cubicBezTo>
                  <a:cubicBezTo>
                    <a:pt x="5" y="8"/>
                    <a:pt x="4" y="10"/>
                    <a:pt x="4" y="12"/>
                  </a:cubicBezTo>
                  <a:cubicBezTo>
                    <a:pt x="4" y="14"/>
                    <a:pt x="5" y="16"/>
                    <a:pt x="7" y="16"/>
                  </a:cubicBezTo>
                  <a:cubicBezTo>
                    <a:pt x="8" y="16"/>
                    <a:pt x="9" y="15"/>
                    <a:pt x="9" y="14"/>
                  </a:cubicBezTo>
                  <a:cubicBezTo>
                    <a:pt x="9" y="13"/>
                    <a:pt x="9" y="13"/>
                    <a:pt x="9" y="13"/>
                  </a:cubicBezTo>
                  <a:lnTo>
                    <a:pt x="9" y="1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846D40D6-F739-31D5-633D-38733146F6C2}"/>
                </a:ext>
              </a:extLst>
            </p:cNvPr>
            <p:cNvSpPr>
              <a:spLocks noEditPoints="1"/>
            </p:cNvSpPr>
            <p:nvPr/>
          </p:nvSpPr>
          <p:spPr bwMode="auto">
            <a:xfrm>
              <a:off x="6486999" y="5850515"/>
              <a:ext cx="34338" cy="35660"/>
            </a:xfrm>
            <a:custGeom>
              <a:avLst/>
              <a:gdLst>
                <a:gd name="T0" fmla="*/ 13 w 13"/>
                <a:gd name="T1" fmla="*/ 7 h 14"/>
                <a:gd name="T2" fmla="*/ 6 w 13"/>
                <a:gd name="T3" fmla="*/ 14 h 14"/>
                <a:gd name="T4" fmla="*/ 0 w 13"/>
                <a:gd name="T5" fmla="*/ 7 h 14"/>
                <a:gd name="T6" fmla="*/ 7 w 13"/>
                <a:gd name="T7" fmla="*/ 0 h 14"/>
                <a:gd name="T8" fmla="*/ 13 w 13"/>
                <a:gd name="T9" fmla="*/ 7 h 14"/>
                <a:gd name="T10" fmla="*/ 4 w 13"/>
                <a:gd name="T11" fmla="*/ 7 h 14"/>
                <a:gd name="T12" fmla="*/ 7 w 13"/>
                <a:gd name="T13" fmla="*/ 11 h 14"/>
                <a:gd name="T14" fmla="*/ 9 w 13"/>
                <a:gd name="T15" fmla="*/ 7 h 14"/>
                <a:gd name="T16" fmla="*/ 7 w 13"/>
                <a:gd name="T17" fmla="*/ 3 h 14"/>
                <a:gd name="T18" fmla="*/ 4 w 13"/>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3" y="7"/>
                  </a:moveTo>
                  <a:cubicBezTo>
                    <a:pt x="13" y="12"/>
                    <a:pt x="10" y="14"/>
                    <a:pt x="6" y="14"/>
                  </a:cubicBezTo>
                  <a:cubicBezTo>
                    <a:pt x="3" y="14"/>
                    <a:pt x="0" y="11"/>
                    <a:pt x="0" y="7"/>
                  </a:cubicBezTo>
                  <a:cubicBezTo>
                    <a:pt x="0" y="3"/>
                    <a:pt x="2" y="0"/>
                    <a:pt x="7" y="0"/>
                  </a:cubicBezTo>
                  <a:cubicBezTo>
                    <a:pt x="11" y="0"/>
                    <a:pt x="13" y="3"/>
                    <a:pt x="13" y="7"/>
                  </a:cubicBezTo>
                  <a:close/>
                  <a:moveTo>
                    <a:pt x="4" y="7"/>
                  </a:moveTo>
                  <a:cubicBezTo>
                    <a:pt x="4" y="9"/>
                    <a:pt x="5" y="11"/>
                    <a:pt x="7" y="11"/>
                  </a:cubicBezTo>
                  <a:cubicBezTo>
                    <a:pt x="8" y="11"/>
                    <a:pt x="9" y="9"/>
                    <a:pt x="9" y="7"/>
                  </a:cubicBezTo>
                  <a:cubicBezTo>
                    <a:pt x="9" y="5"/>
                    <a:pt x="8" y="3"/>
                    <a:pt x="7" y="3"/>
                  </a:cubicBezTo>
                  <a:cubicBezTo>
                    <a:pt x="5" y="3"/>
                    <a:pt x="4" y="5"/>
                    <a:pt x="4"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E4F67041-83C1-BDC7-E786-6E266C3AF9A9}"/>
                </a:ext>
              </a:extLst>
            </p:cNvPr>
            <p:cNvSpPr>
              <a:spLocks/>
            </p:cNvSpPr>
            <p:nvPr/>
          </p:nvSpPr>
          <p:spPr bwMode="auto">
            <a:xfrm>
              <a:off x="6527941" y="5850515"/>
              <a:ext cx="31698" cy="35660"/>
            </a:xfrm>
            <a:custGeom>
              <a:avLst/>
              <a:gdLst>
                <a:gd name="T0" fmla="*/ 0 w 12"/>
                <a:gd name="T1" fmla="*/ 5 h 14"/>
                <a:gd name="T2" fmla="*/ 0 w 12"/>
                <a:gd name="T3" fmla="*/ 1 h 14"/>
                <a:gd name="T4" fmla="*/ 3 w 12"/>
                <a:gd name="T5" fmla="*/ 1 h 14"/>
                <a:gd name="T6" fmla="*/ 4 w 12"/>
                <a:gd name="T7" fmla="*/ 2 h 14"/>
                <a:gd name="T8" fmla="*/ 4 w 12"/>
                <a:gd name="T9" fmla="*/ 2 h 14"/>
                <a:gd name="T10" fmla="*/ 8 w 12"/>
                <a:gd name="T11" fmla="*/ 0 h 14"/>
                <a:gd name="T12" fmla="*/ 12 w 12"/>
                <a:gd name="T13" fmla="*/ 6 h 14"/>
                <a:gd name="T14" fmla="*/ 12 w 12"/>
                <a:gd name="T15" fmla="*/ 14 h 14"/>
                <a:gd name="T16" fmla="*/ 8 w 12"/>
                <a:gd name="T17" fmla="*/ 14 h 14"/>
                <a:gd name="T18" fmla="*/ 8 w 12"/>
                <a:gd name="T19" fmla="*/ 6 h 14"/>
                <a:gd name="T20" fmla="*/ 6 w 12"/>
                <a:gd name="T21" fmla="*/ 4 h 14"/>
                <a:gd name="T22" fmla="*/ 4 w 12"/>
                <a:gd name="T23" fmla="*/ 5 h 14"/>
                <a:gd name="T24" fmla="*/ 4 w 12"/>
                <a:gd name="T25" fmla="*/ 6 h 14"/>
                <a:gd name="T26" fmla="*/ 4 w 12"/>
                <a:gd name="T27" fmla="*/ 14 h 14"/>
                <a:gd name="T28" fmla="*/ 0 w 12"/>
                <a:gd name="T29" fmla="*/ 14 h 14"/>
                <a:gd name="T30" fmla="*/ 0 w 12"/>
                <a:gd name="T31"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4">
                  <a:moveTo>
                    <a:pt x="0" y="5"/>
                  </a:moveTo>
                  <a:cubicBezTo>
                    <a:pt x="0" y="3"/>
                    <a:pt x="0" y="2"/>
                    <a:pt x="0" y="1"/>
                  </a:cubicBezTo>
                  <a:cubicBezTo>
                    <a:pt x="3" y="1"/>
                    <a:pt x="3" y="1"/>
                    <a:pt x="3" y="1"/>
                  </a:cubicBezTo>
                  <a:cubicBezTo>
                    <a:pt x="4" y="2"/>
                    <a:pt x="4" y="2"/>
                    <a:pt x="4" y="2"/>
                  </a:cubicBezTo>
                  <a:cubicBezTo>
                    <a:pt x="4" y="2"/>
                    <a:pt x="4" y="2"/>
                    <a:pt x="4" y="2"/>
                  </a:cubicBezTo>
                  <a:cubicBezTo>
                    <a:pt x="4" y="1"/>
                    <a:pt x="5" y="0"/>
                    <a:pt x="8" y="0"/>
                  </a:cubicBezTo>
                  <a:cubicBezTo>
                    <a:pt x="10" y="0"/>
                    <a:pt x="12" y="2"/>
                    <a:pt x="12" y="6"/>
                  </a:cubicBezTo>
                  <a:cubicBezTo>
                    <a:pt x="12" y="14"/>
                    <a:pt x="12" y="14"/>
                    <a:pt x="12" y="14"/>
                  </a:cubicBezTo>
                  <a:cubicBezTo>
                    <a:pt x="8" y="14"/>
                    <a:pt x="8" y="14"/>
                    <a:pt x="8" y="14"/>
                  </a:cubicBezTo>
                  <a:cubicBezTo>
                    <a:pt x="8" y="6"/>
                    <a:pt x="8" y="6"/>
                    <a:pt x="8" y="6"/>
                  </a:cubicBezTo>
                  <a:cubicBezTo>
                    <a:pt x="8" y="5"/>
                    <a:pt x="8" y="4"/>
                    <a:pt x="6" y="4"/>
                  </a:cubicBezTo>
                  <a:cubicBezTo>
                    <a:pt x="5" y="4"/>
                    <a:pt x="4" y="4"/>
                    <a:pt x="4" y="5"/>
                  </a:cubicBezTo>
                  <a:cubicBezTo>
                    <a:pt x="4" y="5"/>
                    <a:pt x="4" y="6"/>
                    <a:pt x="4" y="6"/>
                  </a:cubicBezTo>
                  <a:cubicBezTo>
                    <a:pt x="4" y="14"/>
                    <a:pt x="4" y="14"/>
                    <a:pt x="4" y="14"/>
                  </a:cubicBezTo>
                  <a:cubicBezTo>
                    <a:pt x="0" y="14"/>
                    <a:pt x="0" y="14"/>
                    <a:pt x="0" y="14"/>
                  </a:cubicBezTo>
                  <a:lnTo>
                    <a:pt x="0" y="5"/>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B8C4CDF5-1997-812E-8B18-719A0B8B48C6}"/>
                </a:ext>
              </a:extLst>
            </p:cNvPr>
            <p:cNvSpPr>
              <a:spLocks/>
            </p:cNvSpPr>
            <p:nvPr/>
          </p:nvSpPr>
          <p:spPr bwMode="auto">
            <a:xfrm>
              <a:off x="6313984" y="5649767"/>
              <a:ext cx="299803" cy="236409"/>
            </a:xfrm>
            <a:custGeom>
              <a:avLst/>
              <a:gdLst>
                <a:gd name="T0" fmla="*/ 116 w 116"/>
                <a:gd name="T1" fmla="*/ 42 h 92"/>
                <a:gd name="T2" fmla="*/ 108 w 116"/>
                <a:gd name="T3" fmla="*/ 46 h 92"/>
                <a:gd name="T4" fmla="*/ 101 w 116"/>
                <a:gd name="T5" fmla="*/ 50 h 92"/>
                <a:gd name="T6" fmla="*/ 85 w 116"/>
                <a:gd name="T7" fmla="*/ 41 h 92"/>
                <a:gd name="T8" fmla="*/ 78 w 116"/>
                <a:gd name="T9" fmla="*/ 45 h 92"/>
                <a:gd name="T10" fmla="*/ 86 w 116"/>
                <a:gd name="T11" fmla="*/ 46 h 92"/>
                <a:gd name="T12" fmla="*/ 96 w 116"/>
                <a:gd name="T13" fmla="*/ 47 h 92"/>
                <a:gd name="T14" fmla="*/ 95 w 116"/>
                <a:gd name="T15" fmla="*/ 52 h 92"/>
                <a:gd name="T16" fmla="*/ 99 w 116"/>
                <a:gd name="T17" fmla="*/ 60 h 92"/>
                <a:gd name="T18" fmla="*/ 94 w 116"/>
                <a:gd name="T19" fmla="*/ 62 h 92"/>
                <a:gd name="T20" fmla="*/ 90 w 116"/>
                <a:gd name="T21" fmla="*/ 64 h 92"/>
                <a:gd name="T22" fmla="*/ 88 w 116"/>
                <a:gd name="T23" fmla="*/ 70 h 92"/>
                <a:gd name="T24" fmla="*/ 85 w 116"/>
                <a:gd name="T25" fmla="*/ 81 h 92"/>
                <a:gd name="T26" fmla="*/ 79 w 116"/>
                <a:gd name="T27" fmla="*/ 92 h 92"/>
                <a:gd name="T28" fmla="*/ 66 w 116"/>
                <a:gd name="T29" fmla="*/ 84 h 92"/>
                <a:gd name="T30" fmla="*/ 62 w 116"/>
                <a:gd name="T31" fmla="*/ 79 h 92"/>
                <a:gd name="T32" fmla="*/ 55 w 116"/>
                <a:gd name="T33" fmla="*/ 83 h 92"/>
                <a:gd name="T34" fmla="*/ 48 w 116"/>
                <a:gd name="T35" fmla="*/ 90 h 92"/>
                <a:gd name="T36" fmla="*/ 44 w 116"/>
                <a:gd name="T37" fmla="*/ 81 h 92"/>
                <a:gd name="T38" fmla="*/ 42 w 116"/>
                <a:gd name="T39" fmla="*/ 76 h 92"/>
                <a:gd name="T40" fmla="*/ 35 w 116"/>
                <a:gd name="T41" fmla="*/ 79 h 92"/>
                <a:gd name="T42" fmla="*/ 38 w 116"/>
                <a:gd name="T43" fmla="*/ 73 h 92"/>
                <a:gd name="T44" fmla="*/ 33 w 116"/>
                <a:gd name="T45" fmla="*/ 71 h 92"/>
                <a:gd name="T46" fmla="*/ 29 w 116"/>
                <a:gd name="T47" fmla="*/ 68 h 92"/>
                <a:gd name="T48" fmla="*/ 26 w 116"/>
                <a:gd name="T49" fmla="*/ 73 h 92"/>
                <a:gd name="T50" fmla="*/ 23 w 116"/>
                <a:gd name="T51" fmla="*/ 79 h 92"/>
                <a:gd name="T52" fmla="*/ 21 w 116"/>
                <a:gd name="T53" fmla="*/ 75 h 92"/>
                <a:gd name="T54" fmla="*/ 25 w 116"/>
                <a:gd name="T55" fmla="*/ 71 h 92"/>
                <a:gd name="T56" fmla="*/ 27 w 116"/>
                <a:gd name="T57" fmla="*/ 66 h 92"/>
                <a:gd name="T58" fmla="*/ 22 w 116"/>
                <a:gd name="T59" fmla="*/ 64 h 92"/>
                <a:gd name="T60" fmla="*/ 20 w 116"/>
                <a:gd name="T61" fmla="*/ 59 h 92"/>
                <a:gd name="T62" fmla="*/ 16 w 116"/>
                <a:gd name="T63" fmla="*/ 55 h 92"/>
                <a:gd name="T64" fmla="*/ 12 w 116"/>
                <a:gd name="T65" fmla="*/ 53 h 92"/>
                <a:gd name="T66" fmla="*/ 7 w 116"/>
                <a:gd name="T67" fmla="*/ 51 h 92"/>
                <a:gd name="T68" fmla="*/ 4 w 116"/>
                <a:gd name="T69" fmla="*/ 46 h 92"/>
                <a:gd name="T70" fmla="*/ 2 w 116"/>
                <a:gd name="T71" fmla="*/ 38 h 92"/>
                <a:gd name="T72" fmla="*/ 5 w 116"/>
                <a:gd name="T73" fmla="*/ 27 h 92"/>
                <a:gd name="T74" fmla="*/ 8 w 116"/>
                <a:gd name="T75" fmla="*/ 20 h 92"/>
                <a:gd name="T76" fmla="*/ 7 w 116"/>
                <a:gd name="T77" fmla="*/ 10 h 92"/>
                <a:gd name="T78" fmla="*/ 11 w 116"/>
                <a:gd name="T79" fmla="*/ 11 h 92"/>
                <a:gd name="T80" fmla="*/ 18 w 116"/>
                <a:gd name="T81" fmla="*/ 14 h 92"/>
                <a:gd name="T82" fmla="*/ 25 w 116"/>
                <a:gd name="T83" fmla="*/ 11 h 92"/>
                <a:gd name="T84" fmla="*/ 29 w 116"/>
                <a:gd name="T85" fmla="*/ 9 h 92"/>
                <a:gd name="T86" fmla="*/ 40 w 116"/>
                <a:gd name="T87" fmla="*/ 7 h 92"/>
                <a:gd name="T88" fmla="*/ 48 w 116"/>
                <a:gd name="T89" fmla="*/ 5 h 92"/>
                <a:gd name="T90" fmla="*/ 53 w 116"/>
                <a:gd name="T91" fmla="*/ 3 h 92"/>
                <a:gd name="T92" fmla="*/ 62 w 116"/>
                <a:gd name="T93" fmla="*/ 0 h 92"/>
                <a:gd name="T94" fmla="*/ 71 w 116"/>
                <a:gd name="T95" fmla="*/ 3 h 92"/>
                <a:gd name="T96" fmla="*/ 75 w 116"/>
                <a:gd name="T97" fmla="*/ 5 h 92"/>
                <a:gd name="T98" fmla="*/ 72 w 116"/>
                <a:gd name="T99" fmla="*/ 12 h 92"/>
                <a:gd name="T100" fmla="*/ 76 w 116"/>
                <a:gd name="T101" fmla="*/ 18 h 92"/>
                <a:gd name="T102" fmla="*/ 82 w 116"/>
                <a:gd name="T103" fmla="*/ 20 h 92"/>
                <a:gd name="T104" fmla="*/ 88 w 116"/>
                <a:gd name="T105" fmla="*/ 23 h 92"/>
                <a:gd name="T106" fmla="*/ 105 w 116"/>
                <a:gd name="T107" fmla="*/ 20 h 92"/>
                <a:gd name="T108" fmla="*/ 116 w 116"/>
                <a:gd name="T109" fmla="*/ 3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6" h="92">
                  <a:moveTo>
                    <a:pt x="116" y="35"/>
                  </a:moveTo>
                  <a:cubicBezTo>
                    <a:pt x="116" y="42"/>
                    <a:pt x="116" y="42"/>
                    <a:pt x="116" y="42"/>
                  </a:cubicBezTo>
                  <a:cubicBezTo>
                    <a:pt x="112" y="42"/>
                    <a:pt x="112" y="42"/>
                    <a:pt x="112" y="42"/>
                  </a:cubicBezTo>
                  <a:cubicBezTo>
                    <a:pt x="112" y="42"/>
                    <a:pt x="108" y="46"/>
                    <a:pt x="108" y="46"/>
                  </a:cubicBezTo>
                  <a:cubicBezTo>
                    <a:pt x="108" y="46"/>
                    <a:pt x="108" y="42"/>
                    <a:pt x="108" y="42"/>
                  </a:cubicBezTo>
                  <a:cubicBezTo>
                    <a:pt x="101" y="50"/>
                    <a:pt x="101" y="50"/>
                    <a:pt x="101" y="50"/>
                  </a:cubicBezTo>
                  <a:cubicBezTo>
                    <a:pt x="100" y="44"/>
                    <a:pt x="100" y="44"/>
                    <a:pt x="100" y="44"/>
                  </a:cubicBezTo>
                  <a:cubicBezTo>
                    <a:pt x="85" y="41"/>
                    <a:pt x="85" y="41"/>
                    <a:pt x="85" y="41"/>
                  </a:cubicBezTo>
                  <a:cubicBezTo>
                    <a:pt x="85" y="41"/>
                    <a:pt x="84" y="44"/>
                    <a:pt x="84" y="44"/>
                  </a:cubicBezTo>
                  <a:cubicBezTo>
                    <a:pt x="83" y="44"/>
                    <a:pt x="78" y="45"/>
                    <a:pt x="78" y="45"/>
                  </a:cubicBezTo>
                  <a:cubicBezTo>
                    <a:pt x="79" y="47"/>
                    <a:pt x="79" y="47"/>
                    <a:pt x="79" y="47"/>
                  </a:cubicBezTo>
                  <a:cubicBezTo>
                    <a:pt x="86" y="46"/>
                    <a:pt x="86" y="46"/>
                    <a:pt x="86" y="46"/>
                  </a:cubicBezTo>
                  <a:cubicBezTo>
                    <a:pt x="87" y="44"/>
                    <a:pt x="87" y="44"/>
                    <a:pt x="87" y="44"/>
                  </a:cubicBezTo>
                  <a:cubicBezTo>
                    <a:pt x="96" y="47"/>
                    <a:pt x="96" y="47"/>
                    <a:pt x="96" y="47"/>
                  </a:cubicBezTo>
                  <a:cubicBezTo>
                    <a:pt x="98" y="51"/>
                    <a:pt x="98" y="51"/>
                    <a:pt x="98" y="51"/>
                  </a:cubicBezTo>
                  <a:cubicBezTo>
                    <a:pt x="95" y="52"/>
                    <a:pt x="95" y="52"/>
                    <a:pt x="95" y="52"/>
                  </a:cubicBezTo>
                  <a:cubicBezTo>
                    <a:pt x="99" y="57"/>
                    <a:pt x="99" y="57"/>
                    <a:pt x="99" y="57"/>
                  </a:cubicBezTo>
                  <a:cubicBezTo>
                    <a:pt x="99" y="60"/>
                    <a:pt x="99" y="60"/>
                    <a:pt x="99" y="60"/>
                  </a:cubicBezTo>
                  <a:cubicBezTo>
                    <a:pt x="94" y="60"/>
                    <a:pt x="94" y="60"/>
                    <a:pt x="94" y="60"/>
                  </a:cubicBezTo>
                  <a:cubicBezTo>
                    <a:pt x="94" y="62"/>
                    <a:pt x="94" y="62"/>
                    <a:pt x="94" y="62"/>
                  </a:cubicBezTo>
                  <a:cubicBezTo>
                    <a:pt x="92" y="62"/>
                    <a:pt x="92" y="62"/>
                    <a:pt x="92" y="62"/>
                  </a:cubicBezTo>
                  <a:cubicBezTo>
                    <a:pt x="90" y="64"/>
                    <a:pt x="90" y="64"/>
                    <a:pt x="90" y="64"/>
                  </a:cubicBezTo>
                  <a:cubicBezTo>
                    <a:pt x="90" y="73"/>
                    <a:pt x="90" y="73"/>
                    <a:pt x="90" y="73"/>
                  </a:cubicBezTo>
                  <a:cubicBezTo>
                    <a:pt x="88" y="70"/>
                    <a:pt x="88" y="70"/>
                    <a:pt x="88" y="70"/>
                  </a:cubicBezTo>
                  <a:cubicBezTo>
                    <a:pt x="88" y="80"/>
                    <a:pt x="88" y="80"/>
                    <a:pt x="88" y="80"/>
                  </a:cubicBezTo>
                  <a:cubicBezTo>
                    <a:pt x="85" y="81"/>
                    <a:pt x="85" y="81"/>
                    <a:pt x="85" y="81"/>
                  </a:cubicBezTo>
                  <a:cubicBezTo>
                    <a:pt x="83" y="81"/>
                    <a:pt x="83" y="81"/>
                    <a:pt x="83" y="81"/>
                  </a:cubicBezTo>
                  <a:cubicBezTo>
                    <a:pt x="79" y="92"/>
                    <a:pt x="79" y="92"/>
                    <a:pt x="79" y="92"/>
                  </a:cubicBezTo>
                  <a:cubicBezTo>
                    <a:pt x="72" y="92"/>
                    <a:pt x="72" y="92"/>
                    <a:pt x="72" y="92"/>
                  </a:cubicBezTo>
                  <a:cubicBezTo>
                    <a:pt x="72" y="92"/>
                    <a:pt x="66" y="84"/>
                    <a:pt x="66" y="84"/>
                  </a:cubicBezTo>
                  <a:cubicBezTo>
                    <a:pt x="66" y="84"/>
                    <a:pt x="66" y="81"/>
                    <a:pt x="66" y="81"/>
                  </a:cubicBezTo>
                  <a:cubicBezTo>
                    <a:pt x="62" y="79"/>
                    <a:pt x="62" y="79"/>
                    <a:pt x="62" y="79"/>
                  </a:cubicBezTo>
                  <a:cubicBezTo>
                    <a:pt x="60" y="84"/>
                    <a:pt x="60" y="84"/>
                    <a:pt x="60" y="84"/>
                  </a:cubicBezTo>
                  <a:cubicBezTo>
                    <a:pt x="55" y="83"/>
                    <a:pt x="55" y="83"/>
                    <a:pt x="55" y="83"/>
                  </a:cubicBezTo>
                  <a:cubicBezTo>
                    <a:pt x="53" y="88"/>
                    <a:pt x="53" y="88"/>
                    <a:pt x="53" y="88"/>
                  </a:cubicBezTo>
                  <a:cubicBezTo>
                    <a:pt x="48" y="90"/>
                    <a:pt x="48" y="90"/>
                    <a:pt x="48" y="90"/>
                  </a:cubicBezTo>
                  <a:cubicBezTo>
                    <a:pt x="44" y="88"/>
                    <a:pt x="44" y="88"/>
                    <a:pt x="44" y="88"/>
                  </a:cubicBezTo>
                  <a:cubicBezTo>
                    <a:pt x="44" y="81"/>
                    <a:pt x="44" y="81"/>
                    <a:pt x="44" y="81"/>
                  </a:cubicBezTo>
                  <a:cubicBezTo>
                    <a:pt x="42" y="80"/>
                    <a:pt x="42" y="80"/>
                    <a:pt x="42" y="80"/>
                  </a:cubicBezTo>
                  <a:cubicBezTo>
                    <a:pt x="42" y="76"/>
                    <a:pt x="42" y="76"/>
                    <a:pt x="42" y="76"/>
                  </a:cubicBezTo>
                  <a:cubicBezTo>
                    <a:pt x="39" y="77"/>
                    <a:pt x="39" y="77"/>
                    <a:pt x="39" y="77"/>
                  </a:cubicBezTo>
                  <a:cubicBezTo>
                    <a:pt x="35" y="79"/>
                    <a:pt x="35" y="79"/>
                    <a:pt x="35" y="79"/>
                  </a:cubicBezTo>
                  <a:cubicBezTo>
                    <a:pt x="36" y="75"/>
                    <a:pt x="36" y="75"/>
                    <a:pt x="36" y="75"/>
                  </a:cubicBezTo>
                  <a:cubicBezTo>
                    <a:pt x="38" y="73"/>
                    <a:pt x="38" y="73"/>
                    <a:pt x="38" y="73"/>
                  </a:cubicBezTo>
                  <a:cubicBezTo>
                    <a:pt x="36" y="70"/>
                    <a:pt x="36" y="70"/>
                    <a:pt x="36" y="70"/>
                  </a:cubicBezTo>
                  <a:cubicBezTo>
                    <a:pt x="33" y="71"/>
                    <a:pt x="33" y="71"/>
                    <a:pt x="33" y="71"/>
                  </a:cubicBezTo>
                  <a:cubicBezTo>
                    <a:pt x="33" y="68"/>
                    <a:pt x="33" y="68"/>
                    <a:pt x="33" y="68"/>
                  </a:cubicBezTo>
                  <a:cubicBezTo>
                    <a:pt x="29" y="68"/>
                    <a:pt x="29" y="68"/>
                    <a:pt x="29" y="68"/>
                  </a:cubicBezTo>
                  <a:cubicBezTo>
                    <a:pt x="29" y="71"/>
                    <a:pt x="29" y="71"/>
                    <a:pt x="29" y="71"/>
                  </a:cubicBezTo>
                  <a:cubicBezTo>
                    <a:pt x="26" y="73"/>
                    <a:pt x="26" y="73"/>
                    <a:pt x="26" y="73"/>
                  </a:cubicBezTo>
                  <a:cubicBezTo>
                    <a:pt x="25" y="76"/>
                    <a:pt x="25" y="76"/>
                    <a:pt x="25" y="76"/>
                  </a:cubicBezTo>
                  <a:cubicBezTo>
                    <a:pt x="23" y="79"/>
                    <a:pt x="23" y="79"/>
                    <a:pt x="23" y="79"/>
                  </a:cubicBezTo>
                  <a:cubicBezTo>
                    <a:pt x="20" y="77"/>
                    <a:pt x="20" y="77"/>
                    <a:pt x="20" y="77"/>
                  </a:cubicBezTo>
                  <a:cubicBezTo>
                    <a:pt x="21" y="75"/>
                    <a:pt x="21" y="75"/>
                    <a:pt x="21" y="75"/>
                  </a:cubicBezTo>
                  <a:cubicBezTo>
                    <a:pt x="22" y="73"/>
                    <a:pt x="22" y="73"/>
                    <a:pt x="22" y="73"/>
                  </a:cubicBezTo>
                  <a:cubicBezTo>
                    <a:pt x="25" y="71"/>
                    <a:pt x="25" y="71"/>
                    <a:pt x="25" y="71"/>
                  </a:cubicBezTo>
                  <a:cubicBezTo>
                    <a:pt x="25" y="68"/>
                    <a:pt x="25" y="68"/>
                    <a:pt x="25" y="68"/>
                  </a:cubicBezTo>
                  <a:cubicBezTo>
                    <a:pt x="27" y="66"/>
                    <a:pt x="27" y="66"/>
                    <a:pt x="27" y="66"/>
                  </a:cubicBezTo>
                  <a:cubicBezTo>
                    <a:pt x="25" y="64"/>
                    <a:pt x="25" y="64"/>
                    <a:pt x="25" y="64"/>
                  </a:cubicBezTo>
                  <a:cubicBezTo>
                    <a:pt x="22" y="64"/>
                    <a:pt x="22" y="64"/>
                    <a:pt x="22" y="64"/>
                  </a:cubicBezTo>
                  <a:cubicBezTo>
                    <a:pt x="22" y="62"/>
                    <a:pt x="22" y="62"/>
                    <a:pt x="22" y="62"/>
                  </a:cubicBezTo>
                  <a:cubicBezTo>
                    <a:pt x="20" y="59"/>
                    <a:pt x="20" y="59"/>
                    <a:pt x="20" y="59"/>
                  </a:cubicBezTo>
                  <a:cubicBezTo>
                    <a:pt x="15" y="60"/>
                    <a:pt x="15" y="60"/>
                    <a:pt x="15" y="60"/>
                  </a:cubicBezTo>
                  <a:cubicBezTo>
                    <a:pt x="16" y="55"/>
                    <a:pt x="16" y="55"/>
                    <a:pt x="16" y="55"/>
                  </a:cubicBezTo>
                  <a:cubicBezTo>
                    <a:pt x="16" y="55"/>
                    <a:pt x="13" y="55"/>
                    <a:pt x="13" y="55"/>
                  </a:cubicBezTo>
                  <a:cubicBezTo>
                    <a:pt x="13" y="55"/>
                    <a:pt x="12" y="53"/>
                    <a:pt x="12" y="53"/>
                  </a:cubicBezTo>
                  <a:cubicBezTo>
                    <a:pt x="9" y="53"/>
                    <a:pt x="9" y="53"/>
                    <a:pt x="9" y="53"/>
                  </a:cubicBezTo>
                  <a:cubicBezTo>
                    <a:pt x="7" y="51"/>
                    <a:pt x="7" y="51"/>
                    <a:pt x="7" y="51"/>
                  </a:cubicBezTo>
                  <a:cubicBezTo>
                    <a:pt x="7" y="46"/>
                    <a:pt x="7" y="46"/>
                    <a:pt x="7" y="46"/>
                  </a:cubicBezTo>
                  <a:cubicBezTo>
                    <a:pt x="4" y="46"/>
                    <a:pt x="4" y="46"/>
                    <a:pt x="4" y="46"/>
                  </a:cubicBezTo>
                  <a:cubicBezTo>
                    <a:pt x="0" y="44"/>
                    <a:pt x="0" y="44"/>
                    <a:pt x="0" y="44"/>
                  </a:cubicBezTo>
                  <a:cubicBezTo>
                    <a:pt x="2" y="38"/>
                    <a:pt x="2" y="38"/>
                    <a:pt x="2" y="38"/>
                  </a:cubicBezTo>
                  <a:cubicBezTo>
                    <a:pt x="5" y="35"/>
                    <a:pt x="5" y="35"/>
                    <a:pt x="5" y="35"/>
                  </a:cubicBezTo>
                  <a:cubicBezTo>
                    <a:pt x="5" y="27"/>
                    <a:pt x="5" y="27"/>
                    <a:pt x="5" y="27"/>
                  </a:cubicBezTo>
                  <a:cubicBezTo>
                    <a:pt x="7" y="27"/>
                    <a:pt x="7" y="27"/>
                    <a:pt x="7" y="27"/>
                  </a:cubicBezTo>
                  <a:cubicBezTo>
                    <a:pt x="8" y="20"/>
                    <a:pt x="8" y="20"/>
                    <a:pt x="8" y="20"/>
                  </a:cubicBezTo>
                  <a:cubicBezTo>
                    <a:pt x="5" y="14"/>
                    <a:pt x="5" y="14"/>
                    <a:pt x="5" y="14"/>
                  </a:cubicBezTo>
                  <a:cubicBezTo>
                    <a:pt x="7" y="10"/>
                    <a:pt x="7" y="10"/>
                    <a:pt x="7" y="10"/>
                  </a:cubicBezTo>
                  <a:cubicBezTo>
                    <a:pt x="7" y="7"/>
                    <a:pt x="7" y="7"/>
                    <a:pt x="7" y="7"/>
                  </a:cubicBezTo>
                  <a:cubicBezTo>
                    <a:pt x="11" y="11"/>
                    <a:pt x="11" y="11"/>
                    <a:pt x="11" y="11"/>
                  </a:cubicBezTo>
                  <a:cubicBezTo>
                    <a:pt x="18" y="11"/>
                    <a:pt x="18" y="11"/>
                    <a:pt x="18" y="11"/>
                  </a:cubicBezTo>
                  <a:cubicBezTo>
                    <a:pt x="18" y="14"/>
                    <a:pt x="18" y="14"/>
                    <a:pt x="18" y="14"/>
                  </a:cubicBezTo>
                  <a:cubicBezTo>
                    <a:pt x="22" y="14"/>
                    <a:pt x="22" y="14"/>
                    <a:pt x="22" y="14"/>
                  </a:cubicBezTo>
                  <a:cubicBezTo>
                    <a:pt x="25" y="11"/>
                    <a:pt x="25" y="11"/>
                    <a:pt x="25" y="11"/>
                  </a:cubicBezTo>
                  <a:cubicBezTo>
                    <a:pt x="27" y="12"/>
                    <a:pt x="27" y="12"/>
                    <a:pt x="27" y="12"/>
                  </a:cubicBezTo>
                  <a:cubicBezTo>
                    <a:pt x="29" y="9"/>
                    <a:pt x="29" y="9"/>
                    <a:pt x="29" y="9"/>
                  </a:cubicBezTo>
                  <a:cubicBezTo>
                    <a:pt x="40" y="9"/>
                    <a:pt x="40" y="9"/>
                    <a:pt x="40" y="9"/>
                  </a:cubicBezTo>
                  <a:cubicBezTo>
                    <a:pt x="40" y="7"/>
                    <a:pt x="40" y="7"/>
                    <a:pt x="40" y="7"/>
                  </a:cubicBezTo>
                  <a:cubicBezTo>
                    <a:pt x="45" y="7"/>
                    <a:pt x="45" y="7"/>
                    <a:pt x="45" y="7"/>
                  </a:cubicBezTo>
                  <a:cubicBezTo>
                    <a:pt x="48" y="5"/>
                    <a:pt x="48" y="5"/>
                    <a:pt x="48" y="5"/>
                  </a:cubicBezTo>
                  <a:cubicBezTo>
                    <a:pt x="51" y="5"/>
                    <a:pt x="51" y="5"/>
                    <a:pt x="51" y="5"/>
                  </a:cubicBezTo>
                  <a:cubicBezTo>
                    <a:pt x="53" y="3"/>
                    <a:pt x="53" y="3"/>
                    <a:pt x="53" y="3"/>
                  </a:cubicBezTo>
                  <a:cubicBezTo>
                    <a:pt x="53" y="0"/>
                    <a:pt x="53" y="0"/>
                    <a:pt x="53" y="0"/>
                  </a:cubicBezTo>
                  <a:cubicBezTo>
                    <a:pt x="62" y="0"/>
                    <a:pt x="62" y="0"/>
                    <a:pt x="62" y="0"/>
                  </a:cubicBezTo>
                  <a:cubicBezTo>
                    <a:pt x="66" y="3"/>
                    <a:pt x="66" y="3"/>
                    <a:pt x="66" y="3"/>
                  </a:cubicBezTo>
                  <a:cubicBezTo>
                    <a:pt x="71" y="3"/>
                    <a:pt x="71" y="3"/>
                    <a:pt x="71" y="3"/>
                  </a:cubicBezTo>
                  <a:cubicBezTo>
                    <a:pt x="73" y="5"/>
                    <a:pt x="73" y="5"/>
                    <a:pt x="73" y="5"/>
                  </a:cubicBezTo>
                  <a:cubicBezTo>
                    <a:pt x="75" y="5"/>
                    <a:pt x="75" y="5"/>
                    <a:pt x="75" y="5"/>
                  </a:cubicBezTo>
                  <a:cubicBezTo>
                    <a:pt x="75" y="9"/>
                    <a:pt x="75" y="9"/>
                    <a:pt x="75" y="9"/>
                  </a:cubicBezTo>
                  <a:cubicBezTo>
                    <a:pt x="72" y="12"/>
                    <a:pt x="72" y="12"/>
                    <a:pt x="72" y="12"/>
                  </a:cubicBezTo>
                  <a:cubicBezTo>
                    <a:pt x="79" y="16"/>
                    <a:pt x="79" y="16"/>
                    <a:pt x="79" y="16"/>
                  </a:cubicBezTo>
                  <a:cubicBezTo>
                    <a:pt x="76" y="18"/>
                    <a:pt x="76" y="18"/>
                    <a:pt x="76" y="18"/>
                  </a:cubicBezTo>
                  <a:cubicBezTo>
                    <a:pt x="79" y="20"/>
                    <a:pt x="79" y="20"/>
                    <a:pt x="79" y="20"/>
                  </a:cubicBezTo>
                  <a:cubicBezTo>
                    <a:pt x="82" y="20"/>
                    <a:pt x="82" y="20"/>
                    <a:pt x="82" y="20"/>
                  </a:cubicBezTo>
                  <a:cubicBezTo>
                    <a:pt x="84" y="23"/>
                    <a:pt x="84" y="23"/>
                    <a:pt x="84" y="23"/>
                  </a:cubicBezTo>
                  <a:cubicBezTo>
                    <a:pt x="88" y="23"/>
                    <a:pt x="88" y="23"/>
                    <a:pt x="88" y="23"/>
                  </a:cubicBezTo>
                  <a:cubicBezTo>
                    <a:pt x="92" y="20"/>
                    <a:pt x="92" y="20"/>
                    <a:pt x="92" y="20"/>
                  </a:cubicBezTo>
                  <a:cubicBezTo>
                    <a:pt x="105" y="20"/>
                    <a:pt x="105" y="20"/>
                    <a:pt x="105" y="20"/>
                  </a:cubicBezTo>
                  <a:cubicBezTo>
                    <a:pt x="111" y="30"/>
                    <a:pt x="111" y="30"/>
                    <a:pt x="111" y="30"/>
                  </a:cubicBezTo>
                  <a:lnTo>
                    <a:pt x="116" y="3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005EF1E9-AC01-EA90-9E5C-A7608B299B80}"/>
                </a:ext>
              </a:extLst>
            </p:cNvPr>
            <p:cNvSpPr>
              <a:spLocks/>
            </p:cNvSpPr>
            <p:nvPr/>
          </p:nvSpPr>
          <p:spPr bwMode="auto">
            <a:xfrm>
              <a:off x="6254553" y="4947144"/>
              <a:ext cx="932427" cy="859788"/>
            </a:xfrm>
            <a:custGeom>
              <a:avLst/>
              <a:gdLst>
                <a:gd name="T0" fmla="*/ 346 w 361"/>
                <a:gd name="T1" fmla="*/ 160 h 333"/>
                <a:gd name="T2" fmla="*/ 326 w 361"/>
                <a:gd name="T3" fmla="*/ 208 h 333"/>
                <a:gd name="T4" fmla="*/ 303 w 361"/>
                <a:gd name="T5" fmla="*/ 227 h 333"/>
                <a:gd name="T6" fmla="*/ 286 w 361"/>
                <a:gd name="T7" fmla="*/ 209 h 333"/>
                <a:gd name="T8" fmla="*/ 285 w 361"/>
                <a:gd name="T9" fmla="*/ 240 h 333"/>
                <a:gd name="T10" fmla="*/ 269 w 361"/>
                <a:gd name="T11" fmla="*/ 221 h 333"/>
                <a:gd name="T12" fmla="*/ 271 w 361"/>
                <a:gd name="T13" fmla="*/ 235 h 333"/>
                <a:gd name="T14" fmla="*/ 253 w 361"/>
                <a:gd name="T15" fmla="*/ 237 h 333"/>
                <a:gd name="T16" fmla="*/ 270 w 361"/>
                <a:gd name="T17" fmla="*/ 250 h 333"/>
                <a:gd name="T18" fmla="*/ 275 w 361"/>
                <a:gd name="T19" fmla="*/ 263 h 333"/>
                <a:gd name="T20" fmla="*/ 246 w 361"/>
                <a:gd name="T21" fmla="*/ 266 h 333"/>
                <a:gd name="T22" fmla="*/ 235 w 361"/>
                <a:gd name="T23" fmla="*/ 253 h 333"/>
                <a:gd name="T24" fmla="*/ 229 w 361"/>
                <a:gd name="T25" fmla="*/ 266 h 333"/>
                <a:gd name="T26" fmla="*/ 211 w 361"/>
                <a:gd name="T27" fmla="*/ 277 h 333"/>
                <a:gd name="T28" fmla="*/ 207 w 361"/>
                <a:gd name="T29" fmla="*/ 288 h 333"/>
                <a:gd name="T30" fmla="*/ 211 w 361"/>
                <a:gd name="T31" fmla="*/ 302 h 333"/>
                <a:gd name="T32" fmla="*/ 213 w 361"/>
                <a:gd name="T33" fmla="*/ 315 h 333"/>
                <a:gd name="T34" fmla="*/ 207 w 361"/>
                <a:gd name="T35" fmla="*/ 316 h 333"/>
                <a:gd name="T36" fmla="*/ 182 w 361"/>
                <a:gd name="T37" fmla="*/ 319 h 333"/>
                <a:gd name="T38" fmla="*/ 173 w 361"/>
                <a:gd name="T39" fmla="*/ 324 h 333"/>
                <a:gd name="T40" fmla="*/ 159 w 361"/>
                <a:gd name="T41" fmla="*/ 323 h 333"/>
                <a:gd name="T42" fmla="*/ 125 w 361"/>
                <a:gd name="T43" fmla="*/ 325 h 333"/>
                <a:gd name="T44" fmla="*/ 135 w 361"/>
                <a:gd name="T45" fmla="*/ 314 h 333"/>
                <a:gd name="T46" fmla="*/ 128 w 361"/>
                <a:gd name="T47" fmla="*/ 292 h 333"/>
                <a:gd name="T48" fmla="*/ 105 w 361"/>
                <a:gd name="T49" fmla="*/ 292 h 333"/>
                <a:gd name="T50" fmla="*/ 95 w 361"/>
                <a:gd name="T51" fmla="*/ 284 h 333"/>
                <a:gd name="T52" fmla="*/ 94 w 361"/>
                <a:gd name="T53" fmla="*/ 275 h 333"/>
                <a:gd name="T54" fmla="*/ 76 w 361"/>
                <a:gd name="T55" fmla="*/ 275 h 333"/>
                <a:gd name="T56" fmla="*/ 63 w 361"/>
                <a:gd name="T57" fmla="*/ 279 h 333"/>
                <a:gd name="T58" fmla="*/ 48 w 361"/>
                <a:gd name="T59" fmla="*/ 283 h 333"/>
                <a:gd name="T60" fmla="*/ 34 w 361"/>
                <a:gd name="T61" fmla="*/ 283 h 333"/>
                <a:gd name="T62" fmla="*/ 26 w 361"/>
                <a:gd name="T63" fmla="*/ 286 h 333"/>
                <a:gd name="T64" fmla="*/ 28 w 361"/>
                <a:gd name="T65" fmla="*/ 268 h 333"/>
                <a:gd name="T66" fmla="*/ 22 w 361"/>
                <a:gd name="T67" fmla="*/ 259 h 333"/>
                <a:gd name="T68" fmla="*/ 10 w 361"/>
                <a:gd name="T69" fmla="*/ 247 h 333"/>
                <a:gd name="T70" fmla="*/ 11 w 361"/>
                <a:gd name="T71" fmla="*/ 234 h 333"/>
                <a:gd name="T72" fmla="*/ 28 w 361"/>
                <a:gd name="T73" fmla="*/ 236 h 333"/>
                <a:gd name="T74" fmla="*/ 10 w 361"/>
                <a:gd name="T75" fmla="*/ 213 h 333"/>
                <a:gd name="T76" fmla="*/ 17 w 361"/>
                <a:gd name="T77" fmla="*/ 196 h 333"/>
                <a:gd name="T78" fmla="*/ 30 w 361"/>
                <a:gd name="T79" fmla="*/ 172 h 333"/>
                <a:gd name="T80" fmla="*/ 26 w 361"/>
                <a:gd name="T81" fmla="*/ 137 h 333"/>
                <a:gd name="T82" fmla="*/ 47 w 361"/>
                <a:gd name="T83" fmla="*/ 129 h 333"/>
                <a:gd name="T84" fmla="*/ 51 w 361"/>
                <a:gd name="T85" fmla="*/ 121 h 333"/>
                <a:gd name="T86" fmla="*/ 71 w 361"/>
                <a:gd name="T87" fmla="*/ 98 h 333"/>
                <a:gd name="T88" fmla="*/ 67 w 361"/>
                <a:gd name="T89" fmla="*/ 71 h 333"/>
                <a:gd name="T90" fmla="*/ 59 w 361"/>
                <a:gd name="T91" fmla="*/ 57 h 333"/>
                <a:gd name="T92" fmla="*/ 85 w 361"/>
                <a:gd name="T93" fmla="*/ 52 h 333"/>
                <a:gd name="T94" fmla="*/ 106 w 361"/>
                <a:gd name="T95" fmla="*/ 61 h 333"/>
                <a:gd name="T96" fmla="*/ 133 w 361"/>
                <a:gd name="T97" fmla="*/ 56 h 333"/>
                <a:gd name="T98" fmla="*/ 165 w 361"/>
                <a:gd name="T99" fmla="*/ 33 h 333"/>
                <a:gd name="T100" fmla="*/ 204 w 361"/>
                <a:gd name="T101" fmla="*/ 1 h 333"/>
                <a:gd name="T102" fmla="*/ 288 w 361"/>
                <a:gd name="T103" fmla="*/ 16 h 333"/>
                <a:gd name="T104" fmla="*/ 341 w 361"/>
                <a:gd name="T105" fmla="*/ 55 h 333"/>
                <a:gd name="T106" fmla="*/ 358 w 361"/>
                <a:gd name="T107" fmla="*/ 78 h 333"/>
                <a:gd name="T108" fmla="*/ 357 w 361"/>
                <a:gd name="T109" fmla="*/ 97 h 333"/>
                <a:gd name="T110" fmla="*/ 357 w 361"/>
                <a:gd name="T111" fmla="*/ 12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1" h="333">
                  <a:moveTo>
                    <a:pt x="355" y="133"/>
                  </a:moveTo>
                  <a:cubicBezTo>
                    <a:pt x="352" y="136"/>
                    <a:pt x="352" y="136"/>
                    <a:pt x="352" y="136"/>
                  </a:cubicBezTo>
                  <a:cubicBezTo>
                    <a:pt x="353" y="143"/>
                    <a:pt x="353" y="143"/>
                    <a:pt x="353" y="143"/>
                  </a:cubicBezTo>
                  <a:cubicBezTo>
                    <a:pt x="346" y="160"/>
                    <a:pt x="346" y="160"/>
                    <a:pt x="346" y="160"/>
                  </a:cubicBezTo>
                  <a:cubicBezTo>
                    <a:pt x="340" y="165"/>
                    <a:pt x="340" y="165"/>
                    <a:pt x="340" y="165"/>
                  </a:cubicBezTo>
                  <a:cubicBezTo>
                    <a:pt x="332" y="188"/>
                    <a:pt x="332" y="188"/>
                    <a:pt x="332" y="188"/>
                  </a:cubicBezTo>
                  <a:cubicBezTo>
                    <a:pt x="332" y="193"/>
                    <a:pt x="332" y="193"/>
                    <a:pt x="332" y="193"/>
                  </a:cubicBezTo>
                  <a:cubicBezTo>
                    <a:pt x="326" y="208"/>
                    <a:pt x="326" y="208"/>
                    <a:pt x="326" y="208"/>
                  </a:cubicBezTo>
                  <a:cubicBezTo>
                    <a:pt x="323" y="212"/>
                    <a:pt x="323" y="212"/>
                    <a:pt x="323" y="212"/>
                  </a:cubicBezTo>
                  <a:cubicBezTo>
                    <a:pt x="311" y="216"/>
                    <a:pt x="311" y="216"/>
                    <a:pt x="311" y="216"/>
                  </a:cubicBezTo>
                  <a:cubicBezTo>
                    <a:pt x="304" y="224"/>
                    <a:pt x="304" y="224"/>
                    <a:pt x="304" y="224"/>
                  </a:cubicBezTo>
                  <a:cubicBezTo>
                    <a:pt x="303" y="227"/>
                    <a:pt x="303" y="227"/>
                    <a:pt x="303" y="227"/>
                  </a:cubicBezTo>
                  <a:cubicBezTo>
                    <a:pt x="298" y="227"/>
                    <a:pt x="298" y="227"/>
                    <a:pt x="298" y="227"/>
                  </a:cubicBezTo>
                  <a:cubicBezTo>
                    <a:pt x="293" y="202"/>
                    <a:pt x="293" y="202"/>
                    <a:pt x="293" y="202"/>
                  </a:cubicBezTo>
                  <a:cubicBezTo>
                    <a:pt x="289" y="204"/>
                    <a:pt x="289" y="204"/>
                    <a:pt x="289" y="204"/>
                  </a:cubicBezTo>
                  <a:cubicBezTo>
                    <a:pt x="286" y="209"/>
                    <a:pt x="286" y="209"/>
                    <a:pt x="286" y="209"/>
                  </a:cubicBezTo>
                  <a:cubicBezTo>
                    <a:pt x="290" y="212"/>
                    <a:pt x="290" y="212"/>
                    <a:pt x="290" y="212"/>
                  </a:cubicBezTo>
                  <a:cubicBezTo>
                    <a:pt x="295" y="229"/>
                    <a:pt x="295" y="229"/>
                    <a:pt x="295" y="229"/>
                  </a:cubicBezTo>
                  <a:cubicBezTo>
                    <a:pt x="293" y="236"/>
                    <a:pt x="293" y="236"/>
                    <a:pt x="293" y="236"/>
                  </a:cubicBezTo>
                  <a:cubicBezTo>
                    <a:pt x="285" y="240"/>
                    <a:pt x="285" y="240"/>
                    <a:pt x="285" y="240"/>
                  </a:cubicBezTo>
                  <a:cubicBezTo>
                    <a:pt x="281" y="226"/>
                    <a:pt x="281" y="226"/>
                    <a:pt x="281" y="226"/>
                  </a:cubicBezTo>
                  <a:cubicBezTo>
                    <a:pt x="269" y="220"/>
                    <a:pt x="269" y="220"/>
                    <a:pt x="269" y="220"/>
                  </a:cubicBezTo>
                  <a:cubicBezTo>
                    <a:pt x="268" y="220"/>
                    <a:pt x="268" y="220"/>
                    <a:pt x="268" y="220"/>
                  </a:cubicBezTo>
                  <a:cubicBezTo>
                    <a:pt x="269" y="221"/>
                    <a:pt x="269" y="221"/>
                    <a:pt x="269" y="221"/>
                  </a:cubicBezTo>
                  <a:cubicBezTo>
                    <a:pt x="269" y="223"/>
                    <a:pt x="269" y="223"/>
                    <a:pt x="269" y="223"/>
                  </a:cubicBezTo>
                  <a:cubicBezTo>
                    <a:pt x="278" y="229"/>
                    <a:pt x="278" y="229"/>
                    <a:pt x="278" y="229"/>
                  </a:cubicBezTo>
                  <a:cubicBezTo>
                    <a:pt x="280" y="235"/>
                    <a:pt x="280" y="235"/>
                    <a:pt x="280" y="235"/>
                  </a:cubicBezTo>
                  <a:cubicBezTo>
                    <a:pt x="271" y="235"/>
                    <a:pt x="271" y="235"/>
                    <a:pt x="271" y="235"/>
                  </a:cubicBezTo>
                  <a:cubicBezTo>
                    <a:pt x="264" y="231"/>
                    <a:pt x="264" y="231"/>
                    <a:pt x="264" y="231"/>
                  </a:cubicBezTo>
                  <a:cubicBezTo>
                    <a:pt x="257" y="232"/>
                    <a:pt x="257" y="232"/>
                    <a:pt x="257" y="232"/>
                  </a:cubicBezTo>
                  <a:cubicBezTo>
                    <a:pt x="250" y="232"/>
                    <a:pt x="250" y="232"/>
                    <a:pt x="250" y="232"/>
                  </a:cubicBezTo>
                  <a:cubicBezTo>
                    <a:pt x="253" y="237"/>
                    <a:pt x="253" y="237"/>
                    <a:pt x="253" y="237"/>
                  </a:cubicBezTo>
                  <a:cubicBezTo>
                    <a:pt x="278" y="238"/>
                    <a:pt x="278" y="238"/>
                    <a:pt x="278" y="238"/>
                  </a:cubicBezTo>
                  <a:cubicBezTo>
                    <a:pt x="281" y="241"/>
                    <a:pt x="281" y="241"/>
                    <a:pt x="281" y="241"/>
                  </a:cubicBezTo>
                  <a:cubicBezTo>
                    <a:pt x="277" y="247"/>
                    <a:pt x="277" y="247"/>
                    <a:pt x="277" y="247"/>
                  </a:cubicBezTo>
                  <a:cubicBezTo>
                    <a:pt x="270" y="250"/>
                    <a:pt x="270" y="250"/>
                    <a:pt x="270" y="250"/>
                  </a:cubicBezTo>
                  <a:cubicBezTo>
                    <a:pt x="272" y="257"/>
                    <a:pt x="272" y="257"/>
                    <a:pt x="272" y="257"/>
                  </a:cubicBezTo>
                  <a:cubicBezTo>
                    <a:pt x="280" y="254"/>
                    <a:pt x="280" y="254"/>
                    <a:pt x="280" y="254"/>
                  </a:cubicBezTo>
                  <a:cubicBezTo>
                    <a:pt x="281" y="258"/>
                    <a:pt x="281" y="258"/>
                    <a:pt x="281" y="258"/>
                  </a:cubicBezTo>
                  <a:cubicBezTo>
                    <a:pt x="275" y="263"/>
                    <a:pt x="275" y="263"/>
                    <a:pt x="275" y="263"/>
                  </a:cubicBezTo>
                  <a:cubicBezTo>
                    <a:pt x="267" y="268"/>
                    <a:pt x="267" y="268"/>
                    <a:pt x="267" y="268"/>
                  </a:cubicBezTo>
                  <a:cubicBezTo>
                    <a:pt x="265" y="270"/>
                    <a:pt x="265" y="270"/>
                    <a:pt x="265" y="270"/>
                  </a:cubicBezTo>
                  <a:cubicBezTo>
                    <a:pt x="252" y="274"/>
                    <a:pt x="252" y="274"/>
                    <a:pt x="252" y="274"/>
                  </a:cubicBezTo>
                  <a:cubicBezTo>
                    <a:pt x="246" y="266"/>
                    <a:pt x="246" y="266"/>
                    <a:pt x="246" y="266"/>
                  </a:cubicBezTo>
                  <a:cubicBezTo>
                    <a:pt x="248" y="260"/>
                    <a:pt x="248" y="260"/>
                    <a:pt x="248" y="260"/>
                  </a:cubicBezTo>
                  <a:cubicBezTo>
                    <a:pt x="244" y="261"/>
                    <a:pt x="244" y="261"/>
                    <a:pt x="244" y="261"/>
                  </a:cubicBezTo>
                  <a:cubicBezTo>
                    <a:pt x="240" y="256"/>
                    <a:pt x="240" y="256"/>
                    <a:pt x="240" y="256"/>
                  </a:cubicBezTo>
                  <a:cubicBezTo>
                    <a:pt x="235" y="253"/>
                    <a:pt x="235" y="253"/>
                    <a:pt x="235" y="253"/>
                  </a:cubicBezTo>
                  <a:cubicBezTo>
                    <a:pt x="231" y="262"/>
                    <a:pt x="231" y="262"/>
                    <a:pt x="231" y="262"/>
                  </a:cubicBezTo>
                  <a:cubicBezTo>
                    <a:pt x="238" y="267"/>
                    <a:pt x="238" y="267"/>
                    <a:pt x="238" y="267"/>
                  </a:cubicBezTo>
                  <a:cubicBezTo>
                    <a:pt x="232" y="270"/>
                    <a:pt x="232" y="270"/>
                    <a:pt x="232" y="270"/>
                  </a:cubicBezTo>
                  <a:cubicBezTo>
                    <a:pt x="229" y="266"/>
                    <a:pt x="229" y="266"/>
                    <a:pt x="229" y="266"/>
                  </a:cubicBezTo>
                  <a:cubicBezTo>
                    <a:pt x="223" y="266"/>
                    <a:pt x="223" y="266"/>
                    <a:pt x="223" y="266"/>
                  </a:cubicBezTo>
                  <a:cubicBezTo>
                    <a:pt x="218" y="269"/>
                    <a:pt x="218" y="269"/>
                    <a:pt x="218" y="269"/>
                  </a:cubicBezTo>
                  <a:cubicBezTo>
                    <a:pt x="223" y="272"/>
                    <a:pt x="223" y="272"/>
                    <a:pt x="223" y="272"/>
                  </a:cubicBezTo>
                  <a:cubicBezTo>
                    <a:pt x="211" y="277"/>
                    <a:pt x="211" y="277"/>
                    <a:pt x="211" y="277"/>
                  </a:cubicBezTo>
                  <a:cubicBezTo>
                    <a:pt x="194" y="277"/>
                    <a:pt x="194" y="277"/>
                    <a:pt x="194" y="277"/>
                  </a:cubicBezTo>
                  <a:cubicBezTo>
                    <a:pt x="195" y="282"/>
                    <a:pt x="195" y="282"/>
                    <a:pt x="195" y="282"/>
                  </a:cubicBezTo>
                  <a:cubicBezTo>
                    <a:pt x="200" y="288"/>
                    <a:pt x="200" y="288"/>
                    <a:pt x="200" y="288"/>
                  </a:cubicBezTo>
                  <a:cubicBezTo>
                    <a:pt x="207" y="288"/>
                    <a:pt x="207" y="288"/>
                    <a:pt x="207" y="288"/>
                  </a:cubicBezTo>
                  <a:cubicBezTo>
                    <a:pt x="228" y="277"/>
                    <a:pt x="228" y="277"/>
                    <a:pt x="228" y="277"/>
                  </a:cubicBezTo>
                  <a:cubicBezTo>
                    <a:pt x="229" y="295"/>
                    <a:pt x="229" y="295"/>
                    <a:pt x="229" y="295"/>
                  </a:cubicBezTo>
                  <a:cubicBezTo>
                    <a:pt x="226" y="300"/>
                    <a:pt x="226" y="300"/>
                    <a:pt x="226" y="300"/>
                  </a:cubicBezTo>
                  <a:cubicBezTo>
                    <a:pt x="211" y="302"/>
                    <a:pt x="211" y="302"/>
                    <a:pt x="211" y="302"/>
                  </a:cubicBezTo>
                  <a:cubicBezTo>
                    <a:pt x="214" y="308"/>
                    <a:pt x="214" y="308"/>
                    <a:pt x="214" y="308"/>
                  </a:cubicBezTo>
                  <a:cubicBezTo>
                    <a:pt x="227" y="307"/>
                    <a:pt x="227" y="307"/>
                    <a:pt x="227" y="307"/>
                  </a:cubicBezTo>
                  <a:cubicBezTo>
                    <a:pt x="213" y="320"/>
                    <a:pt x="213" y="320"/>
                    <a:pt x="213" y="320"/>
                  </a:cubicBezTo>
                  <a:cubicBezTo>
                    <a:pt x="213" y="315"/>
                    <a:pt x="213" y="315"/>
                    <a:pt x="213" y="315"/>
                  </a:cubicBezTo>
                  <a:cubicBezTo>
                    <a:pt x="214" y="311"/>
                    <a:pt x="214" y="311"/>
                    <a:pt x="214" y="311"/>
                  </a:cubicBezTo>
                  <a:cubicBezTo>
                    <a:pt x="198" y="311"/>
                    <a:pt x="198" y="311"/>
                    <a:pt x="198" y="311"/>
                  </a:cubicBezTo>
                  <a:cubicBezTo>
                    <a:pt x="199" y="314"/>
                    <a:pt x="199" y="314"/>
                    <a:pt x="199" y="314"/>
                  </a:cubicBezTo>
                  <a:cubicBezTo>
                    <a:pt x="207" y="316"/>
                    <a:pt x="207" y="316"/>
                    <a:pt x="207" y="316"/>
                  </a:cubicBezTo>
                  <a:cubicBezTo>
                    <a:pt x="208" y="321"/>
                    <a:pt x="208" y="321"/>
                    <a:pt x="208" y="321"/>
                  </a:cubicBezTo>
                  <a:cubicBezTo>
                    <a:pt x="201" y="323"/>
                    <a:pt x="201" y="323"/>
                    <a:pt x="201" y="323"/>
                  </a:cubicBezTo>
                  <a:cubicBezTo>
                    <a:pt x="191" y="321"/>
                    <a:pt x="191" y="321"/>
                    <a:pt x="191" y="321"/>
                  </a:cubicBezTo>
                  <a:cubicBezTo>
                    <a:pt x="182" y="319"/>
                    <a:pt x="182" y="319"/>
                    <a:pt x="182" y="319"/>
                  </a:cubicBezTo>
                  <a:cubicBezTo>
                    <a:pt x="173" y="316"/>
                    <a:pt x="173" y="316"/>
                    <a:pt x="173" y="316"/>
                  </a:cubicBezTo>
                  <a:cubicBezTo>
                    <a:pt x="178" y="322"/>
                    <a:pt x="178" y="322"/>
                    <a:pt x="178" y="322"/>
                  </a:cubicBezTo>
                  <a:cubicBezTo>
                    <a:pt x="177" y="326"/>
                    <a:pt x="177" y="326"/>
                    <a:pt x="177" y="326"/>
                  </a:cubicBezTo>
                  <a:cubicBezTo>
                    <a:pt x="177" y="326"/>
                    <a:pt x="173" y="325"/>
                    <a:pt x="173" y="324"/>
                  </a:cubicBezTo>
                  <a:cubicBezTo>
                    <a:pt x="173" y="324"/>
                    <a:pt x="171" y="317"/>
                    <a:pt x="171" y="317"/>
                  </a:cubicBezTo>
                  <a:cubicBezTo>
                    <a:pt x="167" y="318"/>
                    <a:pt x="167" y="318"/>
                    <a:pt x="167" y="318"/>
                  </a:cubicBezTo>
                  <a:cubicBezTo>
                    <a:pt x="170" y="323"/>
                    <a:pt x="170" y="323"/>
                    <a:pt x="170" y="323"/>
                  </a:cubicBezTo>
                  <a:cubicBezTo>
                    <a:pt x="159" y="323"/>
                    <a:pt x="159" y="323"/>
                    <a:pt x="159" y="323"/>
                  </a:cubicBezTo>
                  <a:cubicBezTo>
                    <a:pt x="147" y="333"/>
                    <a:pt x="147" y="333"/>
                    <a:pt x="147" y="333"/>
                  </a:cubicBezTo>
                  <a:cubicBezTo>
                    <a:pt x="147" y="333"/>
                    <a:pt x="138" y="331"/>
                    <a:pt x="138" y="331"/>
                  </a:cubicBezTo>
                  <a:cubicBezTo>
                    <a:pt x="138" y="331"/>
                    <a:pt x="135" y="326"/>
                    <a:pt x="135" y="326"/>
                  </a:cubicBezTo>
                  <a:cubicBezTo>
                    <a:pt x="125" y="325"/>
                    <a:pt x="125" y="325"/>
                    <a:pt x="125" y="325"/>
                  </a:cubicBezTo>
                  <a:cubicBezTo>
                    <a:pt x="124" y="322"/>
                    <a:pt x="124" y="322"/>
                    <a:pt x="124" y="322"/>
                  </a:cubicBezTo>
                  <a:cubicBezTo>
                    <a:pt x="131" y="314"/>
                    <a:pt x="131" y="314"/>
                    <a:pt x="131" y="314"/>
                  </a:cubicBezTo>
                  <a:cubicBezTo>
                    <a:pt x="131" y="314"/>
                    <a:pt x="131" y="318"/>
                    <a:pt x="131" y="318"/>
                  </a:cubicBezTo>
                  <a:cubicBezTo>
                    <a:pt x="131" y="318"/>
                    <a:pt x="135" y="314"/>
                    <a:pt x="135" y="314"/>
                  </a:cubicBezTo>
                  <a:cubicBezTo>
                    <a:pt x="139" y="314"/>
                    <a:pt x="139" y="314"/>
                    <a:pt x="139" y="314"/>
                  </a:cubicBezTo>
                  <a:cubicBezTo>
                    <a:pt x="139" y="307"/>
                    <a:pt x="139" y="307"/>
                    <a:pt x="139" y="307"/>
                  </a:cubicBezTo>
                  <a:cubicBezTo>
                    <a:pt x="134" y="302"/>
                    <a:pt x="134" y="302"/>
                    <a:pt x="134" y="302"/>
                  </a:cubicBezTo>
                  <a:cubicBezTo>
                    <a:pt x="128" y="292"/>
                    <a:pt x="128" y="292"/>
                    <a:pt x="128" y="292"/>
                  </a:cubicBezTo>
                  <a:cubicBezTo>
                    <a:pt x="115" y="292"/>
                    <a:pt x="115" y="292"/>
                    <a:pt x="115" y="292"/>
                  </a:cubicBezTo>
                  <a:cubicBezTo>
                    <a:pt x="111" y="295"/>
                    <a:pt x="111" y="295"/>
                    <a:pt x="111" y="295"/>
                  </a:cubicBezTo>
                  <a:cubicBezTo>
                    <a:pt x="107" y="295"/>
                    <a:pt x="107" y="295"/>
                    <a:pt x="107" y="295"/>
                  </a:cubicBezTo>
                  <a:cubicBezTo>
                    <a:pt x="105" y="292"/>
                    <a:pt x="105" y="292"/>
                    <a:pt x="105" y="292"/>
                  </a:cubicBezTo>
                  <a:cubicBezTo>
                    <a:pt x="102" y="292"/>
                    <a:pt x="102" y="292"/>
                    <a:pt x="102" y="292"/>
                  </a:cubicBezTo>
                  <a:cubicBezTo>
                    <a:pt x="99" y="290"/>
                    <a:pt x="99" y="290"/>
                    <a:pt x="99" y="290"/>
                  </a:cubicBezTo>
                  <a:cubicBezTo>
                    <a:pt x="102" y="288"/>
                    <a:pt x="102" y="288"/>
                    <a:pt x="102" y="288"/>
                  </a:cubicBezTo>
                  <a:cubicBezTo>
                    <a:pt x="95" y="284"/>
                    <a:pt x="95" y="284"/>
                    <a:pt x="95" y="284"/>
                  </a:cubicBezTo>
                  <a:cubicBezTo>
                    <a:pt x="98" y="281"/>
                    <a:pt x="98" y="281"/>
                    <a:pt x="98" y="281"/>
                  </a:cubicBezTo>
                  <a:cubicBezTo>
                    <a:pt x="98" y="277"/>
                    <a:pt x="98" y="277"/>
                    <a:pt x="98" y="277"/>
                  </a:cubicBezTo>
                  <a:cubicBezTo>
                    <a:pt x="96" y="277"/>
                    <a:pt x="96" y="277"/>
                    <a:pt x="96" y="277"/>
                  </a:cubicBezTo>
                  <a:cubicBezTo>
                    <a:pt x="94" y="275"/>
                    <a:pt x="94" y="275"/>
                    <a:pt x="94" y="275"/>
                  </a:cubicBezTo>
                  <a:cubicBezTo>
                    <a:pt x="89" y="275"/>
                    <a:pt x="89" y="275"/>
                    <a:pt x="89" y="275"/>
                  </a:cubicBezTo>
                  <a:cubicBezTo>
                    <a:pt x="85" y="272"/>
                    <a:pt x="85" y="272"/>
                    <a:pt x="85" y="272"/>
                  </a:cubicBezTo>
                  <a:cubicBezTo>
                    <a:pt x="76" y="272"/>
                    <a:pt x="76" y="272"/>
                    <a:pt x="76" y="272"/>
                  </a:cubicBezTo>
                  <a:cubicBezTo>
                    <a:pt x="76" y="275"/>
                    <a:pt x="76" y="275"/>
                    <a:pt x="76" y="275"/>
                  </a:cubicBezTo>
                  <a:cubicBezTo>
                    <a:pt x="74" y="277"/>
                    <a:pt x="74" y="277"/>
                    <a:pt x="74" y="277"/>
                  </a:cubicBezTo>
                  <a:cubicBezTo>
                    <a:pt x="71" y="277"/>
                    <a:pt x="71" y="277"/>
                    <a:pt x="71" y="277"/>
                  </a:cubicBezTo>
                  <a:cubicBezTo>
                    <a:pt x="68" y="279"/>
                    <a:pt x="68" y="279"/>
                    <a:pt x="68" y="279"/>
                  </a:cubicBezTo>
                  <a:cubicBezTo>
                    <a:pt x="63" y="279"/>
                    <a:pt x="63" y="279"/>
                    <a:pt x="63" y="279"/>
                  </a:cubicBezTo>
                  <a:cubicBezTo>
                    <a:pt x="63" y="281"/>
                    <a:pt x="63" y="281"/>
                    <a:pt x="63" y="281"/>
                  </a:cubicBezTo>
                  <a:cubicBezTo>
                    <a:pt x="52" y="281"/>
                    <a:pt x="52" y="281"/>
                    <a:pt x="52" y="281"/>
                  </a:cubicBezTo>
                  <a:cubicBezTo>
                    <a:pt x="50" y="284"/>
                    <a:pt x="50" y="284"/>
                    <a:pt x="50" y="284"/>
                  </a:cubicBezTo>
                  <a:cubicBezTo>
                    <a:pt x="48" y="283"/>
                    <a:pt x="48" y="283"/>
                    <a:pt x="48" y="283"/>
                  </a:cubicBezTo>
                  <a:cubicBezTo>
                    <a:pt x="45" y="286"/>
                    <a:pt x="45" y="286"/>
                    <a:pt x="45" y="286"/>
                  </a:cubicBezTo>
                  <a:cubicBezTo>
                    <a:pt x="41" y="286"/>
                    <a:pt x="41" y="286"/>
                    <a:pt x="41" y="286"/>
                  </a:cubicBezTo>
                  <a:cubicBezTo>
                    <a:pt x="41" y="283"/>
                    <a:pt x="41" y="283"/>
                    <a:pt x="41" y="283"/>
                  </a:cubicBezTo>
                  <a:cubicBezTo>
                    <a:pt x="34" y="283"/>
                    <a:pt x="34" y="283"/>
                    <a:pt x="34" y="283"/>
                  </a:cubicBezTo>
                  <a:cubicBezTo>
                    <a:pt x="30" y="279"/>
                    <a:pt x="30" y="279"/>
                    <a:pt x="30" y="279"/>
                  </a:cubicBezTo>
                  <a:cubicBezTo>
                    <a:pt x="30" y="282"/>
                    <a:pt x="30" y="282"/>
                    <a:pt x="30" y="282"/>
                  </a:cubicBezTo>
                  <a:cubicBezTo>
                    <a:pt x="28" y="286"/>
                    <a:pt x="28" y="286"/>
                    <a:pt x="28" y="286"/>
                  </a:cubicBezTo>
                  <a:cubicBezTo>
                    <a:pt x="26" y="286"/>
                    <a:pt x="26" y="286"/>
                    <a:pt x="26" y="286"/>
                  </a:cubicBezTo>
                  <a:cubicBezTo>
                    <a:pt x="26" y="277"/>
                    <a:pt x="26" y="277"/>
                    <a:pt x="26" y="277"/>
                  </a:cubicBezTo>
                  <a:cubicBezTo>
                    <a:pt x="23" y="277"/>
                    <a:pt x="23" y="277"/>
                    <a:pt x="23" y="277"/>
                  </a:cubicBezTo>
                  <a:cubicBezTo>
                    <a:pt x="30" y="270"/>
                    <a:pt x="30" y="270"/>
                    <a:pt x="30" y="270"/>
                  </a:cubicBezTo>
                  <a:cubicBezTo>
                    <a:pt x="28" y="268"/>
                    <a:pt x="28" y="268"/>
                    <a:pt x="28" y="268"/>
                  </a:cubicBezTo>
                  <a:cubicBezTo>
                    <a:pt x="21" y="268"/>
                    <a:pt x="21" y="268"/>
                    <a:pt x="21" y="268"/>
                  </a:cubicBezTo>
                  <a:cubicBezTo>
                    <a:pt x="19" y="266"/>
                    <a:pt x="19" y="266"/>
                    <a:pt x="19" y="266"/>
                  </a:cubicBezTo>
                  <a:cubicBezTo>
                    <a:pt x="19" y="262"/>
                    <a:pt x="19" y="262"/>
                    <a:pt x="19" y="262"/>
                  </a:cubicBezTo>
                  <a:cubicBezTo>
                    <a:pt x="22" y="259"/>
                    <a:pt x="22" y="259"/>
                    <a:pt x="22" y="259"/>
                  </a:cubicBezTo>
                  <a:cubicBezTo>
                    <a:pt x="17" y="257"/>
                    <a:pt x="17" y="257"/>
                    <a:pt x="17" y="257"/>
                  </a:cubicBezTo>
                  <a:cubicBezTo>
                    <a:pt x="17" y="251"/>
                    <a:pt x="17" y="251"/>
                    <a:pt x="17" y="251"/>
                  </a:cubicBezTo>
                  <a:cubicBezTo>
                    <a:pt x="15" y="251"/>
                    <a:pt x="15" y="251"/>
                    <a:pt x="15" y="251"/>
                  </a:cubicBezTo>
                  <a:cubicBezTo>
                    <a:pt x="10" y="247"/>
                    <a:pt x="10" y="247"/>
                    <a:pt x="10" y="247"/>
                  </a:cubicBezTo>
                  <a:cubicBezTo>
                    <a:pt x="10" y="244"/>
                    <a:pt x="10" y="244"/>
                    <a:pt x="10" y="244"/>
                  </a:cubicBezTo>
                  <a:cubicBezTo>
                    <a:pt x="0" y="230"/>
                    <a:pt x="0" y="230"/>
                    <a:pt x="0" y="230"/>
                  </a:cubicBezTo>
                  <a:cubicBezTo>
                    <a:pt x="9" y="226"/>
                    <a:pt x="9" y="226"/>
                    <a:pt x="9" y="226"/>
                  </a:cubicBezTo>
                  <a:cubicBezTo>
                    <a:pt x="11" y="234"/>
                    <a:pt x="11" y="234"/>
                    <a:pt x="11" y="234"/>
                  </a:cubicBezTo>
                  <a:cubicBezTo>
                    <a:pt x="15" y="238"/>
                    <a:pt x="15" y="238"/>
                    <a:pt x="15" y="238"/>
                  </a:cubicBezTo>
                  <a:cubicBezTo>
                    <a:pt x="17" y="236"/>
                    <a:pt x="17" y="236"/>
                    <a:pt x="17" y="236"/>
                  </a:cubicBezTo>
                  <a:cubicBezTo>
                    <a:pt x="23" y="240"/>
                    <a:pt x="23" y="240"/>
                    <a:pt x="23" y="240"/>
                  </a:cubicBezTo>
                  <a:cubicBezTo>
                    <a:pt x="28" y="236"/>
                    <a:pt x="28" y="236"/>
                    <a:pt x="28" y="236"/>
                  </a:cubicBezTo>
                  <a:cubicBezTo>
                    <a:pt x="26" y="229"/>
                    <a:pt x="26" y="229"/>
                    <a:pt x="26" y="229"/>
                  </a:cubicBezTo>
                  <a:cubicBezTo>
                    <a:pt x="13" y="216"/>
                    <a:pt x="13" y="216"/>
                    <a:pt x="13" y="216"/>
                  </a:cubicBezTo>
                  <a:cubicBezTo>
                    <a:pt x="10" y="218"/>
                    <a:pt x="10" y="218"/>
                    <a:pt x="10" y="218"/>
                  </a:cubicBezTo>
                  <a:cubicBezTo>
                    <a:pt x="10" y="213"/>
                    <a:pt x="10" y="213"/>
                    <a:pt x="10" y="213"/>
                  </a:cubicBezTo>
                  <a:cubicBezTo>
                    <a:pt x="12" y="212"/>
                    <a:pt x="12" y="212"/>
                    <a:pt x="12" y="212"/>
                  </a:cubicBezTo>
                  <a:cubicBezTo>
                    <a:pt x="12" y="209"/>
                    <a:pt x="12" y="209"/>
                    <a:pt x="12" y="209"/>
                  </a:cubicBezTo>
                  <a:cubicBezTo>
                    <a:pt x="17" y="203"/>
                    <a:pt x="17" y="203"/>
                    <a:pt x="17" y="203"/>
                  </a:cubicBezTo>
                  <a:cubicBezTo>
                    <a:pt x="17" y="196"/>
                    <a:pt x="17" y="196"/>
                    <a:pt x="17" y="196"/>
                  </a:cubicBezTo>
                  <a:cubicBezTo>
                    <a:pt x="21" y="188"/>
                    <a:pt x="21" y="188"/>
                    <a:pt x="21" y="188"/>
                  </a:cubicBezTo>
                  <a:cubicBezTo>
                    <a:pt x="19" y="185"/>
                    <a:pt x="19" y="185"/>
                    <a:pt x="19" y="185"/>
                  </a:cubicBezTo>
                  <a:cubicBezTo>
                    <a:pt x="23" y="182"/>
                    <a:pt x="28" y="172"/>
                    <a:pt x="28" y="172"/>
                  </a:cubicBezTo>
                  <a:cubicBezTo>
                    <a:pt x="28" y="172"/>
                    <a:pt x="30" y="172"/>
                    <a:pt x="30" y="172"/>
                  </a:cubicBezTo>
                  <a:cubicBezTo>
                    <a:pt x="28" y="157"/>
                    <a:pt x="28" y="157"/>
                    <a:pt x="28" y="157"/>
                  </a:cubicBezTo>
                  <a:cubicBezTo>
                    <a:pt x="23" y="152"/>
                    <a:pt x="23" y="152"/>
                    <a:pt x="23" y="152"/>
                  </a:cubicBezTo>
                  <a:cubicBezTo>
                    <a:pt x="28" y="144"/>
                    <a:pt x="28" y="144"/>
                    <a:pt x="28" y="144"/>
                  </a:cubicBezTo>
                  <a:cubicBezTo>
                    <a:pt x="26" y="137"/>
                    <a:pt x="26" y="137"/>
                    <a:pt x="26" y="137"/>
                  </a:cubicBezTo>
                  <a:cubicBezTo>
                    <a:pt x="32" y="135"/>
                    <a:pt x="32" y="135"/>
                    <a:pt x="32" y="135"/>
                  </a:cubicBezTo>
                  <a:cubicBezTo>
                    <a:pt x="39" y="142"/>
                    <a:pt x="39" y="142"/>
                    <a:pt x="39" y="142"/>
                  </a:cubicBezTo>
                  <a:cubicBezTo>
                    <a:pt x="39" y="139"/>
                    <a:pt x="39" y="139"/>
                    <a:pt x="39" y="139"/>
                  </a:cubicBezTo>
                  <a:cubicBezTo>
                    <a:pt x="47" y="129"/>
                    <a:pt x="47" y="129"/>
                    <a:pt x="47" y="129"/>
                  </a:cubicBezTo>
                  <a:cubicBezTo>
                    <a:pt x="45" y="128"/>
                    <a:pt x="45" y="128"/>
                    <a:pt x="45" y="128"/>
                  </a:cubicBezTo>
                  <a:cubicBezTo>
                    <a:pt x="54" y="126"/>
                    <a:pt x="54" y="126"/>
                    <a:pt x="54" y="126"/>
                  </a:cubicBezTo>
                  <a:cubicBezTo>
                    <a:pt x="54" y="126"/>
                    <a:pt x="54" y="124"/>
                    <a:pt x="54" y="124"/>
                  </a:cubicBezTo>
                  <a:cubicBezTo>
                    <a:pt x="51" y="121"/>
                    <a:pt x="51" y="121"/>
                    <a:pt x="51" y="121"/>
                  </a:cubicBezTo>
                  <a:cubicBezTo>
                    <a:pt x="50" y="118"/>
                    <a:pt x="50" y="118"/>
                    <a:pt x="50" y="118"/>
                  </a:cubicBezTo>
                  <a:cubicBezTo>
                    <a:pt x="62" y="109"/>
                    <a:pt x="62" y="109"/>
                    <a:pt x="62" y="109"/>
                  </a:cubicBezTo>
                  <a:cubicBezTo>
                    <a:pt x="65" y="109"/>
                    <a:pt x="65" y="109"/>
                    <a:pt x="65" y="109"/>
                  </a:cubicBezTo>
                  <a:cubicBezTo>
                    <a:pt x="71" y="98"/>
                    <a:pt x="71" y="98"/>
                    <a:pt x="71" y="98"/>
                  </a:cubicBezTo>
                  <a:cubicBezTo>
                    <a:pt x="74" y="98"/>
                    <a:pt x="74" y="98"/>
                    <a:pt x="74" y="98"/>
                  </a:cubicBezTo>
                  <a:cubicBezTo>
                    <a:pt x="74" y="89"/>
                    <a:pt x="74" y="89"/>
                    <a:pt x="74" y="89"/>
                  </a:cubicBezTo>
                  <a:cubicBezTo>
                    <a:pt x="69" y="79"/>
                    <a:pt x="69" y="79"/>
                    <a:pt x="69" y="79"/>
                  </a:cubicBezTo>
                  <a:cubicBezTo>
                    <a:pt x="67" y="71"/>
                    <a:pt x="67" y="71"/>
                    <a:pt x="67" y="71"/>
                  </a:cubicBezTo>
                  <a:cubicBezTo>
                    <a:pt x="60" y="72"/>
                    <a:pt x="60" y="72"/>
                    <a:pt x="60" y="72"/>
                  </a:cubicBezTo>
                  <a:cubicBezTo>
                    <a:pt x="56" y="67"/>
                    <a:pt x="56" y="67"/>
                    <a:pt x="56" y="67"/>
                  </a:cubicBezTo>
                  <a:cubicBezTo>
                    <a:pt x="61" y="61"/>
                    <a:pt x="61" y="61"/>
                    <a:pt x="61" y="61"/>
                  </a:cubicBezTo>
                  <a:cubicBezTo>
                    <a:pt x="59" y="57"/>
                    <a:pt x="59" y="57"/>
                    <a:pt x="59" y="57"/>
                  </a:cubicBezTo>
                  <a:cubicBezTo>
                    <a:pt x="61" y="57"/>
                    <a:pt x="61" y="57"/>
                    <a:pt x="61" y="57"/>
                  </a:cubicBezTo>
                  <a:cubicBezTo>
                    <a:pt x="65" y="54"/>
                    <a:pt x="65" y="54"/>
                    <a:pt x="65" y="54"/>
                  </a:cubicBezTo>
                  <a:cubicBezTo>
                    <a:pt x="78" y="54"/>
                    <a:pt x="78" y="54"/>
                    <a:pt x="78" y="54"/>
                  </a:cubicBezTo>
                  <a:cubicBezTo>
                    <a:pt x="85" y="52"/>
                    <a:pt x="85" y="52"/>
                    <a:pt x="85" y="52"/>
                  </a:cubicBezTo>
                  <a:cubicBezTo>
                    <a:pt x="91" y="59"/>
                    <a:pt x="91" y="59"/>
                    <a:pt x="91" y="59"/>
                  </a:cubicBezTo>
                  <a:cubicBezTo>
                    <a:pt x="95" y="54"/>
                    <a:pt x="95" y="54"/>
                    <a:pt x="95" y="54"/>
                  </a:cubicBezTo>
                  <a:cubicBezTo>
                    <a:pt x="98" y="54"/>
                    <a:pt x="98" y="54"/>
                    <a:pt x="98" y="54"/>
                  </a:cubicBezTo>
                  <a:cubicBezTo>
                    <a:pt x="106" y="61"/>
                    <a:pt x="106" y="61"/>
                    <a:pt x="106" y="61"/>
                  </a:cubicBezTo>
                  <a:cubicBezTo>
                    <a:pt x="113" y="56"/>
                    <a:pt x="113" y="56"/>
                    <a:pt x="113" y="56"/>
                  </a:cubicBezTo>
                  <a:cubicBezTo>
                    <a:pt x="120" y="56"/>
                    <a:pt x="120" y="56"/>
                    <a:pt x="120" y="56"/>
                  </a:cubicBezTo>
                  <a:cubicBezTo>
                    <a:pt x="120" y="59"/>
                    <a:pt x="120" y="59"/>
                    <a:pt x="120" y="59"/>
                  </a:cubicBezTo>
                  <a:cubicBezTo>
                    <a:pt x="133" y="56"/>
                    <a:pt x="133" y="56"/>
                    <a:pt x="133" y="56"/>
                  </a:cubicBezTo>
                  <a:cubicBezTo>
                    <a:pt x="139" y="48"/>
                    <a:pt x="139" y="48"/>
                    <a:pt x="139" y="48"/>
                  </a:cubicBezTo>
                  <a:cubicBezTo>
                    <a:pt x="149" y="46"/>
                    <a:pt x="149" y="46"/>
                    <a:pt x="149" y="46"/>
                  </a:cubicBezTo>
                  <a:cubicBezTo>
                    <a:pt x="161" y="41"/>
                    <a:pt x="161" y="41"/>
                    <a:pt x="161" y="41"/>
                  </a:cubicBezTo>
                  <a:cubicBezTo>
                    <a:pt x="165" y="33"/>
                    <a:pt x="165" y="33"/>
                    <a:pt x="165" y="33"/>
                  </a:cubicBezTo>
                  <a:cubicBezTo>
                    <a:pt x="178" y="37"/>
                    <a:pt x="178" y="37"/>
                    <a:pt x="178" y="37"/>
                  </a:cubicBezTo>
                  <a:cubicBezTo>
                    <a:pt x="192" y="24"/>
                    <a:pt x="192" y="24"/>
                    <a:pt x="192" y="24"/>
                  </a:cubicBezTo>
                  <a:cubicBezTo>
                    <a:pt x="196" y="8"/>
                    <a:pt x="196" y="8"/>
                    <a:pt x="196" y="8"/>
                  </a:cubicBezTo>
                  <a:cubicBezTo>
                    <a:pt x="204" y="1"/>
                    <a:pt x="204" y="1"/>
                    <a:pt x="204" y="1"/>
                  </a:cubicBezTo>
                  <a:cubicBezTo>
                    <a:pt x="241" y="0"/>
                    <a:pt x="241" y="0"/>
                    <a:pt x="241" y="0"/>
                  </a:cubicBezTo>
                  <a:cubicBezTo>
                    <a:pt x="254" y="9"/>
                    <a:pt x="254" y="9"/>
                    <a:pt x="254" y="9"/>
                  </a:cubicBezTo>
                  <a:cubicBezTo>
                    <a:pt x="270" y="9"/>
                    <a:pt x="270" y="9"/>
                    <a:pt x="270" y="9"/>
                  </a:cubicBezTo>
                  <a:cubicBezTo>
                    <a:pt x="270" y="9"/>
                    <a:pt x="288" y="16"/>
                    <a:pt x="288" y="16"/>
                  </a:cubicBezTo>
                  <a:cubicBezTo>
                    <a:pt x="289" y="16"/>
                    <a:pt x="299" y="14"/>
                    <a:pt x="299" y="14"/>
                  </a:cubicBezTo>
                  <a:cubicBezTo>
                    <a:pt x="310" y="21"/>
                    <a:pt x="310" y="21"/>
                    <a:pt x="310" y="21"/>
                  </a:cubicBezTo>
                  <a:cubicBezTo>
                    <a:pt x="332" y="41"/>
                    <a:pt x="332" y="41"/>
                    <a:pt x="332" y="41"/>
                  </a:cubicBezTo>
                  <a:cubicBezTo>
                    <a:pt x="341" y="55"/>
                    <a:pt x="341" y="55"/>
                    <a:pt x="341" y="55"/>
                  </a:cubicBezTo>
                  <a:cubicBezTo>
                    <a:pt x="344" y="54"/>
                    <a:pt x="344" y="54"/>
                    <a:pt x="344" y="54"/>
                  </a:cubicBezTo>
                  <a:cubicBezTo>
                    <a:pt x="352" y="65"/>
                    <a:pt x="352" y="65"/>
                    <a:pt x="352" y="65"/>
                  </a:cubicBezTo>
                  <a:cubicBezTo>
                    <a:pt x="354" y="75"/>
                    <a:pt x="354" y="75"/>
                    <a:pt x="354" y="75"/>
                  </a:cubicBezTo>
                  <a:cubicBezTo>
                    <a:pt x="358" y="78"/>
                    <a:pt x="358" y="78"/>
                    <a:pt x="358" y="78"/>
                  </a:cubicBezTo>
                  <a:cubicBezTo>
                    <a:pt x="357" y="88"/>
                    <a:pt x="357" y="88"/>
                    <a:pt x="357" y="88"/>
                  </a:cubicBezTo>
                  <a:cubicBezTo>
                    <a:pt x="360" y="89"/>
                    <a:pt x="360" y="89"/>
                    <a:pt x="360" y="89"/>
                  </a:cubicBezTo>
                  <a:cubicBezTo>
                    <a:pt x="359" y="95"/>
                    <a:pt x="359" y="95"/>
                    <a:pt x="359" y="95"/>
                  </a:cubicBezTo>
                  <a:cubicBezTo>
                    <a:pt x="357" y="97"/>
                    <a:pt x="357" y="97"/>
                    <a:pt x="357" y="97"/>
                  </a:cubicBezTo>
                  <a:cubicBezTo>
                    <a:pt x="356" y="106"/>
                    <a:pt x="356" y="106"/>
                    <a:pt x="356" y="106"/>
                  </a:cubicBezTo>
                  <a:cubicBezTo>
                    <a:pt x="355" y="109"/>
                    <a:pt x="355" y="109"/>
                    <a:pt x="355" y="109"/>
                  </a:cubicBezTo>
                  <a:cubicBezTo>
                    <a:pt x="357" y="113"/>
                    <a:pt x="357" y="113"/>
                    <a:pt x="357" y="113"/>
                  </a:cubicBezTo>
                  <a:cubicBezTo>
                    <a:pt x="357" y="120"/>
                    <a:pt x="357" y="120"/>
                    <a:pt x="357" y="120"/>
                  </a:cubicBezTo>
                  <a:cubicBezTo>
                    <a:pt x="361" y="124"/>
                    <a:pt x="361" y="124"/>
                    <a:pt x="361" y="124"/>
                  </a:cubicBezTo>
                  <a:cubicBezTo>
                    <a:pt x="354" y="128"/>
                    <a:pt x="354" y="128"/>
                    <a:pt x="354" y="128"/>
                  </a:cubicBezTo>
                  <a:lnTo>
                    <a:pt x="355" y="13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A6F68751-A2F0-3D51-A85A-72729353F317}"/>
                </a:ext>
              </a:extLst>
            </p:cNvPr>
            <p:cNvSpPr>
              <a:spLocks/>
            </p:cNvSpPr>
            <p:nvPr/>
          </p:nvSpPr>
          <p:spPr bwMode="auto">
            <a:xfrm>
              <a:off x="5937581" y="4513949"/>
              <a:ext cx="802996" cy="928465"/>
            </a:xfrm>
            <a:custGeom>
              <a:avLst/>
              <a:gdLst>
                <a:gd name="T0" fmla="*/ 261 w 311"/>
                <a:gd name="T1" fmla="*/ 172 h 360"/>
                <a:gd name="T2" fmla="*/ 257 w 311"/>
                <a:gd name="T3" fmla="*/ 180 h 360"/>
                <a:gd name="T4" fmla="*/ 282 w 311"/>
                <a:gd name="T5" fmla="*/ 197 h 360"/>
                <a:gd name="T6" fmla="*/ 272 w 311"/>
                <a:gd name="T7" fmla="*/ 214 h 360"/>
                <a:gd name="T8" fmla="*/ 243 w 311"/>
                <a:gd name="T9" fmla="*/ 227 h 360"/>
                <a:gd name="T10" fmla="*/ 229 w 311"/>
                <a:gd name="T11" fmla="*/ 229 h 360"/>
                <a:gd name="T12" fmla="*/ 214 w 311"/>
                <a:gd name="T13" fmla="*/ 227 h 360"/>
                <a:gd name="T14" fmla="*/ 188 w 311"/>
                <a:gd name="T15" fmla="*/ 222 h 360"/>
                <a:gd name="T16" fmla="*/ 184 w 311"/>
                <a:gd name="T17" fmla="*/ 229 h 360"/>
                <a:gd name="T18" fmla="*/ 190 w 311"/>
                <a:gd name="T19" fmla="*/ 239 h 360"/>
                <a:gd name="T20" fmla="*/ 197 w 311"/>
                <a:gd name="T21" fmla="*/ 266 h 360"/>
                <a:gd name="T22" fmla="*/ 185 w 311"/>
                <a:gd name="T23" fmla="*/ 277 h 360"/>
                <a:gd name="T24" fmla="*/ 177 w 311"/>
                <a:gd name="T25" fmla="*/ 292 h 360"/>
                <a:gd name="T26" fmla="*/ 170 w 311"/>
                <a:gd name="T27" fmla="*/ 297 h 360"/>
                <a:gd name="T28" fmla="*/ 155 w 311"/>
                <a:gd name="T29" fmla="*/ 303 h 360"/>
                <a:gd name="T30" fmla="*/ 146 w 311"/>
                <a:gd name="T31" fmla="*/ 320 h 360"/>
                <a:gd name="T32" fmla="*/ 127 w 311"/>
                <a:gd name="T33" fmla="*/ 327 h 360"/>
                <a:gd name="T34" fmla="*/ 116 w 311"/>
                <a:gd name="T35" fmla="*/ 331 h 360"/>
                <a:gd name="T36" fmla="*/ 113 w 311"/>
                <a:gd name="T37" fmla="*/ 349 h 360"/>
                <a:gd name="T38" fmla="*/ 105 w 311"/>
                <a:gd name="T39" fmla="*/ 342 h 360"/>
                <a:gd name="T40" fmla="*/ 77 w 311"/>
                <a:gd name="T41" fmla="*/ 347 h 360"/>
                <a:gd name="T42" fmla="*/ 68 w 311"/>
                <a:gd name="T43" fmla="*/ 360 h 360"/>
                <a:gd name="T44" fmla="*/ 57 w 311"/>
                <a:gd name="T45" fmla="*/ 342 h 360"/>
                <a:gd name="T46" fmla="*/ 57 w 311"/>
                <a:gd name="T47" fmla="*/ 334 h 360"/>
                <a:gd name="T48" fmla="*/ 55 w 311"/>
                <a:gd name="T49" fmla="*/ 314 h 360"/>
                <a:gd name="T50" fmla="*/ 70 w 311"/>
                <a:gd name="T51" fmla="*/ 297 h 360"/>
                <a:gd name="T52" fmla="*/ 70 w 311"/>
                <a:gd name="T53" fmla="*/ 279 h 360"/>
                <a:gd name="T54" fmla="*/ 81 w 311"/>
                <a:gd name="T55" fmla="*/ 275 h 360"/>
                <a:gd name="T56" fmla="*/ 79 w 311"/>
                <a:gd name="T57" fmla="*/ 266 h 360"/>
                <a:gd name="T58" fmla="*/ 69 w 311"/>
                <a:gd name="T59" fmla="*/ 244 h 360"/>
                <a:gd name="T60" fmla="*/ 47 w 311"/>
                <a:gd name="T61" fmla="*/ 225 h 360"/>
                <a:gd name="T62" fmla="*/ 41 w 311"/>
                <a:gd name="T63" fmla="*/ 200 h 360"/>
                <a:gd name="T64" fmla="*/ 22 w 311"/>
                <a:gd name="T65" fmla="*/ 183 h 360"/>
                <a:gd name="T66" fmla="*/ 35 w 311"/>
                <a:gd name="T67" fmla="*/ 172 h 360"/>
                <a:gd name="T68" fmla="*/ 39 w 311"/>
                <a:gd name="T69" fmla="*/ 170 h 360"/>
                <a:gd name="T70" fmla="*/ 33 w 311"/>
                <a:gd name="T71" fmla="*/ 155 h 360"/>
                <a:gd name="T72" fmla="*/ 22 w 311"/>
                <a:gd name="T73" fmla="*/ 150 h 360"/>
                <a:gd name="T74" fmla="*/ 9 w 311"/>
                <a:gd name="T75" fmla="*/ 135 h 360"/>
                <a:gd name="T76" fmla="*/ 24 w 311"/>
                <a:gd name="T77" fmla="*/ 120 h 360"/>
                <a:gd name="T78" fmla="*/ 22 w 311"/>
                <a:gd name="T79" fmla="*/ 91 h 360"/>
                <a:gd name="T80" fmla="*/ 0 w 311"/>
                <a:gd name="T81" fmla="*/ 72 h 360"/>
                <a:gd name="T82" fmla="*/ 3 w 311"/>
                <a:gd name="T83" fmla="*/ 39 h 360"/>
                <a:gd name="T84" fmla="*/ 5 w 311"/>
                <a:gd name="T85" fmla="*/ 26 h 360"/>
                <a:gd name="T86" fmla="*/ 9 w 311"/>
                <a:gd name="T87" fmla="*/ 19 h 360"/>
                <a:gd name="T88" fmla="*/ 13 w 311"/>
                <a:gd name="T89" fmla="*/ 7 h 360"/>
                <a:gd name="T90" fmla="*/ 35 w 311"/>
                <a:gd name="T91" fmla="*/ 15 h 360"/>
                <a:gd name="T92" fmla="*/ 57 w 311"/>
                <a:gd name="T93" fmla="*/ 57 h 360"/>
                <a:gd name="T94" fmla="*/ 72 w 311"/>
                <a:gd name="T95" fmla="*/ 56 h 360"/>
                <a:gd name="T96" fmla="*/ 84 w 311"/>
                <a:gd name="T97" fmla="*/ 54 h 360"/>
                <a:gd name="T98" fmla="*/ 91 w 311"/>
                <a:gd name="T99" fmla="*/ 58 h 360"/>
                <a:gd name="T100" fmla="*/ 109 w 311"/>
                <a:gd name="T101" fmla="*/ 63 h 360"/>
                <a:gd name="T102" fmla="*/ 116 w 311"/>
                <a:gd name="T103" fmla="*/ 58 h 360"/>
                <a:gd name="T104" fmla="*/ 124 w 311"/>
                <a:gd name="T105" fmla="*/ 41 h 360"/>
                <a:gd name="T106" fmla="*/ 151 w 311"/>
                <a:gd name="T107" fmla="*/ 37 h 360"/>
                <a:gd name="T108" fmla="*/ 190 w 311"/>
                <a:gd name="T109" fmla="*/ 35 h 360"/>
                <a:gd name="T110" fmla="*/ 210 w 311"/>
                <a:gd name="T111" fmla="*/ 41 h 360"/>
                <a:gd name="T112" fmla="*/ 207 w 311"/>
                <a:gd name="T113" fmla="*/ 24 h 360"/>
                <a:gd name="T114" fmla="*/ 236 w 311"/>
                <a:gd name="T115" fmla="*/ 13 h 360"/>
                <a:gd name="T116" fmla="*/ 247 w 311"/>
                <a:gd name="T117" fmla="*/ 43 h 360"/>
                <a:gd name="T118" fmla="*/ 264 w 311"/>
                <a:gd name="T119" fmla="*/ 36 h 360"/>
                <a:gd name="T120" fmla="*/ 277 w 311"/>
                <a:gd name="T121" fmla="*/ 38 h 360"/>
                <a:gd name="T122" fmla="*/ 302 w 311"/>
                <a:gd name="T123" fmla="*/ 74 h 360"/>
                <a:gd name="T124" fmla="*/ 306 w 311"/>
                <a:gd name="T125" fmla="*/ 13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1" h="360">
                  <a:moveTo>
                    <a:pt x="266" y="168"/>
                  </a:moveTo>
                  <a:cubicBezTo>
                    <a:pt x="266" y="168"/>
                    <a:pt x="258" y="162"/>
                    <a:pt x="258" y="162"/>
                  </a:cubicBezTo>
                  <a:cubicBezTo>
                    <a:pt x="258" y="162"/>
                    <a:pt x="261" y="172"/>
                    <a:pt x="261" y="172"/>
                  </a:cubicBezTo>
                  <a:cubicBezTo>
                    <a:pt x="261" y="172"/>
                    <a:pt x="250" y="178"/>
                    <a:pt x="250" y="178"/>
                  </a:cubicBezTo>
                  <a:cubicBezTo>
                    <a:pt x="250" y="178"/>
                    <a:pt x="250" y="181"/>
                    <a:pt x="250" y="181"/>
                  </a:cubicBezTo>
                  <a:cubicBezTo>
                    <a:pt x="257" y="180"/>
                    <a:pt x="257" y="180"/>
                    <a:pt x="257" y="180"/>
                  </a:cubicBezTo>
                  <a:cubicBezTo>
                    <a:pt x="273" y="183"/>
                    <a:pt x="273" y="183"/>
                    <a:pt x="273" y="183"/>
                  </a:cubicBezTo>
                  <a:cubicBezTo>
                    <a:pt x="282" y="193"/>
                    <a:pt x="282" y="193"/>
                    <a:pt x="282" y="193"/>
                  </a:cubicBezTo>
                  <a:cubicBezTo>
                    <a:pt x="282" y="197"/>
                    <a:pt x="282" y="197"/>
                    <a:pt x="282" y="197"/>
                  </a:cubicBezTo>
                  <a:cubicBezTo>
                    <a:pt x="288" y="201"/>
                    <a:pt x="288" y="201"/>
                    <a:pt x="288" y="201"/>
                  </a:cubicBezTo>
                  <a:cubicBezTo>
                    <a:pt x="284" y="209"/>
                    <a:pt x="284" y="209"/>
                    <a:pt x="284" y="209"/>
                  </a:cubicBezTo>
                  <a:cubicBezTo>
                    <a:pt x="272" y="214"/>
                    <a:pt x="272" y="214"/>
                    <a:pt x="272" y="214"/>
                  </a:cubicBezTo>
                  <a:cubicBezTo>
                    <a:pt x="262" y="216"/>
                    <a:pt x="262" y="216"/>
                    <a:pt x="262" y="216"/>
                  </a:cubicBezTo>
                  <a:cubicBezTo>
                    <a:pt x="256" y="224"/>
                    <a:pt x="256" y="224"/>
                    <a:pt x="256" y="224"/>
                  </a:cubicBezTo>
                  <a:cubicBezTo>
                    <a:pt x="243" y="227"/>
                    <a:pt x="243" y="227"/>
                    <a:pt x="243" y="227"/>
                  </a:cubicBezTo>
                  <a:cubicBezTo>
                    <a:pt x="243" y="224"/>
                    <a:pt x="243" y="224"/>
                    <a:pt x="243" y="224"/>
                  </a:cubicBezTo>
                  <a:cubicBezTo>
                    <a:pt x="236" y="224"/>
                    <a:pt x="236" y="224"/>
                    <a:pt x="236" y="224"/>
                  </a:cubicBezTo>
                  <a:cubicBezTo>
                    <a:pt x="229" y="229"/>
                    <a:pt x="229" y="229"/>
                    <a:pt x="229" y="229"/>
                  </a:cubicBezTo>
                  <a:cubicBezTo>
                    <a:pt x="221" y="222"/>
                    <a:pt x="221" y="222"/>
                    <a:pt x="221" y="222"/>
                  </a:cubicBezTo>
                  <a:cubicBezTo>
                    <a:pt x="218" y="222"/>
                    <a:pt x="218" y="222"/>
                    <a:pt x="218" y="222"/>
                  </a:cubicBezTo>
                  <a:cubicBezTo>
                    <a:pt x="214" y="227"/>
                    <a:pt x="214" y="227"/>
                    <a:pt x="214" y="227"/>
                  </a:cubicBezTo>
                  <a:cubicBezTo>
                    <a:pt x="208" y="220"/>
                    <a:pt x="208" y="220"/>
                    <a:pt x="208" y="220"/>
                  </a:cubicBezTo>
                  <a:cubicBezTo>
                    <a:pt x="201" y="222"/>
                    <a:pt x="201" y="222"/>
                    <a:pt x="201" y="222"/>
                  </a:cubicBezTo>
                  <a:cubicBezTo>
                    <a:pt x="188" y="222"/>
                    <a:pt x="188" y="222"/>
                    <a:pt x="188" y="222"/>
                  </a:cubicBezTo>
                  <a:cubicBezTo>
                    <a:pt x="184" y="225"/>
                    <a:pt x="184" y="225"/>
                    <a:pt x="184" y="225"/>
                  </a:cubicBezTo>
                  <a:cubicBezTo>
                    <a:pt x="182" y="225"/>
                    <a:pt x="182" y="225"/>
                    <a:pt x="182" y="225"/>
                  </a:cubicBezTo>
                  <a:cubicBezTo>
                    <a:pt x="184" y="229"/>
                    <a:pt x="184" y="229"/>
                    <a:pt x="184" y="229"/>
                  </a:cubicBezTo>
                  <a:cubicBezTo>
                    <a:pt x="179" y="235"/>
                    <a:pt x="179" y="235"/>
                    <a:pt x="179" y="235"/>
                  </a:cubicBezTo>
                  <a:cubicBezTo>
                    <a:pt x="183" y="240"/>
                    <a:pt x="183" y="240"/>
                    <a:pt x="183" y="240"/>
                  </a:cubicBezTo>
                  <a:cubicBezTo>
                    <a:pt x="190" y="239"/>
                    <a:pt x="190" y="239"/>
                    <a:pt x="190" y="239"/>
                  </a:cubicBezTo>
                  <a:cubicBezTo>
                    <a:pt x="192" y="247"/>
                    <a:pt x="192" y="247"/>
                    <a:pt x="192" y="247"/>
                  </a:cubicBezTo>
                  <a:cubicBezTo>
                    <a:pt x="197" y="257"/>
                    <a:pt x="197" y="257"/>
                    <a:pt x="197" y="257"/>
                  </a:cubicBezTo>
                  <a:cubicBezTo>
                    <a:pt x="197" y="266"/>
                    <a:pt x="197" y="266"/>
                    <a:pt x="197" y="266"/>
                  </a:cubicBezTo>
                  <a:cubicBezTo>
                    <a:pt x="194" y="266"/>
                    <a:pt x="194" y="266"/>
                    <a:pt x="194" y="266"/>
                  </a:cubicBezTo>
                  <a:cubicBezTo>
                    <a:pt x="188" y="277"/>
                    <a:pt x="188" y="277"/>
                    <a:pt x="188" y="277"/>
                  </a:cubicBezTo>
                  <a:cubicBezTo>
                    <a:pt x="185" y="277"/>
                    <a:pt x="185" y="277"/>
                    <a:pt x="185" y="277"/>
                  </a:cubicBezTo>
                  <a:cubicBezTo>
                    <a:pt x="173" y="286"/>
                    <a:pt x="173" y="286"/>
                    <a:pt x="173" y="286"/>
                  </a:cubicBezTo>
                  <a:cubicBezTo>
                    <a:pt x="174" y="289"/>
                    <a:pt x="174" y="289"/>
                    <a:pt x="174" y="289"/>
                  </a:cubicBezTo>
                  <a:cubicBezTo>
                    <a:pt x="177" y="292"/>
                    <a:pt x="177" y="292"/>
                    <a:pt x="177" y="292"/>
                  </a:cubicBezTo>
                  <a:cubicBezTo>
                    <a:pt x="177" y="292"/>
                    <a:pt x="177" y="294"/>
                    <a:pt x="177" y="294"/>
                  </a:cubicBezTo>
                  <a:cubicBezTo>
                    <a:pt x="168" y="296"/>
                    <a:pt x="168" y="296"/>
                    <a:pt x="168" y="296"/>
                  </a:cubicBezTo>
                  <a:cubicBezTo>
                    <a:pt x="170" y="297"/>
                    <a:pt x="170" y="297"/>
                    <a:pt x="170" y="297"/>
                  </a:cubicBezTo>
                  <a:cubicBezTo>
                    <a:pt x="162" y="307"/>
                    <a:pt x="162" y="307"/>
                    <a:pt x="162" y="307"/>
                  </a:cubicBezTo>
                  <a:cubicBezTo>
                    <a:pt x="162" y="310"/>
                    <a:pt x="162" y="310"/>
                    <a:pt x="162" y="310"/>
                  </a:cubicBezTo>
                  <a:cubicBezTo>
                    <a:pt x="155" y="303"/>
                    <a:pt x="155" y="303"/>
                    <a:pt x="155" y="303"/>
                  </a:cubicBezTo>
                  <a:cubicBezTo>
                    <a:pt x="149" y="305"/>
                    <a:pt x="149" y="305"/>
                    <a:pt x="149" y="305"/>
                  </a:cubicBezTo>
                  <a:cubicBezTo>
                    <a:pt x="151" y="312"/>
                    <a:pt x="151" y="312"/>
                    <a:pt x="151" y="312"/>
                  </a:cubicBezTo>
                  <a:cubicBezTo>
                    <a:pt x="146" y="320"/>
                    <a:pt x="146" y="320"/>
                    <a:pt x="146" y="320"/>
                  </a:cubicBezTo>
                  <a:cubicBezTo>
                    <a:pt x="140" y="320"/>
                    <a:pt x="140" y="320"/>
                    <a:pt x="140" y="320"/>
                  </a:cubicBezTo>
                  <a:cubicBezTo>
                    <a:pt x="132" y="322"/>
                    <a:pt x="132" y="322"/>
                    <a:pt x="132" y="322"/>
                  </a:cubicBezTo>
                  <a:cubicBezTo>
                    <a:pt x="127" y="327"/>
                    <a:pt x="127" y="327"/>
                    <a:pt x="127" y="327"/>
                  </a:cubicBezTo>
                  <a:cubicBezTo>
                    <a:pt x="124" y="327"/>
                    <a:pt x="124" y="327"/>
                    <a:pt x="124" y="327"/>
                  </a:cubicBezTo>
                  <a:cubicBezTo>
                    <a:pt x="124" y="327"/>
                    <a:pt x="124" y="329"/>
                    <a:pt x="124" y="329"/>
                  </a:cubicBezTo>
                  <a:cubicBezTo>
                    <a:pt x="124" y="329"/>
                    <a:pt x="116" y="331"/>
                    <a:pt x="116" y="331"/>
                  </a:cubicBezTo>
                  <a:cubicBezTo>
                    <a:pt x="116" y="338"/>
                    <a:pt x="116" y="338"/>
                    <a:pt x="116" y="338"/>
                  </a:cubicBezTo>
                  <a:cubicBezTo>
                    <a:pt x="120" y="345"/>
                    <a:pt x="120" y="345"/>
                    <a:pt x="120" y="345"/>
                  </a:cubicBezTo>
                  <a:cubicBezTo>
                    <a:pt x="113" y="349"/>
                    <a:pt x="113" y="349"/>
                    <a:pt x="113" y="349"/>
                  </a:cubicBezTo>
                  <a:cubicBezTo>
                    <a:pt x="113" y="351"/>
                    <a:pt x="113" y="351"/>
                    <a:pt x="113" y="351"/>
                  </a:cubicBezTo>
                  <a:cubicBezTo>
                    <a:pt x="109" y="354"/>
                    <a:pt x="109" y="354"/>
                    <a:pt x="109" y="354"/>
                  </a:cubicBezTo>
                  <a:cubicBezTo>
                    <a:pt x="105" y="342"/>
                    <a:pt x="105" y="342"/>
                    <a:pt x="105" y="342"/>
                  </a:cubicBezTo>
                  <a:cubicBezTo>
                    <a:pt x="94" y="340"/>
                    <a:pt x="94" y="340"/>
                    <a:pt x="94" y="340"/>
                  </a:cubicBezTo>
                  <a:cubicBezTo>
                    <a:pt x="94" y="342"/>
                    <a:pt x="94" y="342"/>
                    <a:pt x="94" y="342"/>
                  </a:cubicBezTo>
                  <a:cubicBezTo>
                    <a:pt x="77" y="347"/>
                    <a:pt x="77" y="347"/>
                    <a:pt x="77" y="347"/>
                  </a:cubicBezTo>
                  <a:cubicBezTo>
                    <a:pt x="76" y="351"/>
                    <a:pt x="76" y="351"/>
                    <a:pt x="76" y="351"/>
                  </a:cubicBezTo>
                  <a:cubicBezTo>
                    <a:pt x="79" y="351"/>
                    <a:pt x="79" y="351"/>
                    <a:pt x="79" y="351"/>
                  </a:cubicBezTo>
                  <a:cubicBezTo>
                    <a:pt x="68" y="360"/>
                    <a:pt x="68" y="360"/>
                    <a:pt x="68" y="360"/>
                  </a:cubicBezTo>
                  <a:cubicBezTo>
                    <a:pt x="68" y="357"/>
                    <a:pt x="68" y="357"/>
                    <a:pt x="68" y="357"/>
                  </a:cubicBezTo>
                  <a:cubicBezTo>
                    <a:pt x="57" y="356"/>
                    <a:pt x="57" y="356"/>
                    <a:pt x="57" y="356"/>
                  </a:cubicBezTo>
                  <a:cubicBezTo>
                    <a:pt x="57" y="342"/>
                    <a:pt x="57" y="342"/>
                    <a:pt x="57" y="342"/>
                  </a:cubicBezTo>
                  <a:cubicBezTo>
                    <a:pt x="55" y="343"/>
                    <a:pt x="55" y="343"/>
                    <a:pt x="55" y="343"/>
                  </a:cubicBezTo>
                  <a:cubicBezTo>
                    <a:pt x="55" y="340"/>
                    <a:pt x="55" y="340"/>
                    <a:pt x="55" y="340"/>
                  </a:cubicBezTo>
                  <a:cubicBezTo>
                    <a:pt x="57" y="334"/>
                    <a:pt x="57" y="334"/>
                    <a:pt x="57" y="334"/>
                  </a:cubicBezTo>
                  <a:cubicBezTo>
                    <a:pt x="55" y="331"/>
                    <a:pt x="55" y="331"/>
                    <a:pt x="55" y="331"/>
                  </a:cubicBezTo>
                  <a:cubicBezTo>
                    <a:pt x="63" y="329"/>
                    <a:pt x="63" y="329"/>
                    <a:pt x="63" y="329"/>
                  </a:cubicBezTo>
                  <a:cubicBezTo>
                    <a:pt x="55" y="314"/>
                    <a:pt x="55" y="314"/>
                    <a:pt x="55" y="314"/>
                  </a:cubicBezTo>
                  <a:cubicBezTo>
                    <a:pt x="57" y="309"/>
                    <a:pt x="57" y="309"/>
                    <a:pt x="57" y="309"/>
                  </a:cubicBezTo>
                  <a:cubicBezTo>
                    <a:pt x="64" y="309"/>
                    <a:pt x="64" y="309"/>
                    <a:pt x="64" y="309"/>
                  </a:cubicBezTo>
                  <a:cubicBezTo>
                    <a:pt x="70" y="297"/>
                    <a:pt x="70" y="297"/>
                    <a:pt x="70" y="297"/>
                  </a:cubicBezTo>
                  <a:cubicBezTo>
                    <a:pt x="74" y="295"/>
                    <a:pt x="74" y="295"/>
                    <a:pt x="74" y="295"/>
                  </a:cubicBezTo>
                  <a:cubicBezTo>
                    <a:pt x="77" y="283"/>
                    <a:pt x="77" y="283"/>
                    <a:pt x="77" y="283"/>
                  </a:cubicBezTo>
                  <a:cubicBezTo>
                    <a:pt x="70" y="279"/>
                    <a:pt x="70" y="279"/>
                    <a:pt x="70" y="279"/>
                  </a:cubicBezTo>
                  <a:cubicBezTo>
                    <a:pt x="70" y="277"/>
                    <a:pt x="70" y="277"/>
                    <a:pt x="70" y="277"/>
                  </a:cubicBezTo>
                  <a:cubicBezTo>
                    <a:pt x="79" y="277"/>
                    <a:pt x="79" y="277"/>
                    <a:pt x="79" y="277"/>
                  </a:cubicBezTo>
                  <a:cubicBezTo>
                    <a:pt x="81" y="275"/>
                    <a:pt x="81" y="275"/>
                    <a:pt x="81" y="275"/>
                  </a:cubicBezTo>
                  <a:cubicBezTo>
                    <a:pt x="83" y="275"/>
                    <a:pt x="83" y="275"/>
                    <a:pt x="83" y="275"/>
                  </a:cubicBezTo>
                  <a:cubicBezTo>
                    <a:pt x="83" y="272"/>
                    <a:pt x="83" y="272"/>
                    <a:pt x="83" y="272"/>
                  </a:cubicBezTo>
                  <a:cubicBezTo>
                    <a:pt x="79" y="266"/>
                    <a:pt x="79" y="266"/>
                    <a:pt x="79" y="266"/>
                  </a:cubicBezTo>
                  <a:cubicBezTo>
                    <a:pt x="79" y="266"/>
                    <a:pt x="79" y="263"/>
                    <a:pt x="78" y="261"/>
                  </a:cubicBezTo>
                  <a:cubicBezTo>
                    <a:pt x="77" y="260"/>
                    <a:pt x="77" y="255"/>
                    <a:pt x="77" y="255"/>
                  </a:cubicBezTo>
                  <a:cubicBezTo>
                    <a:pt x="75" y="254"/>
                    <a:pt x="70" y="247"/>
                    <a:pt x="69" y="244"/>
                  </a:cubicBezTo>
                  <a:cubicBezTo>
                    <a:pt x="68" y="242"/>
                    <a:pt x="60" y="235"/>
                    <a:pt x="58" y="234"/>
                  </a:cubicBezTo>
                  <a:cubicBezTo>
                    <a:pt x="56" y="233"/>
                    <a:pt x="50" y="226"/>
                    <a:pt x="50" y="226"/>
                  </a:cubicBezTo>
                  <a:cubicBezTo>
                    <a:pt x="47" y="225"/>
                    <a:pt x="47" y="225"/>
                    <a:pt x="47" y="225"/>
                  </a:cubicBezTo>
                  <a:cubicBezTo>
                    <a:pt x="42" y="220"/>
                    <a:pt x="42" y="220"/>
                    <a:pt x="42" y="220"/>
                  </a:cubicBezTo>
                  <a:cubicBezTo>
                    <a:pt x="38" y="209"/>
                    <a:pt x="38" y="209"/>
                    <a:pt x="38" y="209"/>
                  </a:cubicBezTo>
                  <a:cubicBezTo>
                    <a:pt x="41" y="200"/>
                    <a:pt x="41" y="200"/>
                    <a:pt x="41" y="200"/>
                  </a:cubicBezTo>
                  <a:cubicBezTo>
                    <a:pt x="38" y="198"/>
                    <a:pt x="37" y="192"/>
                    <a:pt x="37" y="192"/>
                  </a:cubicBezTo>
                  <a:cubicBezTo>
                    <a:pt x="28" y="185"/>
                    <a:pt x="28" y="185"/>
                    <a:pt x="28" y="185"/>
                  </a:cubicBezTo>
                  <a:cubicBezTo>
                    <a:pt x="22" y="183"/>
                    <a:pt x="22" y="183"/>
                    <a:pt x="22" y="183"/>
                  </a:cubicBezTo>
                  <a:cubicBezTo>
                    <a:pt x="28" y="174"/>
                    <a:pt x="28" y="174"/>
                    <a:pt x="28" y="174"/>
                  </a:cubicBezTo>
                  <a:cubicBezTo>
                    <a:pt x="32" y="172"/>
                    <a:pt x="32" y="172"/>
                    <a:pt x="32" y="172"/>
                  </a:cubicBezTo>
                  <a:cubicBezTo>
                    <a:pt x="35" y="172"/>
                    <a:pt x="35" y="172"/>
                    <a:pt x="35" y="172"/>
                  </a:cubicBezTo>
                  <a:cubicBezTo>
                    <a:pt x="37" y="174"/>
                    <a:pt x="37" y="174"/>
                    <a:pt x="37" y="174"/>
                  </a:cubicBezTo>
                  <a:cubicBezTo>
                    <a:pt x="37" y="172"/>
                    <a:pt x="37" y="172"/>
                    <a:pt x="37" y="172"/>
                  </a:cubicBezTo>
                  <a:cubicBezTo>
                    <a:pt x="39" y="170"/>
                    <a:pt x="39" y="170"/>
                    <a:pt x="39" y="170"/>
                  </a:cubicBezTo>
                  <a:cubicBezTo>
                    <a:pt x="37" y="165"/>
                    <a:pt x="37" y="165"/>
                    <a:pt x="37" y="165"/>
                  </a:cubicBezTo>
                  <a:cubicBezTo>
                    <a:pt x="42" y="163"/>
                    <a:pt x="42" y="163"/>
                    <a:pt x="42" y="163"/>
                  </a:cubicBezTo>
                  <a:cubicBezTo>
                    <a:pt x="33" y="155"/>
                    <a:pt x="33" y="155"/>
                    <a:pt x="33" y="155"/>
                  </a:cubicBezTo>
                  <a:cubicBezTo>
                    <a:pt x="28" y="155"/>
                    <a:pt x="28" y="155"/>
                    <a:pt x="28" y="155"/>
                  </a:cubicBezTo>
                  <a:cubicBezTo>
                    <a:pt x="22" y="152"/>
                    <a:pt x="22" y="152"/>
                    <a:pt x="22" y="152"/>
                  </a:cubicBezTo>
                  <a:cubicBezTo>
                    <a:pt x="22" y="150"/>
                    <a:pt x="22" y="150"/>
                    <a:pt x="22" y="150"/>
                  </a:cubicBezTo>
                  <a:cubicBezTo>
                    <a:pt x="11" y="146"/>
                    <a:pt x="11" y="146"/>
                    <a:pt x="11" y="146"/>
                  </a:cubicBezTo>
                  <a:cubicBezTo>
                    <a:pt x="9" y="142"/>
                    <a:pt x="9" y="142"/>
                    <a:pt x="9" y="142"/>
                  </a:cubicBezTo>
                  <a:cubicBezTo>
                    <a:pt x="9" y="135"/>
                    <a:pt x="9" y="135"/>
                    <a:pt x="9" y="135"/>
                  </a:cubicBezTo>
                  <a:cubicBezTo>
                    <a:pt x="13" y="133"/>
                    <a:pt x="13" y="133"/>
                    <a:pt x="13" y="133"/>
                  </a:cubicBezTo>
                  <a:cubicBezTo>
                    <a:pt x="16" y="126"/>
                    <a:pt x="16" y="126"/>
                    <a:pt x="16" y="126"/>
                  </a:cubicBezTo>
                  <a:cubicBezTo>
                    <a:pt x="19" y="125"/>
                    <a:pt x="24" y="120"/>
                    <a:pt x="24" y="120"/>
                  </a:cubicBezTo>
                  <a:cubicBezTo>
                    <a:pt x="24" y="113"/>
                    <a:pt x="24" y="113"/>
                    <a:pt x="24" y="113"/>
                  </a:cubicBezTo>
                  <a:cubicBezTo>
                    <a:pt x="22" y="111"/>
                    <a:pt x="22" y="111"/>
                    <a:pt x="22" y="111"/>
                  </a:cubicBezTo>
                  <a:cubicBezTo>
                    <a:pt x="22" y="91"/>
                    <a:pt x="22" y="91"/>
                    <a:pt x="22" y="91"/>
                  </a:cubicBezTo>
                  <a:cubicBezTo>
                    <a:pt x="20" y="83"/>
                    <a:pt x="20" y="83"/>
                    <a:pt x="20" y="83"/>
                  </a:cubicBezTo>
                  <a:cubicBezTo>
                    <a:pt x="13" y="76"/>
                    <a:pt x="13" y="76"/>
                    <a:pt x="13" y="76"/>
                  </a:cubicBezTo>
                  <a:cubicBezTo>
                    <a:pt x="0" y="72"/>
                    <a:pt x="0" y="72"/>
                    <a:pt x="0" y="72"/>
                  </a:cubicBezTo>
                  <a:cubicBezTo>
                    <a:pt x="0" y="59"/>
                    <a:pt x="0" y="59"/>
                    <a:pt x="0" y="59"/>
                  </a:cubicBezTo>
                  <a:cubicBezTo>
                    <a:pt x="3" y="47"/>
                    <a:pt x="3" y="47"/>
                    <a:pt x="3" y="47"/>
                  </a:cubicBezTo>
                  <a:cubicBezTo>
                    <a:pt x="3" y="39"/>
                    <a:pt x="3" y="39"/>
                    <a:pt x="3" y="39"/>
                  </a:cubicBezTo>
                  <a:cubicBezTo>
                    <a:pt x="0" y="35"/>
                    <a:pt x="0" y="35"/>
                    <a:pt x="0" y="35"/>
                  </a:cubicBezTo>
                  <a:cubicBezTo>
                    <a:pt x="7" y="26"/>
                    <a:pt x="7" y="26"/>
                    <a:pt x="7" y="26"/>
                  </a:cubicBezTo>
                  <a:cubicBezTo>
                    <a:pt x="5" y="26"/>
                    <a:pt x="5" y="26"/>
                    <a:pt x="5" y="26"/>
                  </a:cubicBezTo>
                  <a:cubicBezTo>
                    <a:pt x="5" y="26"/>
                    <a:pt x="4" y="21"/>
                    <a:pt x="4" y="21"/>
                  </a:cubicBezTo>
                  <a:cubicBezTo>
                    <a:pt x="4" y="21"/>
                    <a:pt x="2" y="21"/>
                    <a:pt x="2" y="21"/>
                  </a:cubicBezTo>
                  <a:cubicBezTo>
                    <a:pt x="9" y="19"/>
                    <a:pt x="9" y="19"/>
                    <a:pt x="9" y="19"/>
                  </a:cubicBezTo>
                  <a:cubicBezTo>
                    <a:pt x="9" y="17"/>
                    <a:pt x="9" y="17"/>
                    <a:pt x="9" y="17"/>
                  </a:cubicBezTo>
                  <a:cubicBezTo>
                    <a:pt x="11" y="15"/>
                    <a:pt x="11" y="15"/>
                    <a:pt x="11" y="15"/>
                  </a:cubicBezTo>
                  <a:cubicBezTo>
                    <a:pt x="13" y="7"/>
                    <a:pt x="13" y="7"/>
                    <a:pt x="13" y="7"/>
                  </a:cubicBezTo>
                  <a:cubicBezTo>
                    <a:pt x="22" y="0"/>
                    <a:pt x="22" y="0"/>
                    <a:pt x="22" y="0"/>
                  </a:cubicBezTo>
                  <a:cubicBezTo>
                    <a:pt x="33" y="6"/>
                    <a:pt x="33" y="6"/>
                    <a:pt x="33" y="6"/>
                  </a:cubicBezTo>
                  <a:cubicBezTo>
                    <a:pt x="33" y="6"/>
                    <a:pt x="35" y="11"/>
                    <a:pt x="35" y="15"/>
                  </a:cubicBezTo>
                  <a:cubicBezTo>
                    <a:pt x="51" y="39"/>
                    <a:pt x="51" y="39"/>
                    <a:pt x="51" y="39"/>
                  </a:cubicBezTo>
                  <a:cubicBezTo>
                    <a:pt x="48" y="43"/>
                    <a:pt x="48" y="43"/>
                    <a:pt x="48" y="43"/>
                  </a:cubicBezTo>
                  <a:cubicBezTo>
                    <a:pt x="57" y="57"/>
                    <a:pt x="57" y="57"/>
                    <a:pt x="57" y="57"/>
                  </a:cubicBezTo>
                  <a:cubicBezTo>
                    <a:pt x="59" y="54"/>
                    <a:pt x="59" y="54"/>
                    <a:pt x="59" y="54"/>
                  </a:cubicBezTo>
                  <a:cubicBezTo>
                    <a:pt x="66" y="59"/>
                    <a:pt x="66" y="59"/>
                    <a:pt x="66" y="59"/>
                  </a:cubicBezTo>
                  <a:cubicBezTo>
                    <a:pt x="72" y="56"/>
                    <a:pt x="72" y="56"/>
                    <a:pt x="72" y="56"/>
                  </a:cubicBezTo>
                  <a:cubicBezTo>
                    <a:pt x="72" y="59"/>
                    <a:pt x="72" y="59"/>
                    <a:pt x="72" y="59"/>
                  </a:cubicBezTo>
                  <a:cubicBezTo>
                    <a:pt x="77" y="54"/>
                    <a:pt x="77" y="54"/>
                    <a:pt x="77" y="54"/>
                  </a:cubicBezTo>
                  <a:cubicBezTo>
                    <a:pt x="84" y="54"/>
                    <a:pt x="84" y="54"/>
                    <a:pt x="84" y="54"/>
                  </a:cubicBezTo>
                  <a:cubicBezTo>
                    <a:pt x="83" y="58"/>
                    <a:pt x="83" y="58"/>
                    <a:pt x="83" y="58"/>
                  </a:cubicBezTo>
                  <a:cubicBezTo>
                    <a:pt x="89" y="61"/>
                    <a:pt x="89" y="61"/>
                    <a:pt x="89" y="61"/>
                  </a:cubicBezTo>
                  <a:cubicBezTo>
                    <a:pt x="91" y="58"/>
                    <a:pt x="91" y="58"/>
                    <a:pt x="91" y="58"/>
                  </a:cubicBezTo>
                  <a:cubicBezTo>
                    <a:pt x="94" y="58"/>
                    <a:pt x="94" y="58"/>
                    <a:pt x="94" y="58"/>
                  </a:cubicBezTo>
                  <a:cubicBezTo>
                    <a:pt x="100" y="65"/>
                    <a:pt x="100" y="65"/>
                    <a:pt x="100" y="65"/>
                  </a:cubicBezTo>
                  <a:cubicBezTo>
                    <a:pt x="109" y="63"/>
                    <a:pt x="109" y="63"/>
                    <a:pt x="109" y="63"/>
                  </a:cubicBezTo>
                  <a:cubicBezTo>
                    <a:pt x="111" y="61"/>
                    <a:pt x="111" y="61"/>
                    <a:pt x="111" y="61"/>
                  </a:cubicBezTo>
                  <a:cubicBezTo>
                    <a:pt x="114" y="61"/>
                    <a:pt x="114" y="61"/>
                    <a:pt x="114" y="61"/>
                  </a:cubicBezTo>
                  <a:cubicBezTo>
                    <a:pt x="116" y="58"/>
                    <a:pt x="116" y="58"/>
                    <a:pt x="116" y="58"/>
                  </a:cubicBezTo>
                  <a:cubicBezTo>
                    <a:pt x="114" y="56"/>
                    <a:pt x="114" y="56"/>
                    <a:pt x="114" y="56"/>
                  </a:cubicBezTo>
                  <a:cubicBezTo>
                    <a:pt x="118" y="52"/>
                    <a:pt x="118" y="52"/>
                    <a:pt x="118" y="52"/>
                  </a:cubicBezTo>
                  <a:cubicBezTo>
                    <a:pt x="118" y="52"/>
                    <a:pt x="122" y="44"/>
                    <a:pt x="124" y="41"/>
                  </a:cubicBezTo>
                  <a:cubicBezTo>
                    <a:pt x="136" y="41"/>
                    <a:pt x="136" y="41"/>
                    <a:pt x="136" y="41"/>
                  </a:cubicBezTo>
                  <a:cubicBezTo>
                    <a:pt x="148" y="26"/>
                    <a:pt x="148" y="26"/>
                    <a:pt x="148" y="26"/>
                  </a:cubicBezTo>
                  <a:cubicBezTo>
                    <a:pt x="151" y="37"/>
                    <a:pt x="151" y="37"/>
                    <a:pt x="151" y="37"/>
                  </a:cubicBezTo>
                  <a:cubicBezTo>
                    <a:pt x="166" y="39"/>
                    <a:pt x="166" y="39"/>
                    <a:pt x="166" y="39"/>
                  </a:cubicBezTo>
                  <a:cubicBezTo>
                    <a:pt x="166" y="39"/>
                    <a:pt x="174" y="28"/>
                    <a:pt x="175" y="26"/>
                  </a:cubicBezTo>
                  <a:cubicBezTo>
                    <a:pt x="190" y="35"/>
                    <a:pt x="190" y="35"/>
                    <a:pt x="190" y="35"/>
                  </a:cubicBezTo>
                  <a:cubicBezTo>
                    <a:pt x="188" y="41"/>
                    <a:pt x="188" y="41"/>
                    <a:pt x="188" y="41"/>
                  </a:cubicBezTo>
                  <a:cubicBezTo>
                    <a:pt x="200" y="44"/>
                    <a:pt x="200" y="44"/>
                    <a:pt x="200" y="44"/>
                  </a:cubicBezTo>
                  <a:cubicBezTo>
                    <a:pt x="210" y="41"/>
                    <a:pt x="210" y="41"/>
                    <a:pt x="210" y="41"/>
                  </a:cubicBezTo>
                  <a:cubicBezTo>
                    <a:pt x="207" y="34"/>
                    <a:pt x="207" y="34"/>
                    <a:pt x="207" y="34"/>
                  </a:cubicBezTo>
                  <a:cubicBezTo>
                    <a:pt x="219" y="30"/>
                    <a:pt x="219" y="30"/>
                    <a:pt x="219" y="30"/>
                  </a:cubicBezTo>
                  <a:cubicBezTo>
                    <a:pt x="207" y="24"/>
                    <a:pt x="207" y="24"/>
                    <a:pt x="207" y="24"/>
                  </a:cubicBezTo>
                  <a:cubicBezTo>
                    <a:pt x="219" y="19"/>
                    <a:pt x="219" y="19"/>
                    <a:pt x="219" y="19"/>
                  </a:cubicBezTo>
                  <a:cubicBezTo>
                    <a:pt x="227" y="24"/>
                    <a:pt x="227" y="24"/>
                    <a:pt x="227" y="24"/>
                  </a:cubicBezTo>
                  <a:cubicBezTo>
                    <a:pt x="236" y="13"/>
                    <a:pt x="236" y="13"/>
                    <a:pt x="236" y="13"/>
                  </a:cubicBezTo>
                  <a:cubicBezTo>
                    <a:pt x="249" y="24"/>
                    <a:pt x="249" y="24"/>
                    <a:pt x="249" y="24"/>
                  </a:cubicBezTo>
                  <a:cubicBezTo>
                    <a:pt x="245" y="32"/>
                    <a:pt x="245" y="32"/>
                    <a:pt x="245" y="32"/>
                  </a:cubicBezTo>
                  <a:cubicBezTo>
                    <a:pt x="247" y="43"/>
                    <a:pt x="247" y="43"/>
                    <a:pt x="247" y="43"/>
                  </a:cubicBezTo>
                  <a:cubicBezTo>
                    <a:pt x="253" y="54"/>
                    <a:pt x="253" y="54"/>
                    <a:pt x="253" y="54"/>
                  </a:cubicBezTo>
                  <a:cubicBezTo>
                    <a:pt x="260" y="52"/>
                    <a:pt x="260" y="52"/>
                    <a:pt x="260" y="52"/>
                  </a:cubicBezTo>
                  <a:cubicBezTo>
                    <a:pt x="264" y="36"/>
                    <a:pt x="264" y="36"/>
                    <a:pt x="264" y="36"/>
                  </a:cubicBezTo>
                  <a:cubicBezTo>
                    <a:pt x="267" y="39"/>
                    <a:pt x="267" y="39"/>
                    <a:pt x="267" y="39"/>
                  </a:cubicBezTo>
                  <a:cubicBezTo>
                    <a:pt x="275" y="37"/>
                    <a:pt x="275" y="37"/>
                    <a:pt x="275" y="37"/>
                  </a:cubicBezTo>
                  <a:cubicBezTo>
                    <a:pt x="277" y="38"/>
                    <a:pt x="277" y="38"/>
                    <a:pt x="277" y="38"/>
                  </a:cubicBezTo>
                  <a:cubicBezTo>
                    <a:pt x="286" y="48"/>
                    <a:pt x="286" y="48"/>
                    <a:pt x="286" y="48"/>
                  </a:cubicBezTo>
                  <a:cubicBezTo>
                    <a:pt x="294" y="64"/>
                    <a:pt x="294" y="64"/>
                    <a:pt x="294" y="64"/>
                  </a:cubicBezTo>
                  <a:cubicBezTo>
                    <a:pt x="302" y="74"/>
                    <a:pt x="302" y="74"/>
                    <a:pt x="302" y="74"/>
                  </a:cubicBezTo>
                  <a:cubicBezTo>
                    <a:pt x="311" y="113"/>
                    <a:pt x="311" y="113"/>
                    <a:pt x="311" y="113"/>
                  </a:cubicBezTo>
                  <a:cubicBezTo>
                    <a:pt x="306" y="130"/>
                    <a:pt x="306" y="130"/>
                    <a:pt x="306" y="130"/>
                  </a:cubicBezTo>
                  <a:cubicBezTo>
                    <a:pt x="306" y="138"/>
                    <a:pt x="306" y="138"/>
                    <a:pt x="306" y="138"/>
                  </a:cubicBezTo>
                  <a:cubicBezTo>
                    <a:pt x="278" y="152"/>
                    <a:pt x="278" y="152"/>
                    <a:pt x="278" y="152"/>
                  </a:cubicBezTo>
                  <a:lnTo>
                    <a:pt x="266" y="16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E71F89EE-2FC2-327C-72BE-27A2B7F46436}"/>
                </a:ext>
              </a:extLst>
            </p:cNvPr>
            <p:cNvSpPr>
              <a:spLocks/>
            </p:cNvSpPr>
            <p:nvPr/>
          </p:nvSpPr>
          <p:spPr bwMode="auto">
            <a:xfrm>
              <a:off x="5829282" y="3953964"/>
              <a:ext cx="872996" cy="727716"/>
            </a:xfrm>
            <a:custGeom>
              <a:avLst/>
              <a:gdLst>
                <a:gd name="T0" fmla="*/ 330 w 338"/>
                <a:gd name="T1" fmla="*/ 243 h 282"/>
                <a:gd name="T2" fmla="*/ 315 w 338"/>
                <a:gd name="T3" fmla="*/ 230 h 282"/>
                <a:gd name="T4" fmla="*/ 289 w 338"/>
                <a:gd name="T5" fmla="*/ 204 h 282"/>
                <a:gd name="T6" fmla="*/ 251 w 338"/>
                <a:gd name="T7" fmla="*/ 203 h 282"/>
                <a:gd name="T8" fmla="*/ 228 w 338"/>
                <a:gd name="T9" fmla="*/ 202 h 282"/>
                <a:gd name="T10" fmla="*/ 248 w 338"/>
                <a:gd name="T11" fmla="*/ 213 h 282"/>
                <a:gd name="T12" fmla="*/ 276 w 338"/>
                <a:gd name="T13" fmla="*/ 208 h 282"/>
                <a:gd name="T14" fmla="*/ 301 w 338"/>
                <a:gd name="T15" fmla="*/ 237 h 282"/>
                <a:gd name="T16" fmla="*/ 317 w 338"/>
                <a:gd name="T17" fmla="*/ 254 h 282"/>
                <a:gd name="T18" fmla="*/ 302 w 338"/>
                <a:gd name="T19" fmla="*/ 269 h 282"/>
                <a:gd name="T20" fmla="*/ 287 w 338"/>
                <a:gd name="T21" fmla="*/ 249 h 282"/>
                <a:gd name="T22" fmla="*/ 269 w 338"/>
                <a:gd name="T23" fmla="*/ 241 h 282"/>
                <a:gd name="T24" fmla="*/ 261 w 338"/>
                <a:gd name="T25" fmla="*/ 247 h 282"/>
                <a:gd name="T26" fmla="*/ 242 w 338"/>
                <a:gd name="T27" fmla="*/ 261 h 282"/>
                <a:gd name="T28" fmla="*/ 217 w 338"/>
                <a:gd name="T29" fmla="*/ 243 h 282"/>
                <a:gd name="T30" fmla="*/ 190 w 338"/>
                <a:gd name="T31" fmla="*/ 243 h 282"/>
                <a:gd name="T32" fmla="*/ 160 w 338"/>
                <a:gd name="T33" fmla="*/ 269 h 282"/>
                <a:gd name="T34" fmla="*/ 156 w 338"/>
                <a:gd name="T35" fmla="*/ 278 h 282"/>
                <a:gd name="T36" fmla="*/ 142 w 338"/>
                <a:gd name="T37" fmla="*/ 282 h 282"/>
                <a:gd name="T38" fmla="*/ 131 w 338"/>
                <a:gd name="T39" fmla="*/ 278 h 282"/>
                <a:gd name="T40" fmla="*/ 119 w 338"/>
                <a:gd name="T41" fmla="*/ 271 h 282"/>
                <a:gd name="T42" fmla="*/ 108 w 338"/>
                <a:gd name="T43" fmla="*/ 276 h 282"/>
                <a:gd name="T44" fmla="*/ 90 w 338"/>
                <a:gd name="T45" fmla="*/ 260 h 282"/>
                <a:gd name="T46" fmla="*/ 75 w 338"/>
                <a:gd name="T47" fmla="*/ 223 h 282"/>
                <a:gd name="T48" fmla="*/ 57 w 338"/>
                <a:gd name="T49" fmla="*/ 205 h 282"/>
                <a:gd name="T50" fmla="*/ 42 w 338"/>
                <a:gd name="T51" fmla="*/ 184 h 282"/>
                <a:gd name="T52" fmla="*/ 42 w 338"/>
                <a:gd name="T53" fmla="*/ 167 h 282"/>
                <a:gd name="T54" fmla="*/ 58 w 338"/>
                <a:gd name="T55" fmla="*/ 147 h 282"/>
                <a:gd name="T56" fmla="*/ 42 w 338"/>
                <a:gd name="T57" fmla="*/ 125 h 282"/>
                <a:gd name="T58" fmla="*/ 31 w 338"/>
                <a:gd name="T59" fmla="*/ 114 h 282"/>
                <a:gd name="T60" fmla="*/ 10 w 338"/>
                <a:gd name="T61" fmla="*/ 88 h 282"/>
                <a:gd name="T62" fmla="*/ 36 w 338"/>
                <a:gd name="T63" fmla="*/ 51 h 282"/>
                <a:gd name="T64" fmla="*/ 46 w 338"/>
                <a:gd name="T65" fmla="*/ 11 h 282"/>
                <a:gd name="T66" fmla="*/ 79 w 338"/>
                <a:gd name="T67" fmla="*/ 7 h 282"/>
                <a:gd name="T68" fmla="*/ 121 w 338"/>
                <a:gd name="T69" fmla="*/ 3 h 282"/>
                <a:gd name="T70" fmla="*/ 139 w 338"/>
                <a:gd name="T71" fmla="*/ 11 h 282"/>
                <a:gd name="T72" fmla="*/ 158 w 338"/>
                <a:gd name="T73" fmla="*/ 18 h 282"/>
                <a:gd name="T74" fmla="*/ 162 w 338"/>
                <a:gd name="T75" fmla="*/ 16 h 282"/>
                <a:gd name="T76" fmla="*/ 165 w 338"/>
                <a:gd name="T77" fmla="*/ 23 h 282"/>
                <a:gd name="T78" fmla="*/ 186 w 338"/>
                <a:gd name="T79" fmla="*/ 15 h 282"/>
                <a:gd name="T80" fmla="*/ 202 w 338"/>
                <a:gd name="T81" fmla="*/ 20 h 282"/>
                <a:gd name="T82" fmla="*/ 232 w 338"/>
                <a:gd name="T83" fmla="*/ 27 h 282"/>
                <a:gd name="T84" fmla="*/ 250 w 338"/>
                <a:gd name="T85" fmla="*/ 23 h 282"/>
                <a:gd name="T86" fmla="*/ 274 w 338"/>
                <a:gd name="T87" fmla="*/ 52 h 282"/>
                <a:gd name="T88" fmla="*/ 285 w 338"/>
                <a:gd name="T89" fmla="*/ 84 h 282"/>
                <a:gd name="T90" fmla="*/ 304 w 338"/>
                <a:gd name="T91" fmla="*/ 112 h 282"/>
                <a:gd name="T92" fmla="*/ 317 w 338"/>
                <a:gd name="T93" fmla="*/ 116 h 282"/>
                <a:gd name="T94" fmla="*/ 303 w 338"/>
                <a:gd name="T95" fmla="*/ 157 h 282"/>
                <a:gd name="T96" fmla="*/ 324 w 338"/>
                <a:gd name="T97" fmla="*/ 206 h 282"/>
                <a:gd name="T98" fmla="*/ 338 w 338"/>
                <a:gd name="T99" fmla="*/ 23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8" h="282">
                  <a:moveTo>
                    <a:pt x="338" y="239"/>
                  </a:moveTo>
                  <a:cubicBezTo>
                    <a:pt x="334" y="244"/>
                    <a:pt x="334" y="244"/>
                    <a:pt x="334" y="244"/>
                  </a:cubicBezTo>
                  <a:cubicBezTo>
                    <a:pt x="334" y="244"/>
                    <a:pt x="330" y="243"/>
                    <a:pt x="330" y="243"/>
                  </a:cubicBezTo>
                  <a:cubicBezTo>
                    <a:pt x="330" y="243"/>
                    <a:pt x="333" y="235"/>
                    <a:pt x="333" y="235"/>
                  </a:cubicBezTo>
                  <a:cubicBezTo>
                    <a:pt x="318" y="226"/>
                    <a:pt x="318" y="226"/>
                    <a:pt x="318" y="226"/>
                  </a:cubicBezTo>
                  <a:cubicBezTo>
                    <a:pt x="315" y="230"/>
                    <a:pt x="315" y="230"/>
                    <a:pt x="315" y="230"/>
                  </a:cubicBezTo>
                  <a:cubicBezTo>
                    <a:pt x="312" y="230"/>
                    <a:pt x="312" y="230"/>
                    <a:pt x="312" y="230"/>
                  </a:cubicBezTo>
                  <a:cubicBezTo>
                    <a:pt x="302" y="225"/>
                    <a:pt x="302" y="225"/>
                    <a:pt x="302" y="225"/>
                  </a:cubicBezTo>
                  <a:cubicBezTo>
                    <a:pt x="289" y="204"/>
                    <a:pt x="289" y="204"/>
                    <a:pt x="289" y="204"/>
                  </a:cubicBezTo>
                  <a:cubicBezTo>
                    <a:pt x="281" y="199"/>
                    <a:pt x="281" y="199"/>
                    <a:pt x="281" y="199"/>
                  </a:cubicBezTo>
                  <a:cubicBezTo>
                    <a:pt x="281" y="199"/>
                    <a:pt x="275" y="202"/>
                    <a:pt x="268" y="202"/>
                  </a:cubicBezTo>
                  <a:cubicBezTo>
                    <a:pt x="262" y="203"/>
                    <a:pt x="251" y="203"/>
                    <a:pt x="251" y="203"/>
                  </a:cubicBezTo>
                  <a:cubicBezTo>
                    <a:pt x="244" y="199"/>
                    <a:pt x="244" y="199"/>
                    <a:pt x="244" y="199"/>
                  </a:cubicBezTo>
                  <a:cubicBezTo>
                    <a:pt x="236" y="199"/>
                    <a:pt x="236" y="199"/>
                    <a:pt x="236" y="199"/>
                  </a:cubicBezTo>
                  <a:cubicBezTo>
                    <a:pt x="228" y="202"/>
                    <a:pt x="228" y="202"/>
                    <a:pt x="228" y="202"/>
                  </a:cubicBezTo>
                  <a:cubicBezTo>
                    <a:pt x="228" y="206"/>
                    <a:pt x="228" y="206"/>
                    <a:pt x="228" y="206"/>
                  </a:cubicBezTo>
                  <a:cubicBezTo>
                    <a:pt x="238" y="202"/>
                    <a:pt x="238" y="202"/>
                    <a:pt x="238" y="202"/>
                  </a:cubicBezTo>
                  <a:cubicBezTo>
                    <a:pt x="248" y="213"/>
                    <a:pt x="248" y="213"/>
                    <a:pt x="248" y="213"/>
                  </a:cubicBezTo>
                  <a:cubicBezTo>
                    <a:pt x="261" y="207"/>
                    <a:pt x="261" y="207"/>
                    <a:pt x="261" y="207"/>
                  </a:cubicBezTo>
                  <a:cubicBezTo>
                    <a:pt x="267" y="211"/>
                    <a:pt x="267" y="211"/>
                    <a:pt x="267" y="211"/>
                  </a:cubicBezTo>
                  <a:cubicBezTo>
                    <a:pt x="276" y="208"/>
                    <a:pt x="276" y="208"/>
                    <a:pt x="276" y="208"/>
                  </a:cubicBezTo>
                  <a:cubicBezTo>
                    <a:pt x="285" y="213"/>
                    <a:pt x="285" y="213"/>
                    <a:pt x="285" y="213"/>
                  </a:cubicBezTo>
                  <a:cubicBezTo>
                    <a:pt x="291" y="226"/>
                    <a:pt x="291" y="226"/>
                    <a:pt x="291" y="226"/>
                  </a:cubicBezTo>
                  <a:cubicBezTo>
                    <a:pt x="291" y="226"/>
                    <a:pt x="301" y="237"/>
                    <a:pt x="301" y="237"/>
                  </a:cubicBezTo>
                  <a:cubicBezTo>
                    <a:pt x="301" y="237"/>
                    <a:pt x="313" y="245"/>
                    <a:pt x="313" y="245"/>
                  </a:cubicBezTo>
                  <a:cubicBezTo>
                    <a:pt x="312" y="249"/>
                    <a:pt x="312" y="249"/>
                    <a:pt x="312" y="249"/>
                  </a:cubicBezTo>
                  <a:cubicBezTo>
                    <a:pt x="317" y="254"/>
                    <a:pt x="317" y="254"/>
                    <a:pt x="317" y="254"/>
                  </a:cubicBezTo>
                  <a:cubicBezTo>
                    <a:pt x="309" y="256"/>
                    <a:pt x="309" y="256"/>
                    <a:pt x="309" y="256"/>
                  </a:cubicBezTo>
                  <a:cubicBezTo>
                    <a:pt x="306" y="253"/>
                    <a:pt x="306" y="253"/>
                    <a:pt x="306" y="253"/>
                  </a:cubicBezTo>
                  <a:cubicBezTo>
                    <a:pt x="302" y="269"/>
                    <a:pt x="302" y="269"/>
                    <a:pt x="302" y="269"/>
                  </a:cubicBezTo>
                  <a:cubicBezTo>
                    <a:pt x="295" y="271"/>
                    <a:pt x="295" y="271"/>
                    <a:pt x="295" y="271"/>
                  </a:cubicBezTo>
                  <a:cubicBezTo>
                    <a:pt x="289" y="260"/>
                    <a:pt x="289" y="260"/>
                    <a:pt x="289" y="260"/>
                  </a:cubicBezTo>
                  <a:cubicBezTo>
                    <a:pt x="287" y="249"/>
                    <a:pt x="287" y="249"/>
                    <a:pt x="287" y="249"/>
                  </a:cubicBezTo>
                  <a:cubicBezTo>
                    <a:pt x="291" y="241"/>
                    <a:pt x="291" y="241"/>
                    <a:pt x="291" y="241"/>
                  </a:cubicBezTo>
                  <a:cubicBezTo>
                    <a:pt x="278" y="230"/>
                    <a:pt x="278" y="230"/>
                    <a:pt x="278" y="230"/>
                  </a:cubicBezTo>
                  <a:cubicBezTo>
                    <a:pt x="269" y="241"/>
                    <a:pt x="269" y="241"/>
                    <a:pt x="269" y="241"/>
                  </a:cubicBezTo>
                  <a:cubicBezTo>
                    <a:pt x="261" y="236"/>
                    <a:pt x="261" y="236"/>
                    <a:pt x="261" y="236"/>
                  </a:cubicBezTo>
                  <a:cubicBezTo>
                    <a:pt x="249" y="241"/>
                    <a:pt x="249" y="241"/>
                    <a:pt x="249" y="241"/>
                  </a:cubicBezTo>
                  <a:cubicBezTo>
                    <a:pt x="261" y="247"/>
                    <a:pt x="261" y="247"/>
                    <a:pt x="261" y="247"/>
                  </a:cubicBezTo>
                  <a:cubicBezTo>
                    <a:pt x="249" y="251"/>
                    <a:pt x="249" y="251"/>
                    <a:pt x="249" y="251"/>
                  </a:cubicBezTo>
                  <a:cubicBezTo>
                    <a:pt x="252" y="258"/>
                    <a:pt x="252" y="258"/>
                    <a:pt x="252" y="258"/>
                  </a:cubicBezTo>
                  <a:cubicBezTo>
                    <a:pt x="242" y="261"/>
                    <a:pt x="242" y="261"/>
                    <a:pt x="242" y="261"/>
                  </a:cubicBezTo>
                  <a:cubicBezTo>
                    <a:pt x="230" y="258"/>
                    <a:pt x="230" y="258"/>
                    <a:pt x="230" y="258"/>
                  </a:cubicBezTo>
                  <a:cubicBezTo>
                    <a:pt x="232" y="252"/>
                    <a:pt x="232" y="252"/>
                    <a:pt x="232" y="252"/>
                  </a:cubicBezTo>
                  <a:cubicBezTo>
                    <a:pt x="217" y="243"/>
                    <a:pt x="217" y="243"/>
                    <a:pt x="217" y="243"/>
                  </a:cubicBezTo>
                  <a:cubicBezTo>
                    <a:pt x="216" y="245"/>
                    <a:pt x="208" y="256"/>
                    <a:pt x="208" y="256"/>
                  </a:cubicBezTo>
                  <a:cubicBezTo>
                    <a:pt x="193" y="254"/>
                    <a:pt x="193" y="254"/>
                    <a:pt x="193" y="254"/>
                  </a:cubicBezTo>
                  <a:cubicBezTo>
                    <a:pt x="190" y="243"/>
                    <a:pt x="190" y="243"/>
                    <a:pt x="190" y="243"/>
                  </a:cubicBezTo>
                  <a:cubicBezTo>
                    <a:pt x="178" y="258"/>
                    <a:pt x="178" y="258"/>
                    <a:pt x="178" y="258"/>
                  </a:cubicBezTo>
                  <a:cubicBezTo>
                    <a:pt x="166" y="258"/>
                    <a:pt x="166" y="258"/>
                    <a:pt x="166" y="258"/>
                  </a:cubicBezTo>
                  <a:cubicBezTo>
                    <a:pt x="164" y="261"/>
                    <a:pt x="160" y="269"/>
                    <a:pt x="160" y="269"/>
                  </a:cubicBezTo>
                  <a:cubicBezTo>
                    <a:pt x="156" y="273"/>
                    <a:pt x="156" y="273"/>
                    <a:pt x="156" y="273"/>
                  </a:cubicBezTo>
                  <a:cubicBezTo>
                    <a:pt x="158" y="275"/>
                    <a:pt x="158" y="275"/>
                    <a:pt x="158" y="275"/>
                  </a:cubicBezTo>
                  <a:cubicBezTo>
                    <a:pt x="156" y="278"/>
                    <a:pt x="156" y="278"/>
                    <a:pt x="156" y="278"/>
                  </a:cubicBezTo>
                  <a:cubicBezTo>
                    <a:pt x="153" y="278"/>
                    <a:pt x="153" y="278"/>
                    <a:pt x="153" y="278"/>
                  </a:cubicBezTo>
                  <a:cubicBezTo>
                    <a:pt x="151" y="280"/>
                    <a:pt x="151" y="280"/>
                    <a:pt x="151" y="280"/>
                  </a:cubicBezTo>
                  <a:cubicBezTo>
                    <a:pt x="142" y="282"/>
                    <a:pt x="142" y="282"/>
                    <a:pt x="142" y="282"/>
                  </a:cubicBezTo>
                  <a:cubicBezTo>
                    <a:pt x="136" y="275"/>
                    <a:pt x="136" y="275"/>
                    <a:pt x="136" y="275"/>
                  </a:cubicBezTo>
                  <a:cubicBezTo>
                    <a:pt x="133" y="275"/>
                    <a:pt x="133" y="275"/>
                    <a:pt x="133" y="275"/>
                  </a:cubicBezTo>
                  <a:cubicBezTo>
                    <a:pt x="131" y="278"/>
                    <a:pt x="131" y="278"/>
                    <a:pt x="131" y="278"/>
                  </a:cubicBezTo>
                  <a:cubicBezTo>
                    <a:pt x="125" y="275"/>
                    <a:pt x="125" y="275"/>
                    <a:pt x="125" y="275"/>
                  </a:cubicBezTo>
                  <a:cubicBezTo>
                    <a:pt x="126" y="271"/>
                    <a:pt x="126" y="271"/>
                    <a:pt x="126" y="271"/>
                  </a:cubicBezTo>
                  <a:cubicBezTo>
                    <a:pt x="119" y="271"/>
                    <a:pt x="119" y="271"/>
                    <a:pt x="119" y="271"/>
                  </a:cubicBezTo>
                  <a:cubicBezTo>
                    <a:pt x="114" y="276"/>
                    <a:pt x="114" y="276"/>
                    <a:pt x="114" y="276"/>
                  </a:cubicBezTo>
                  <a:cubicBezTo>
                    <a:pt x="114" y="273"/>
                    <a:pt x="114" y="273"/>
                    <a:pt x="114" y="273"/>
                  </a:cubicBezTo>
                  <a:cubicBezTo>
                    <a:pt x="108" y="276"/>
                    <a:pt x="108" y="276"/>
                    <a:pt x="108" y="276"/>
                  </a:cubicBezTo>
                  <a:cubicBezTo>
                    <a:pt x="101" y="271"/>
                    <a:pt x="101" y="271"/>
                    <a:pt x="101" y="271"/>
                  </a:cubicBezTo>
                  <a:cubicBezTo>
                    <a:pt x="99" y="274"/>
                    <a:pt x="99" y="274"/>
                    <a:pt x="99" y="274"/>
                  </a:cubicBezTo>
                  <a:cubicBezTo>
                    <a:pt x="90" y="260"/>
                    <a:pt x="90" y="260"/>
                    <a:pt x="90" y="260"/>
                  </a:cubicBezTo>
                  <a:cubicBezTo>
                    <a:pt x="93" y="256"/>
                    <a:pt x="93" y="256"/>
                    <a:pt x="93" y="256"/>
                  </a:cubicBezTo>
                  <a:cubicBezTo>
                    <a:pt x="77" y="232"/>
                    <a:pt x="77" y="232"/>
                    <a:pt x="77" y="232"/>
                  </a:cubicBezTo>
                  <a:cubicBezTo>
                    <a:pt x="77" y="228"/>
                    <a:pt x="75" y="223"/>
                    <a:pt x="75" y="223"/>
                  </a:cubicBezTo>
                  <a:cubicBezTo>
                    <a:pt x="64" y="217"/>
                    <a:pt x="64" y="217"/>
                    <a:pt x="64" y="217"/>
                  </a:cubicBezTo>
                  <a:cubicBezTo>
                    <a:pt x="61" y="212"/>
                    <a:pt x="61" y="212"/>
                    <a:pt x="61" y="212"/>
                  </a:cubicBezTo>
                  <a:cubicBezTo>
                    <a:pt x="57" y="205"/>
                    <a:pt x="57" y="205"/>
                    <a:pt x="57" y="205"/>
                  </a:cubicBezTo>
                  <a:cubicBezTo>
                    <a:pt x="57" y="205"/>
                    <a:pt x="53" y="199"/>
                    <a:pt x="51" y="197"/>
                  </a:cubicBezTo>
                  <a:cubicBezTo>
                    <a:pt x="51" y="184"/>
                    <a:pt x="51" y="184"/>
                    <a:pt x="51" y="184"/>
                  </a:cubicBezTo>
                  <a:cubicBezTo>
                    <a:pt x="42" y="184"/>
                    <a:pt x="42" y="184"/>
                    <a:pt x="42" y="184"/>
                  </a:cubicBezTo>
                  <a:cubicBezTo>
                    <a:pt x="38" y="182"/>
                    <a:pt x="38" y="182"/>
                    <a:pt x="38" y="182"/>
                  </a:cubicBezTo>
                  <a:cubicBezTo>
                    <a:pt x="38" y="182"/>
                    <a:pt x="39" y="175"/>
                    <a:pt x="35" y="171"/>
                  </a:cubicBezTo>
                  <a:cubicBezTo>
                    <a:pt x="42" y="167"/>
                    <a:pt x="42" y="167"/>
                    <a:pt x="42" y="167"/>
                  </a:cubicBezTo>
                  <a:cubicBezTo>
                    <a:pt x="42" y="167"/>
                    <a:pt x="44" y="157"/>
                    <a:pt x="46" y="156"/>
                  </a:cubicBezTo>
                  <a:cubicBezTo>
                    <a:pt x="48" y="154"/>
                    <a:pt x="55" y="151"/>
                    <a:pt x="55" y="151"/>
                  </a:cubicBezTo>
                  <a:cubicBezTo>
                    <a:pt x="58" y="147"/>
                    <a:pt x="58" y="147"/>
                    <a:pt x="58" y="147"/>
                  </a:cubicBezTo>
                  <a:cubicBezTo>
                    <a:pt x="51" y="136"/>
                    <a:pt x="51" y="136"/>
                    <a:pt x="51" y="136"/>
                  </a:cubicBezTo>
                  <a:cubicBezTo>
                    <a:pt x="51" y="131"/>
                    <a:pt x="51" y="131"/>
                    <a:pt x="51" y="131"/>
                  </a:cubicBezTo>
                  <a:cubicBezTo>
                    <a:pt x="42" y="125"/>
                    <a:pt x="42" y="125"/>
                    <a:pt x="42" y="125"/>
                  </a:cubicBezTo>
                  <a:cubicBezTo>
                    <a:pt x="42" y="120"/>
                    <a:pt x="42" y="120"/>
                    <a:pt x="42" y="120"/>
                  </a:cubicBezTo>
                  <a:cubicBezTo>
                    <a:pt x="38" y="114"/>
                    <a:pt x="38" y="114"/>
                    <a:pt x="38" y="114"/>
                  </a:cubicBezTo>
                  <a:cubicBezTo>
                    <a:pt x="31" y="114"/>
                    <a:pt x="31" y="114"/>
                    <a:pt x="31" y="114"/>
                  </a:cubicBezTo>
                  <a:cubicBezTo>
                    <a:pt x="23" y="96"/>
                    <a:pt x="23" y="96"/>
                    <a:pt x="23" y="96"/>
                  </a:cubicBezTo>
                  <a:cubicBezTo>
                    <a:pt x="9" y="95"/>
                    <a:pt x="9" y="95"/>
                    <a:pt x="9" y="95"/>
                  </a:cubicBezTo>
                  <a:cubicBezTo>
                    <a:pt x="10" y="88"/>
                    <a:pt x="10" y="88"/>
                    <a:pt x="10" y="88"/>
                  </a:cubicBezTo>
                  <a:cubicBezTo>
                    <a:pt x="0" y="72"/>
                    <a:pt x="0" y="72"/>
                    <a:pt x="0" y="72"/>
                  </a:cubicBezTo>
                  <a:cubicBezTo>
                    <a:pt x="16" y="55"/>
                    <a:pt x="16" y="55"/>
                    <a:pt x="16" y="55"/>
                  </a:cubicBezTo>
                  <a:cubicBezTo>
                    <a:pt x="36" y="51"/>
                    <a:pt x="36" y="51"/>
                    <a:pt x="36" y="51"/>
                  </a:cubicBezTo>
                  <a:cubicBezTo>
                    <a:pt x="33" y="28"/>
                    <a:pt x="33" y="28"/>
                    <a:pt x="33" y="28"/>
                  </a:cubicBezTo>
                  <a:cubicBezTo>
                    <a:pt x="45" y="24"/>
                    <a:pt x="45" y="24"/>
                    <a:pt x="45" y="24"/>
                  </a:cubicBezTo>
                  <a:cubicBezTo>
                    <a:pt x="45" y="24"/>
                    <a:pt x="46" y="11"/>
                    <a:pt x="46" y="11"/>
                  </a:cubicBezTo>
                  <a:cubicBezTo>
                    <a:pt x="47" y="11"/>
                    <a:pt x="61" y="9"/>
                    <a:pt x="61" y="9"/>
                  </a:cubicBezTo>
                  <a:cubicBezTo>
                    <a:pt x="70" y="9"/>
                    <a:pt x="70" y="9"/>
                    <a:pt x="70" y="9"/>
                  </a:cubicBezTo>
                  <a:cubicBezTo>
                    <a:pt x="79" y="7"/>
                    <a:pt x="79" y="7"/>
                    <a:pt x="79" y="7"/>
                  </a:cubicBezTo>
                  <a:cubicBezTo>
                    <a:pt x="89" y="16"/>
                    <a:pt x="89" y="16"/>
                    <a:pt x="89" y="16"/>
                  </a:cubicBezTo>
                  <a:cubicBezTo>
                    <a:pt x="90" y="16"/>
                    <a:pt x="90" y="16"/>
                    <a:pt x="90" y="16"/>
                  </a:cubicBezTo>
                  <a:cubicBezTo>
                    <a:pt x="121" y="3"/>
                    <a:pt x="121" y="3"/>
                    <a:pt x="121" y="3"/>
                  </a:cubicBezTo>
                  <a:cubicBezTo>
                    <a:pt x="123" y="0"/>
                    <a:pt x="123" y="0"/>
                    <a:pt x="123" y="0"/>
                  </a:cubicBezTo>
                  <a:cubicBezTo>
                    <a:pt x="125" y="3"/>
                    <a:pt x="125" y="3"/>
                    <a:pt x="125" y="3"/>
                  </a:cubicBezTo>
                  <a:cubicBezTo>
                    <a:pt x="125" y="3"/>
                    <a:pt x="137" y="6"/>
                    <a:pt x="139" y="11"/>
                  </a:cubicBezTo>
                  <a:cubicBezTo>
                    <a:pt x="141" y="16"/>
                    <a:pt x="151" y="22"/>
                    <a:pt x="151" y="22"/>
                  </a:cubicBezTo>
                  <a:cubicBezTo>
                    <a:pt x="153" y="18"/>
                    <a:pt x="153" y="18"/>
                    <a:pt x="153" y="18"/>
                  </a:cubicBezTo>
                  <a:cubicBezTo>
                    <a:pt x="158" y="18"/>
                    <a:pt x="158" y="18"/>
                    <a:pt x="158" y="18"/>
                  </a:cubicBezTo>
                  <a:cubicBezTo>
                    <a:pt x="158" y="20"/>
                    <a:pt x="158" y="20"/>
                    <a:pt x="158" y="20"/>
                  </a:cubicBezTo>
                  <a:cubicBezTo>
                    <a:pt x="160" y="16"/>
                    <a:pt x="160" y="16"/>
                    <a:pt x="160" y="16"/>
                  </a:cubicBezTo>
                  <a:cubicBezTo>
                    <a:pt x="162" y="16"/>
                    <a:pt x="162" y="16"/>
                    <a:pt x="162" y="16"/>
                  </a:cubicBezTo>
                  <a:cubicBezTo>
                    <a:pt x="162" y="18"/>
                    <a:pt x="162" y="18"/>
                    <a:pt x="162" y="18"/>
                  </a:cubicBezTo>
                  <a:cubicBezTo>
                    <a:pt x="165" y="16"/>
                    <a:pt x="165" y="16"/>
                    <a:pt x="165" y="16"/>
                  </a:cubicBezTo>
                  <a:cubicBezTo>
                    <a:pt x="165" y="23"/>
                    <a:pt x="165" y="23"/>
                    <a:pt x="165" y="23"/>
                  </a:cubicBezTo>
                  <a:cubicBezTo>
                    <a:pt x="180" y="20"/>
                    <a:pt x="180" y="20"/>
                    <a:pt x="180" y="20"/>
                  </a:cubicBezTo>
                  <a:cubicBezTo>
                    <a:pt x="184" y="16"/>
                    <a:pt x="184" y="16"/>
                    <a:pt x="184" y="16"/>
                  </a:cubicBezTo>
                  <a:cubicBezTo>
                    <a:pt x="186" y="15"/>
                    <a:pt x="186" y="15"/>
                    <a:pt x="186" y="15"/>
                  </a:cubicBezTo>
                  <a:cubicBezTo>
                    <a:pt x="188" y="18"/>
                    <a:pt x="188" y="18"/>
                    <a:pt x="188" y="18"/>
                  </a:cubicBezTo>
                  <a:cubicBezTo>
                    <a:pt x="196" y="18"/>
                    <a:pt x="196" y="18"/>
                    <a:pt x="196" y="18"/>
                  </a:cubicBezTo>
                  <a:cubicBezTo>
                    <a:pt x="202" y="20"/>
                    <a:pt x="202" y="20"/>
                    <a:pt x="202" y="20"/>
                  </a:cubicBezTo>
                  <a:cubicBezTo>
                    <a:pt x="206" y="20"/>
                    <a:pt x="206" y="20"/>
                    <a:pt x="206" y="20"/>
                  </a:cubicBezTo>
                  <a:cubicBezTo>
                    <a:pt x="208" y="23"/>
                    <a:pt x="208" y="23"/>
                    <a:pt x="208" y="23"/>
                  </a:cubicBezTo>
                  <a:cubicBezTo>
                    <a:pt x="208" y="23"/>
                    <a:pt x="224" y="23"/>
                    <a:pt x="232" y="27"/>
                  </a:cubicBezTo>
                  <a:cubicBezTo>
                    <a:pt x="240" y="14"/>
                    <a:pt x="240" y="14"/>
                    <a:pt x="240" y="14"/>
                  </a:cubicBezTo>
                  <a:cubicBezTo>
                    <a:pt x="252" y="20"/>
                    <a:pt x="252" y="20"/>
                    <a:pt x="252" y="20"/>
                  </a:cubicBezTo>
                  <a:cubicBezTo>
                    <a:pt x="250" y="23"/>
                    <a:pt x="250" y="23"/>
                    <a:pt x="250" y="23"/>
                  </a:cubicBezTo>
                  <a:cubicBezTo>
                    <a:pt x="256" y="24"/>
                    <a:pt x="256" y="24"/>
                    <a:pt x="256" y="24"/>
                  </a:cubicBezTo>
                  <a:cubicBezTo>
                    <a:pt x="270" y="38"/>
                    <a:pt x="270" y="38"/>
                    <a:pt x="270" y="38"/>
                  </a:cubicBezTo>
                  <a:cubicBezTo>
                    <a:pt x="274" y="52"/>
                    <a:pt x="274" y="52"/>
                    <a:pt x="274" y="52"/>
                  </a:cubicBezTo>
                  <a:cubicBezTo>
                    <a:pt x="277" y="62"/>
                    <a:pt x="277" y="62"/>
                    <a:pt x="277" y="62"/>
                  </a:cubicBezTo>
                  <a:cubicBezTo>
                    <a:pt x="282" y="72"/>
                    <a:pt x="282" y="72"/>
                    <a:pt x="282" y="72"/>
                  </a:cubicBezTo>
                  <a:cubicBezTo>
                    <a:pt x="285" y="84"/>
                    <a:pt x="285" y="84"/>
                    <a:pt x="285" y="84"/>
                  </a:cubicBezTo>
                  <a:cubicBezTo>
                    <a:pt x="295" y="94"/>
                    <a:pt x="295" y="94"/>
                    <a:pt x="295" y="94"/>
                  </a:cubicBezTo>
                  <a:cubicBezTo>
                    <a:pt x="297" y="105"/>
                    <a:pt x="297" y="105"/>
                    <a:pt x="297" y="105"/>
                  </a:cubicBezTo>
                  <a:cubicBezTo>
                    <a:pt x="304" y="112"/>
                    <a:pt x="304" y="112"/>
                    <a:pt x="304" y="112"/>
                  </a:cubicBezTo>
                  <a:cubicBezTo>
                    <a:pt x="309" y="111"/>
                    <a:pt x="309" y="111"/>
                    <a:pt x="309" y="111"/>
                  </a:cubicBezTo>
                  <a:cubicBezTo>
                    <a:pt x="312" y="116"/>
                    <a:pt x="312" y="116"/>
                    <a:pt x="312" y="116"/>
                  </a:cubicBezTo>
                  <a:cubicBezTo>
                    <a:pt x="317" y="116"/>
                    <a:pt x="317" y="116"/>
                    <a:pt x="317" y="116"/>
                  </a:cubicBezTo>
                  <a:cubicBezTo>
                    <a:pt x="317" y="120"/>
                    <a:pt x="317" y="120"/>
                    <a:pt x="317" y="120"/>
                  </a:cubicBezTo>
                  <a:cubicBezTo>
                    <a:pt x="302" y="131"/>
                    <a:pt x="302" y="131"/>
                    <a:pt x="302" y="131"/>
                  </a:cubicBezTo>
                  <a:cubicBezTo>
                    <a:pt x="303" y="157"/>
                    <a:pt x="303" y="157"/>
                    <a:pt x="303" y="157"/>
                  </a:cubicBezTo>
                  <a:cubicBezTo>
                    <a:pt x="306" y="160"/>
                    <a:pt x="306" y="160"/>
                    <a:pt x="306" y="160"/>
                  </a:cubicBezTo>
                  <a:cubicBezTo>
                    <a:pt x="303" y="169"/>
                    <a:pt x="303" y="169"/>
                    <a:pt x="303" y="169"/>
                  </a:cubicBezTo>
                  <a:cubicBezTo>
                    <a:pt x="324" y="206"/>
                    <a:pt x="324" y="206"/>
                    <a:pt x="324" y="206"/>
                  </a:cubicBezTo>
                  <a:cubicBezTo>
                    <a:pt x="323" y="211"/>
                    <a:pt x="323" y="211"/>
                    <a:pt x="323" y="211"/>
                  </a:cubicBezTo>
                  <a:cubicBezTo>
                    <a:pt x="328" y="214"/>
                    <a:pt x="328" y="214"/>
                    <a:pt x="328" y="214"/>
                  </a:cubicBezTo>
                  <a:lnTo>
                    <a:pt x="338" y="2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B8C5E020-DC92-0FE5-8D16-A4894DDA6F68}"/>
                </a:ext>
              </a:extLst>
            </p:cNvPr>
            <p:cNvSpPr>
              <a:spLocks/>
            </p:cNvSpPr>
            <p:nvPr/>
          </p:nvSpPr>
          <p:spPr bwMode="auto">
            <a:xfrm>
              <a:off x="5886073" y="3218323"/>
              <a:ext cx="570550" cy="805638"/>
            </a:xfrm>
            <a:custGeom>
              <a:avLst/>
              <a:gdLst>
                <a:gd name="T0" fmla="*/ 218 w 221"/>
                <a:gd name="T1" fmla="*/ 299 h 312"/>
                <a:gd name="T2" fmla="*/ 186 w 221"/>
                <a:gd name="T3" fmla="*/ 308 h 312"/>
                <a:gd name="T4" fmla="*/ 180 w 221"/>
                <a:gd name="T5" fmla="*/ 305 h 312"/>
                <a:gd name="T6" fmla="*/ 166 w 221"/>
                <a:gd name="T7" fmla="*/ 303 h 312"/>
                <a:gd name="T8" fmla="*/ 162 w 221"/>
                <a:gd name="T9" fmla="*/ 301 h 312"/>
                <a:gd name="T10" fmla="*/ 143 w 221"/>
                <a:gd name="T11" fmla="*/ 308 h 312"/>
                <a:gd name="T12" fmla="*/ 140 w 221"/>
                <a:gd name="T13" fmla="*/ 303 h 312"/>
                <a:gd name="T14" fmla="*/ 138 w 221"/>
                <a:gd name="T15" fmla="*/ 301 h 312"/>
                <a:gd name="T16" fmla="*/ 136 w 221"/>
                <a:gd name="T17" fmla="*/ 303 h 312"/>
                <a:gd name="T18" fmla="*/ 129 w 221"/>
                <a:gd name="T19" fmla="*/ 307 h 312"/>
                <a:gd name="T20" fmla="*/ 103 w 221"/>
                <a:gd name="T21" fmla="*/ 288 h 312"/>
                <a:gd name="T22" fmla="*/ 99 w 221"/>
                <a:gd name="T23" fmla="*/ 288 h 312"/>
                <a:gd name="T24" fmla="*/ 67 w 221"/>
                <a:gd name="T25" fmla="*/ 301 h 312"/>
                <a:gd name="T26" fmla="*/ 48 w 221"/>
                <a:gd name="T27" fmla="*/ 294 h 312"/>
                <a:gd name="T28" fmla="*/ 42 w 221"/>
                <a:gd name="T29" fmla="*/ 292 h 312"/>
                <a:gd name="T30" fmla="*/ 40 w 221"/>
                <a:gd name="T31" fmla="*/ 276 h 312"/>
                <a:gd name="T32" fmla="*/ 27 w 221"/>
                <a:gd name="T33" fmla="*/ 253 h 312"/>
                <a:gd name="T34" fmla="*/ 24 w 221"/>
                <a:gd name="T35" fmla="*/ 239 h 312"/>
                <a:gd name="T36" fmla="*/ 33 w 221"/>
                <a:gd name="T37" fmla="*/ 218 h 312"/>
                <a:gd name="T38" fmla="*/ 5 w 221"/>
                <a:gd name="T39" fmla="*/ 209 h 312"/>
                <a:gd name="T40" fmla="*/ 1 w 221"/>
                <a:gd name="T41" fmla="*/ 191 h 312"/>
                <a:gd name="T42" fmla="*/ 9 w 221"/>
                <a:gd name="T43" fmla="*/ 163 h 312"/>
                <a:gd name="T44" fmla="*/ 22 w 221"/>
                <a:gd name="T45" fmla="*/ 150 h 312"/>
                <a:gd name="T46" fmla="*/ 0 w 221"/>
                <a:gd name="T47" fmla="*/ 124 h 312"/>
                <a:gd name="T48" fmla="*/ 25 w 221"/>
                <a:gd name="T49" fmla="*/ 99 h 312"/>
                <a:gd name="T50" fmla="*/ 51 w 221"/>
                <a:gd name="T51" fmla="*/ 92 h 312"/>
                <a:gd name="T52" fmla="*/ 75 w 221"/>
                <a:gd name="T53" fmla="*/ 71 h 312"/>
                <a:gd name="T54" fmla="*/ 66 w 221"/>
                <a:gd name="T55" fmla="*/ 30 h 312"/>
                <a:gd name="T56" fmla="*/ 77 w 221"/>
                <a:gd name="T57" fmla="*/ 26 h 312"/>
                <a:gd name="T58" fmla="*/ 98 w 221"/>
                <a:gd name="T59" fmla="*/ 7 h 312"/>
                <a:gd name="T60" fmla="*/ 103 w 221"/>
                <a:gd name="T61" fmla="*/ 0 h 312"/>
                <a:gd name="T62" fmla="*/ 107 w 221"/>
                <a:gd name="T63" fmla="*/ 15 h 312"/>
                <a:gd name="T64" fmla="*/ 139 w 221"/>
                <a:gd name="T65" fmla="*/ 53 h 312"/>
                <a:gd name="T66" fmla="*/ 145 w 221"/>
                <a:gd name="T67" fmla="*/ 68 h 312"/>
                <a:gd name="T68" fmla="*/ 144 w 221"/>
                <a:gd name="T69" fmla="*/ 75 h 312"/>
                <a:gd name="T70" fmla="*/ 145 w 221"/>
                <a:gd name="T71" fmla="*/ 99 h 312"/>
                <a:gd name="T72" fmla="*/ 148 w 221"/>
                <a:gd name="T73" fmla="*/ 120 h 312"/>
                <a:gd name="T74" fmla="*/ 144 w 221"/>
                <a:gd name="T75" fmla="*/ 134 h 312"/>
                <a:gd name="T76" fmla="*/ 150 w 221"/>
                <a:gd name="T77" fmla="*/ 142 h 312"/>
                <a:gd name="T78" fmla="*/ 142 w 221"/>
                <a:gd name="T79" fmla="*/ 156 h 312"/>
                <a:gd name="T80" fmla="*/ 147 w 221"/>
                <a:gd name="T81" fmla="*/ 166 h 312"/>
                <a:gd name="T82" fmla="*/ 150 w 221"/>
                <a:gd name="T83" fmla="*/ 180 h 312"/>
                <a:gd name="T84" fmla="*/ 154 w 221"/>
                <a:gd name="T85" fmla="*/ 189 h 312"/>
                <a:gd name="T86" fmla="*/ 159 w 221"/>
                <a:gd name="T87" fmla="*/ 201 h 312"/>
                <a:gd name="T88" fmla="*/ 154 w 221"/>
                <a:gd name="T89" fmla="*/ 209 h 312"/>
                <a:gd name="T90" fmla="*/ 158 w 221"/>
                <a:gd name="T91" fmla="*/ 223 h 312"/>
                <a:gd name="T92" fmla="*/ 160 w 221"/>
                <a:gd name="T93" fmla="*/ 242 h 312"/>
                <a:gd name="T94" fmla="*/ 176 w 221"/>
                <a:gd name="T95" fmla="*/ 261 h 312"/>
                <a:gd name="T96" fmla="*/ 173 w 221"/>
                <a:gd name="T97" fmla="*/ 266 h 312"/>
                <a:gd name="T98" fmla="*/ 174 w 221"/>
                <a:gd name="T99" fmla="*/ 279 h 312"/>
                <a:gd name="T100" fmla="*/ 188 w 221"/>
                <a:gd name="T101" fmla="*/ 278 h 312"/>
                <a:gd name="T102" fmla="*/ 198 w 221"/>
                <a:gd name="T103" fmla="*/ 289 h 312"/>
                <a:gd name="T104" fmla="*/ 206 w 221"/>
                <a:gd name="T105" fmla="*/ 29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21" h="312">
                  <a:moveTo>
                    <a:pt x="221" y="296"/>
                  </a:moveTo>
                  <a:cubicBezTo>
                    <a:pt x="218" y="299"/>
                    <a:pt x="218" y="299"/>
                    <a:pt x="218" y="299"/>
                  </a:cubicBezTo>
                  <a:cubicBezTo>
                    <a:pt x="210" y="312"/>
                    <a:pt x="210" y="312"/>
                    <a:pt x="210" y="312"/>
                  </a:cubicBezTo>
                  <a:cubicBezTo>
                    <a:pt x="202" y="308"/>
                    <a:pt x="186" y="308"/>
                    <a:pt x="186" y="308"/>
                  </a:cubicBezTo>
                  <a:cubicBezTo>
                    <a:pt x="184" y="305"/>
                    <a:pt x="184" y="305"/>
                    <a:pt x="184" y="305"/>
                  </a:cubicBezTo>
                  <a:cubicBezTo>
                    <a:pt x="180" y="305"/>
                    <a:pt x="180" y="305"/>
                    <a:pt x="180" y="305"/>
                  </a:cubicBezTo>
                  <a:cubicBezTo>
                    <a:pt x="174" y="303"/>
                    <a:pt x="174" y="303"/>
                    <a:pt x="174" y="303"/>
                  </a:cubicBezTo>
                  <a:cubicBezTo>
                    <a:pt x="166" y="303"/>
                    <a:pt x="166" y="303"/>
                    <a:pt x="166" y="303"/>
                  </a:cubicBezTo>
                  <a:cubicBezTo>
                    <a:pt x="164" y="300"/>
                    <a:pt x="164" y="300"/>
                    <a:pt x="164" y="300"/>
                  </a:cubicBezTo>
                  <a:cubicBezTo>
                    <a:pt x="162" y="301"/>
                    <a:pt x="162" y="301"/>
                    <a:pt x="162" y="301"/>
                  </a:cubicBezTo>
                  <a:cubicBezTo>
                    <a:pt x="158" y="305"/>
                    <a:pt x="158" y="305"/>
                    <a:pt x="158" y="305"/>
                  </a:cubicBezTo>
                  <a:cubicBezTo>
                    <a:pt x="143" y="308"/>
                    <a:pt x="143" y="308"/>
                    <a:pt x="143" y="308"/>
                  </a:cubicBezTo>
                  <a:cubicBezTo>
                    <a:pt x="143" y="301"/>
                    <a:pt x="143" y="301"/>
                    <a:pt x="143" y="301"/>
                  </a:cubicBezTo>
                  <a:cubicBezTo>
                    <a:pt x="140" y="303"/>
                    <a:pt x="140" y="303"/>
                    <a:pt x="140" y="303"/>
                  </a:cubicBezTo>
                  <a:cubicBezTo>
                    <a:pt x="140" y="301"/>
                    <a:pt x="140" y="301"/>
                    <a:pt x="140" y="301"/>
                  </a:cubicBezTo>
                  <a:cubicBezTo>
                    <a:pt x="138" y="301"/>
                    <a:pt x="138" y="301"/>
                    <a:pt x="138" y="301"/>
                  </a:cubicBezTo>
                  <a:cubicBezTo>
                    <a:pt x="136" y="305"/>
                    <a:pt x="136" y="305"/>
                    <a:pt x="136" y="305"/>
                  </a:cubicBezTo>
                  <a:cubicBezTo>
                    <a:pt x="136" y="303"/>
                    <a:pt x="136" y="303"/>
                    <a:pt x="136" y="303"/>
                  </a:cubicBezTo>
                  <a:cubicBezTo>
                    <a:pt x="131" y="303"/>
                    <a:pt x="131" y="303"/>
                    <a:pt x="131" y="303"/>
                  </a:cubicBezTo>
                  <a:cubicBezTo>
                    <a:pt x="129" y="307"/>
                    <a:pt x="129" y="307"/>
                    <a:pt x="129" y="307"/>
                  </a:cubicBezTo>
                  <a:cubicBezTo>
                    <a:pt x="129" y="307"/>
                    <a:pt x="119" y="301"/>
                    <a:pt x="117" y="296"/>
                  </a:cubicBezTo>
                  <a:cubicBezTo>
                    <a:pt x="115" y="291"/>
                    <a:pt x="103" y="288"/>
                    <a:pt x="103" y="288"/>
                  </a:cubicBezTo>
                  <a:cubicBezTo>
                    <a:pt x="101" y="285"/>
                    <a:pt x="101" y="285"/>
                    <a:pt x="101" y="285"/>
                  </a:cubicBezTo>
                  <a:cubicBezTo>
                    <a:pt x="99" y="288"/>
                    <a:pt x="99" y="288"/>
                    <a:pt x="99" y="288"/>
                  </a:cubicBezTo>
                  <a:cubicBezTo>
                    <a:pt x="68" y="301"/>
                    <a:pt x="68" y="301"/>
                    <a:pt x="68" y="301"/>
                  </a:cubicBezTo>
                  <a:cubicBezTo>
                    <a:pt x="67" y="301"/>
                    <a:pt x="67" y="301"/>
                    <a:pt x="67" y="301"/>
                  </a:cubicBezTo>
                  <a:cubicBezTo>
                    <a:pt x="57" y="292"/>
                    <a:pt x="57" y="292"/>
                    <a:pt x="57" y="292"/>
                  </a:cubicBezTo>
                  <a:cubicBezTo>
                    <a:pt x="48" y="294"/>
                    <a:pt x="48" y="294"/>
                    <a:pt x="48" y="294"/>
                  </a:cubicBezTo>
                  <a:cubicBezTo>
                    <a:pt x="39" y="294"/>
                    <a:pt x="39" y="294"/>
                    <a:pt x="39" y="294"/>
                  </a:cubicBezTo>
                  <a:cubicBezTo>
                    <a:pt x="42" y="292"/>
                    <a:pt x="42" y="292"/>
                    <a:pt x="42" y="292"/>
                  </a:cubicBezTo>
                  <a:cubicBezTo>
                    <a:pt x="42" y="281"/>
                    <a:pt x="42" y="281"/>
                    <a:pt x="42" y="281"/>
                  </a:cubicBezTo>
                  <a:cubicBezTo>
                    <a:pt x="40" y="276"/>
                    <a:pt x="40" y="276"/>
                    <a:pt x="40" y="276"/>
                  </a:cubicBezTo>
                  <a:cubicBezTo>
                    <a:pt x="27" y="262"/>
                    <a:pt x="27" y="262"/>
                    <a:pt x="27" y="262"/>
                  </a:cubicBezTo>
                  <a:cubicBezTo>
                    <a:pt x="27" y="253"/>
                    <a:pt x="27" y="253"/>
                    <a:pt x="27" y="253"/>
                  </a:cubicBezTo>
                  <a:cubicBezTo>
                    <a:pt x="31" y="251"/>
                    <a:pt x="31" y="251"/>
                    <a:pt x="31" y="251"/>
                  </a:cubicBezTo>
                  <a:cubicBezTo>
                    <a:pt x="24" y="239"/>
                    <a:pt x="24" y="239"/>
                    <a:pt x="24" y="239"/>
                  </a:cubicBezTo>
                  <a:cubicBezTo>
                    <a:pt x="29" y="232"/>
                    <a:pt x="29" y="232"/>
                    <a:pt x="29" y="232"/>
                  </a:cubicBezTo>
                  <a:cubicBezTo>
                    <a:pt x="33" y="218"/>
                    <a:pt x="33" y="218"/>
                    <a:pt x="33" y="218"/>
                  </a:cubicBezTo>
                  <a:cubicBezTo>
                    <a:pt x="24" y="207"/>
                    <a:pt x="24" y="207"/>
                    <a:pt x="24" y="207"/>
                  </a:cubicBezTo>
                  <a:cubicBezTo>
                    <a:pt x="24" y="207"/>
                    <a:pt x="5" y="209"/>
                    <a:pt x="5" y="209"/>
                  </a:cubicBezTo>
                  <a:cubicBezTo>
                    <a:pt x="5" y="209"/>
                    <a:pt x="1" y="201"/>
                    <a:pt x="1" y="201"/>
                  </a:cubicBezTo>
                  <a:cubicBezTo>
                    <a:pt x="1" y="191"/>
                    <a:pt x="1" y="191"/>
                    <a:pt x="1" y="191"/>
                  </a:cubicBezTo>
                  <a:cubicBezTo>
                    <a:pt x="7" y="177"/>
                    <a:pt x="7" y="177"/>
                    <a:pt x="7" y="177"/>
                  </a:cubicBezTo>
                  <a:cubicBezTo>
                    <a:pt x="9" y="163"/>
                    <a:pt x="9" y="163"/>
                    <a:pt x="9" y="163"/>
                  </a:cubicBezTo>
                  <a:cubicBezTo>
                    <a:pt x="20" y="161"/>
                    <a:pt x="20" y="161"/>
                    <a:pt x="20" y="161"/>
                  </a:cubicBezTo>
                  <a:cubicBezTo>
                    <a:pt x="22" y="150"/>
                    <a:pt x="22" y="150"/>
                    <a:pt x="22" y="150"/>
                  </a:cubicBezTo>
                  <a:cubicBezTo>
                    <a:pt x="22" y="150"/>
                    <a:pt x="9" y="146"/>
                    <a:pt x="9" y="146"/>
                  </a:cubicBezTo>
                  <a:cubicBezTo>
                    <a:pt x="9" y="146"/>
                    <a:pt x="0" y="124"/>
                    <a:pt x="0" y="124"/>
                  </a:cubicBezTo>
                  <a:cubicBezTo>
                    <a:pt x="20" y="102"/>
                    <a:pt x="20" y="102"/>
                    <a:pt x="20" y="102"/>
                  </a:cubicBezTo>
                  <a:cubicBezTo>
                    <a:pt x="25" y="99"/>
                    <a:pt x="25" y="99"/>
                    <a:pt x="25" y="99"/>
                  </a:cubicBezTo>
                  <a:cubicBezTo>
                    <a:pt x="33" y="92"/>
                    <a:pt x="33" y="92"/>
                    <a:pt x="33" y="92"/>
                  </a:cubicBezTo>
                  <a:cubicBezTo>
                    <a:pt x="51" y="92"/>
                    <a:pt x="51" y="92"/>
                    <a:pt x="51" y="92"/>
                  </a:cubicBezTo>
                  <a:cubicBezTo>
                    <a:pt x="51" y="85"/>
                    <a:pt x="51" y="85"/>
                    <a:pt x="51" y="85"/>
                  </a:cubicBezTo>
                  <a:cubicBezTo>
                    <a:pt x="75" y="71"/>
                    <a:pt x="75" y="71"/>
                    <a:pt x="75" y="71"/>
                  </a:cubicBezTo>
                  <a:cubicBezTo>
                    <a:pt x="59" y="32"/>
                    <a:pt x="59" y="32"/>
                    <a:pt x="59" y="32"/>
                  </a:cubicBezTo>
                  <a:cubicBezTo>
                    <a:pt x="66" y="30"/>
                    <a:pt x="66" y="30"/>
                    <a:pt x="66" y="30"/>
                  </a:cubicBezTo>
                  <a:cubicBezTo>
                    <a:pt x="72" y="32"/>
                    <a:pt x="72" y="32"/>
                    <a:pt x="72" y="32"/>
                  </a:cubicBezTo>
                  <a:cubicBezTo>
                    <a:pt x="77" y="26"/>
                    <a:pt x="77" y="26"/>
                    <a:pt x="77" y="26"/>
                  </a:cubicBezTo>
                  <a:cubicBezTo>
                    <a:pt x="88" y="16"/>
                    <a:pt x="88" y="16"/>
                    <a:pt x="88" y="16"/>
                  </a:cubicBezTo>
                  <a:cubicBezTo>
                    <a:pt x="98" y="7"/>
                    <a:pt x="98" y="7"/>
                    <a:pt x="98" y="7"/>
                  </a:cubicBezTo>
                  <a:cubicBezTo>
                    <a:pt x="103" y="0"/>
                    <a:pt x="103" y="0"/>
                    <a:pt x="103" y="0"/>
                  </a:cubicBezTo>
                  <a:cubicBezTo>
                    <a:pt x="103" y="0"/>
                    <a:pt x="103" y="0"/>
                    <a:pt x="103" y="0"/>
                  </a:cubicBezTo>
                  <a:cubicBezTo>
                    <a:pt x="108" y="8"/>
                    <a:pt x="108" y="8"/>
                    <a:pt x="108" y="8"/>
                  </a:cubicBezTo>
                  <a:cubicBezTo>
                    <a:pt x="107" y="15"/>
                    <a:pt x="107" y="15"/>
                    <a:pt x="107" y="15"/>
                  </a:cubicBezTo>
                  <a:cubicBezTo>
                    <a:pt x="126" y="48"/>
                    <a:pt x="126" y="48"/>
                    <a:pt x="126" y="48"/>
                  </a:cubicBezTo>
                  <a:cubicBezTo>
                    <a:pt x="139" y="53"/>
                    <a:pt x="139" y="53"/>
                    <a:pt x="139" y="53"/>
                  </a:cubicBezTo>
                  <a:cubicBezTo>
                    <a:pt x="144" y="58"/>
                    <a:pt x="144" y="58"/>
                    <a:pt x="144" y="58"/>
                  </a:cubicBezTo>
                  <a:cubicBezTo>
                    <a:pt x="145" y="68"/>
                    <a:pt x="145" y="68"/>
                    <a:pt x="145" y="68"/>
                  </a:cubicBezTo>
                  <a:cubicBezTo>
                    <a:pt x="147" y="71"/>
                    <a:pt x="147" y="71"/>
                    <a:pt x="147" y="71"/>
                  </a:cubicBezTo>
                  <a:cubicBezTo>
                    <a:pt x="144" y="75"/>
                    <a:pt x="144" y="75"/>
                    <a:pt x="144" y="75"/>
                  </a:cubicBezTo>
                  <a:cubicBezTo>
                    <a:pt x="147" y="84"/>
                    <a:pt x="147" y="84"/>
                    <a:pt x="147" y="84"/>
                  </a:cubicBezTo>
                  <a:cubicBezTo>
                    <a:pt x="145" y="99"/>
                    <a:pt x="145" y="99"/>
                    <a:pt x="145" y="99"/>
                  </a:cubicBezTo>
                  <a:cubicBezTo>
                    <a:pt x="142" y="106"/>
                    <a:pt x="142" y="106"/>
                    <a:pt x="142" y="106"/>
                  </a:cubicBezTo>
                  <a:cubicBezTo>
                    <a:pt x="148" y="120"/>
                    <a:pt x="148" y="120"/>
                    <a:pt x="148" y="120"/>
                  </a:cubicBezTo>
                  <a:cubicBezTo>
                    <a:pt x="145" y="121"/>
                    <a:pt x="145" y="121"/>
                    <a:pt x="145" y="121"/>
                  </a:cubicBezTo>
                  <a:cubicBezTo>
                    <a:pt x="144" y="134"/>
                    <a:pt x="144" y="134"/>
                    <a:pt x="144" y="134"/>
                  </a:cubicBezTo>
                  <a:cubicBezTo>
                    <a:pt x="146" y="141"/>
                    <a:pt x="146" y="141"/>
                    <a:pt x="146" y="141"/>
                  </a:cubicBezTo>
                  <a:cubicBezTo>
                    <a:pt x="150" y="142"/>
                    <a:pt x="150" y="142"/>
                    <a:pt x="150" y="142"/>
                  </a:cubicBezTo>
                  <a:cubicBezTo>
                    <a:pt x="150" y="150"/>
                    <a:pt x="150" y="150"/>
                    <a:pt x="150" y="150"/>
                  </a:cubicBezTo>
                  <a:cubicBezTo>
                    <a:pt x="142" y="156"/>
                    <a:pt x="142" y="156"/>
                    <a:pt x="142" y="156"/>
                  </a:cubicBezTo>
                  <a:cubicBezTo>
                    <a:pt x="147" y="160"/>
                    <a:pt x="147" y="160"/>
                    <a:pt x="147" y="160"/>
                  </a:cubicBezTo>
                  <a:cubicBezTo>
                    <a:pt x="147" y="166"/>
                    <a:pt x="147" y="166"/>
                    <a:pt x="147" y="166"/>
                  </a:cubicBezTo>
                  <a:cubicBezTo>
                    <a:pt x="151" y="171"/>
                    <a:pt x="151" y="171"/>
                    <a:pt x="151" y="171"/>
                  </a:cubicBezTo>
                  <a:cubicBezTo>
                    <a:pt x="150" y="180"/>
                    <a:pt x="150" y="180"/>
                    <a:pt x="150" y="180"/>
                  </a:cubicBezTo>
                  <a:cubicBezTo>
                    <a:pt x="155" y="184"/>
                    <a:pt x="155" y="184"/>
                    <a:pt x="155" y="184"/>
                  </a:cubicBezTo>
                  <a:cubicBezTo>
                    <a:pt x="154" y="189"/>
                    <a:pt x="154" y="189"/>
                    <a:pt x="154" y="189"/>
                  </a:cubicBezTo>
                  <a:cubicBezTo>
                    <a:pt x="158" y="193"/>
                    <a:pt x="158" y="193"/>
                    <a:pt x="158" y="193"/>
                  </a:cubicBezTo>
                  <a:cubicBezTo>
                    <a:pt x="159" y="201"/>
                    <a:pt x="159" y="201"/>
                    <a:pt x="159" y="201"/>
                  </a:cubicBezTo>
                  <a:cubicBezTo>
                    <a:pt x="158" y="208"/>
                    <a:pt x="158" y="208"/>
                    <a:pt x="158" y="208"/>
                  </a:cubicBezTo>
                  <a:cubicBezTo>
                    <a:pt x="154" y="209"/>
                    <a:pt x="154" y="209"/>
                    <a:pt x="154" y="209"/>
                  </a:cubicBezTo>
                  <a:cubicBezTo>
                    <a:pt x="158" y="213"/>
                    <a:pt x="158" y="213"/>
                    <a:pt x="158" y="213"/>
                  </a:cubicBezTo>
                  <a:cubicBezTo>
                    <a:pt x="158" y="223"/>
                    <a:pt x="158" y="223"/>
                    <a:pt x="158" y="223"/>
                  </a:cubicBezTo>
                  <a:cubicBezTo>
                    <a:pt x="160" y="226"/>
                    <a:pt x="160" y="226"/>
                    <a:pt x="160" y="226"/>
                  </a:cubicBezTo>
                  <a:cubicBezTo>
                    <a:pt x="160" y="242"/>
                    <a:pt x="160" y="242"/>
                    <a:pt x="160" y="242"/>
                  </a:cubicBezTo>
                  <a:cubicBezTo>
                    <a:pt x="167" y="253"/>
                    <a:pt x="167" y="253"/>
                    <a:pt x="167" y="253"/>
                  </a:cubicBezTo>
                  <a:cubicBezTo>
                    <a:pt x="176" y="261"/>
                    <a:pt x="176" y="261"/>
                    <a:pt x="176" y="261"/>
                  </a:cubicBezTo>
                  <a:cubicBezTo>
                    <a:pt x="172" y="263"/>
                    <a:pt x="172" y="263"/>
                    <a:pt x="172" y="263"/>
                  </a:cubicBezTo>
                  <a:cubicBezTo>
                    <a:pt x="173" y="266"/>
                    <a:pt x="173" y="266"/>
                    <a:pt x="173" y="266"/>
                  </a:cubicBezTo>
                  <a:cubicBezTo>
                    <a:pt x="169" y="277"/>
                    <a:pt x="169" y="277"/>
                    <a:pt x="169" y="277"/>
                  </a:cubicBezTo>
                  <a:cubicBezTo>
                    <a:pt x="174" y="279"/>
                    <a:pt x="174" y="279"/>
                    <a:pt x="174" y="279"/>
                  </a:cubicBezTo>
                  <a:cubicBezTo>
                    <a:pt x="177" y="272"/>
                    <a:pt x="177" y="272"/>
                    <a:pt x="177" y="272"/>
                  </a:cubicBezTo>
                  <a:cubicBezTo>
                    <a:pt x="188" y="278"/>
                    <a:pt x="188" y="278"/>
                    <a:pt x="188" y="278"/>
                  </a:cubicBezTo>
                  <a:cubicBezTo>
                    <a:pt x="190" y="285"/>
                    <a:pt x="190" y="285"/>
                    <a:pt x="190" y="285"/>
                  </a:cubicBezTo>
                  <a:cubicBezTo>
                    <a:pt x="198" y="289"/>
                    <a:pt x="198" y="289"/>
                    <a:pt x="198" y="289"/>
                  </a:cubicBezTo>
                  <a:cubicBezTo>
                    <a:pt x="202" y="288"/>
                    <a:pt x="202" y="288"/>
                    <a:pt x="202" y="288"/>
                  </a:cubicBezTo>
                  <a:cubicBezTo>
                    <a:pt x="206" y="293"/>
                    <a:pt x="206" y="293"/>
                    <a:pt x="206" y="293"/>
                  </a:cubicBezTo>
                  <a:lnTo>
                    <a:pt x="221" y="29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8B5CEC94-D8DC-0D70-EE27-1A775E3A7846}"/>
                </a:ext>
              </a:extLst>
            </p:cNvPr>
            <p:cNvSpPr>
              <a:spLocks noEditPoints="1"/>
            </p:cNvSpPr>
            <p:nvPr/>
          </p:nvSpPr>
          <p:spPr bwMode="auto">
            <a:xfrm>
              <a:off x="4021218" y="3285680"/>
              <a:ext cx="891486" cy="709226"/>
            </a:xfrm>
            <a:custGeom>
              <a:avLst/>
              <a:gdLst>
                <a:gd name="T0" fmla="*/ 342 w 345"/>
                <a:gd name="T1" fmla="*/ 155 h 275"/>
                <a:gd name="T2" fmla="*/ 316 w 345"/>
                <a:gd name="T3" fmla="*/ 142 h 275"/>
                <a:gd name="T4" fmla="*/ 295 w 345"/>
                <a:gd name="T5" fmla="*/ 144 h 275"/>
                <a:gd name="T6" fmla="*/ 318 w 345"/>
                <a:gd name="T7" fmla="*/ 130 h 275"/>
                <a:gd name="T8" fmla="*/ 319 w 345"/>
                <a:gd name="T9" fmla="*/ 103 h 275"/>
                <a:gd name="T10" fmla="*/ 303 w 345"/>
                <a:gd name="T11" fmla="*/ 70 h 275"/>
                <a:gd name="T12" fmla="*/ 301 w 345"/>
                <a:gd name="T13" fmla="*/ 32 h 275"/>
                <a:gd name="T14" fmla="*/ 264 w 345"/>
                <a:gd name="T15" fmla="*/ 2 h 275"/>
                <a:gd name="T16" fmla="*/ 218 w 345"/>
                <a:gd name="T17" fmla="*/ 6 h 275"/>
                <a:gd name="T18" fmla="*/ 173 w 345"/>
                <a:gd name="T19" fmla="*/ 24 h 275"/>
                <a:gd name="T20" fmla="*/ 146 w 345"/>
                <a:gd name="T21" fmla="*/ 18 h 275"/>
                <a:gd name="T22" fmla="*/ 124 w 345"/>
                <a:gd name="T23" fmla="*/ 26 h 275"/>
                <a:gd name="T24" fmla="*/ 114 w 345"/>
                <a:gd name="T25" fmla="*/ 53 h 275"/>
                <a:gd name="T26" fmla="*/ 98 w 345"/>
                <a:gd name="T27" fmla="*/ 68 h 275"/>
                <a:gd name="T28" fmla="*/ 75 w 345"/>
                <a:gd name="T29" fmla="*/ 77 h 275"/>
                <a:gd name="T30" fmla="*/ 44 w 345"/>
                <a:gd name="T31" fmla="*/ 85 h 275"/>
                <a:gd name="T32" fmla="*/ 68 w 345"/>
                <a:gd name="T33" fmla="*/ 98 h 275"/>
                <a:gd name="T34" fmla="*/ 27 w 345"/>
                <a:gd name="T35" fmla="*/ 109 h 275"/>
                <a:gd name="T36" fmla="*/ 0 w 345"/>
                <a:gd name="T37" fmla="*/ 120 h 275"/>
                <a:gd name="T38" fmla="*/ 18 w 345"/>
                <a:gd name="T39" fmla="*/ 156 h 275"/>
                <a:gd name="T40" fmla="*/ 26 w 345"/>
                <a:gd name="T41" fmla="*/ 185 h 275"/>
                <a:gd name="T42" fmla="*/ 55 w 345"/>
                <a:gd name="T43" fmla="*/ 205 h 275"/>
                <a:gd name="T44" fmla="*/ 77 w 345"/>
                <a:gd name="T45" fmla="*/ 213 h 275"/>
                <a:gd name="T46" fmla="*/ 87 w 345"/>
                <a:gd name="T47" fmla="*/ 220 h 275"/>
                <a:gd name="T48" fmla="*/ 94 w 345"/>
                <a:gd name="T49" fmla="*/ 211 h 275"/>
                <a:gd name="T50" fmla="*/ 113 w 345"/>
                <a:gd name="T51" fmla="*/ 202 h 275"/>
                <a:gd name="T52" fmla="*/ 118 w 345"/>
                <a:gd name="T53" fmla="*/ 176 h 275"/>
                <a:gd name="T54" fmla="*/ 142 w 345"/>
                <a:gd name="T55" fmla="*/ 163 h 275"/>
                <a:gd name="T56" fmla="*/ 158 w 345"/>
                <a:gd name="T57" fmla="*/ 183 h 275"/>
                <a:gd name="T58" fmla="*/ 160 w 345"/>
                <a:gd name="T59" fmla="*/ 203 h 275"/>
                <a:gd name="T60" fmla="*/ 175 w 345"/>
                <a:gd name="T61" fmla="*/ 220 h 275"/>
                <a:gd name="T62" fmla="*/ 173 w 345"/>
                <a:gd name="T63" fmla="*/ 251 h 275"/>
                <a:gd name="T64" fmla="*/ 192 w 345"/>
                <a:gd name="T65" fmla="*/ 257 h 275"/>
                <a:gd name="T66" fmla="*/ 212 w 345"/>
                <a:gd name="T67" fmla="*/ 248 h 275"/>
                <a:gd name="T68" fmla="*/ 232 w 345"/>
                <a:gd name="T69" fmla="*/ 255 h 275"/>
                <a:gd name="T70" fmla="*/ 269 w 345"/>
                <a:gd name="T71" fmla="*/ 264 h 275"/>
                <a:gd name="T72" fmla="*/ 288 w 345"/>
                <a:gd name="T73" fmla="*/ 226 h 275"/>
                <a:gd name="T74" fmla="*/ 325 w 345"/>
                <a:gd name="T75" fmla="*/ 227 h 275"/>
                <a:gd name="T76" fmla="*/ 312 w 345"/>
                <a:gd name="T77" fmla="*/ 212 h 275"/>
                <a:gd name="T78" fmla="*/ 318 w 345"/>
                <a:gd name="T79" fmla="*/ 191 h 275"/>
                <a:gd name="T80" fmla="*/ 316 w 345"/>
                <a:gd name="T81" fmla="*/ 168 h 275"/>
                <a:gd name="T82" fmla="*/ 334 w 345"/>
                <a:gd name="T83" fmla="*/ 189 h 275"/>
                <a:gd name="T84" fmla="*/ 330 w 345"/>
                <a:gd name="T85" fmla="*/ 218 h 275"/>
                <a:gd name="T86" fmla="*/ 345 w 345"/>
                <a:gd name="T87" fmla="*/ 188 h 275"/>
                <a:gd name="T88" fmla="*/ 229 w 345"/>
                <a:gd name="T89" fmla="*/ 166 h 275"/>
                <a:gd name="T90" fmla="*/ 204 w 345"/>
                <a:gd name="T91" fmla="*/ 156 h 275"/>
                <a:gd name="T92" fmla="*/ 229 w 345"/>
                <a:gd name="T93" fmla="*/ 107 h 275"/>
                <a:gd name="T94" fmla="*/ 256 w 345"/>
                <a:gd name="T95" fmla="*/ 1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5" h="275">
                  <a:moveTo>
                    <a:pt x="345" y="188"/>
                  </a:moveTo>
                  <a:cubicBezTo>
                    <a:pt x="341" y="166"/>
                    <a:pt x="341" y="166"/>
                    <a:pt x="341" y="166"/>
                  </a:cubicBezTo>
                  <a:cubicBezTo>
                    <a:pt x="341" y="156"/>
                    <a:pt x="341" y="156"/>
                    <a:pt x="341" y="156"/>
                  </a:cubicBezTo>
                  <a:cubicBezTo>
                    <a:pt x="342" y="155"/>
                    <a:pt x="342" y="155"/>
                    <a:pt x="342" y="155"/>
                  </a:cubicBezTo>
                  <a:cubicBezTo>
                    <a:pt x="338" y="148"/>
                    <a:pt x="338" y="148"/>
                    <a:pt x="338" y="148"/>
                  </a:cubicBezTo>
                  <a:cubicBezTo>
                    <a:pt x="331" y="146"/>
                    <a:pt x="331" y="146"/>
                    <a:pt x="331" y="146"/>
                  </a:cubicBezTo>
                  <a:cubicBezTo>
                    <a:pt x="325" y="146"/>
                    <a:pt x="325" y="146"/>
                    <a:pt x="325" y="146"/>
                  </a:cubicBezTo>
                  <a:cubicBezTo>
                    <a:pt x="316" y="142"/>
                    <a:pt x="316" y="142"/>
                    <a:pt x="316" y="142"/>
                  </a:cubicBezTo>
                  <a:cubicBezTo>
                    <a:pt x="303" y="145"/>
                    <a:pt x="303" y="145"/>
                    <a:pt x="303" y="145"/>
                  </a:cubicBezTo>
                  <a:cubicBezTo>
                    <a:pt x="302" y="148"/>
                    <a:pt x="302" y="148"/>
                    <a:pt x="302" y="148"/>
                  </a:cubicBezTo>
                  <a:cubicBezTo>
                    <a:pt x="299" y="145"/>
                    <a:pt x="299" y="145"/>
                    <a:pt x="299" y="145"/>
                  </a:cubicBezTo>
                  <a:cubicBezTo>
                    <a:pt x="295" y="144"/>
                    <a:pt x="295" y="144"/>
                    <a:pt x="295" y="144"/>
                  </a:cubicBezTo>
                  <a:cubicBezTo>
                    <a:pt x="297" y="137"/>
                    <a:pt x="297" y="137"/>
                    <a:pt x="297" y="137"/>
                  </a:cubicBezTo>
                  <a:cubicBezTo>
                    <a:pt x="302" y="137"/>
                    <a:pt x="302" y="137"/>
                    <a:pt x="302" y="137"/>
                  </a:cubicBezTo>
                  <a:cubicBezTo>
                    <a:pt x="312" y="131"/>
                    <a:pt x="312" y="131"/>
                    <a:pt x="312" y="131"/>
                  </a:cubicBezTo>
                  <a:cubicBezTo>
                    <a:pt x="318" y="130"/>
                    <a:pt x="318" y="130"/>
                    <a:pt x="318" y="130"/>
                  </a:cubicBezTo>
                  <a:cubicBezTo>
                    <a:pt x="325" y="127"/>
                    <a:pt x="325" y="127"/>
                    <a:pt x="325" y="127"/>
                  </a:cubicBezTo>
                  <a:cubicBezTo>
                    <a:pt x="328" y="122"/>
                    <a:pt x="328" y="122"/>
                    <a:pt x="328" y="122"/>
                  </a:cubicBezTo>
                  <a:cubicBezTo>
                    <a:pt x="327" y="104"/>
                    <a:pt x="327" y="104"/>
                    <a:pt x="327" y="104"/>
                  </a:cubicBezTo>
                  <a:cubicBezTo>
                    <a:pt x="319" y="103"/>
                    <a:pt x="319" y="103"/>
                    <a:pt x="319" y="103"/>
                  </a:cubicBezTo>
                  <a:cubicBezTo>
                    <a:pt x="317" y="99"/>
                    <a:pt x="317" y="99"/>
                    <a:pt x="317" y="99"/>
                  </a:cubicBezTo>
                  <a:cubicBezTo>
                    <a:pt x="317" y="96"/>
                    <a:pt x="317" y="96"/>
                    <a:pt x="317" y="96"/>
                  </a:cubicBezTo>
                  <a:cubicBezTo>
                    <a:pt x="314" y="92"/>
                    <a:pt x="314" y="92"/>
                    <a:pt x="314" y="92"/>
                  </a:cubicBezTo>
                  <a:cubicBezTo>
                    <a:pt x="303" y="70"/>
                    <a:pt x="303" y="70"/>
                    <a:pt x="303" y="70"/>
                  </a:cubicBezTo>
                  <a:cubicBezTo>
                    <a:pt x="306" y="52"/>
                    <a:pt x="306" y="52"/>
                    <a:pt x="306" y="52"/>
                  </a:cubicBezTo>
                  <a:cubicBezTo>
                    <a:pt x="297" y="46"/>
                    <a:pt x="297" y="46"/>
                    <a:pt x="297" y="46"/>
                  </a:cubicBezTo>
                  <a:cubicBezTo>
                    <a:pt x="297" y="43"/>
                    <a:pt x="297" y="43"/>
                    <a:pt x="297" y="43"/>
                  </a:cubicBezTo>
                  <a:cubicBezTo>
                    <a:pt x="301" y="32"/>
                    <a:pt x="301" y="32"/>
                    <a:pt x="301" y="32"/>
                  </a:cubicBezTo>
                  <a:cubicBezTo>
                    <a:pt x="292" y="10"/>
                    <a:pt x="292" y="10"/>
                    <a:pt x="292" y="10"/>
                  </a:cubicBezTo>
                  <a:cubicBezTo>
                    <a:pt x="280" y="13"/>
                    <a:pt x="280" y="13"/>
                    <a:pt x="280" y="13"/>
                  </a:cubicBezTo>
                  <a:cubicBezTo>
                    <a:pt x="277" y="10"/>
                    <a:pt x="277" y="10"/>
                    <a:pt x="277" y="10"/>
                  </a:cubicBezTo>
                  <a:cubicBezTo>
                    <a:pt x="264" y="2"/>
                    <a:pt x="264" y="2"/>
                    <a:pt x="264" y="2"/>
                  </a:cubicBezTo>
                  <a:cubicBezTo>
                    <a:pt x="246" y="0"/>
                    <a:pt x="246" y="0"/>
                    <a:pt x="246" y="0"/>
                  </a:cubicBezTo>
                  <a:cubicBezTo>
                    <a:pt x="235" y="5"/>
                    <a:pt x="235" y="5"/>
                    <a:pt x="235" y="5"/>
                  </a:cubicBezTo>
                  <a:cubicBezTo>
                    <a:pt x="221" y="4"/>
                    <a:pt x="221" y="4"/>
                    <a:pt x="221" y="4"/>
                  </a:cubicBezTo>
                  <a:cubicBezTo>
                    <a:pt x="218" y="6"/>
                    <a:pt x="218" y="6"/>
                    <a:pt x="218" y="6"/>
                  </a:cubicBezTo>
                  <a:cubicBezTo>
                    <a:pt x="203" y="6"/>
                    <a:pt x="203" y="6"/>
                    <a:pt x="203" y="6"/>
                  </a:cubicBezTo>
                  <a:cubicBezTo>
                    <a:pt x="188" y="4"/>
                    <a:pt x="188" y="4"/>
                    <a:pt x="188" y="4"/>
                  </a:cubicBezTo>
                  <a:cubicBezTo>
                    <a:pt x="178" y="18"/>
                    <a:pt x="178" y="18"/>
                    <a:pt x="178" y="18"/>
                  </a:cubicBezTo>
                  <a:cubicBezTo>
                    <a:pt x="173" y="24"/>
                    <a:pt x="173" y="24"/>
                    <a:pt x="173" y="24"/>
                  </a:cubicBezTo>
                  <a:cubicBezTo>
                    <a:pt x="159" y="24"/>
                    <a:pt x="159" y="24"/>
                    <a:pt x="159" y="24"/>
                  </a:cubicBezTo>
                  <a:cubicBezTo>
                    <a:pt x="151" y="21"/>
                    <a:pt x="151" y="21"/>
                    <a:pt x="151" y="21"/>
                  </a:cubicBezTo>
                  <a:cubicBezTo>
                    <a:pt x="146" y="21"/>
                    <a:pt x="146" y="21"/>
                    <a:pt x="146" y="21"/>
                  </a:cubicBezTo>
                  <a:cubicBezTo>
                    <a:pt x="146" y="18"/>
                    <a:pt x="146" y="18"/>
                    <a:pt x="146" y="18"/>
                  </a:cubicBezTo>
                  <a:cubicBezTo>
                    <a:pt x="137" y="20"/>
                    <a:pt x="137" y="20"/>
                    <a:pt x="137" y="20"/>
                  </a:cubicBezTo>
                  <a:cubicBezTo>
                    <a:pt x="137" y="20"/>
                    <a:pt x="136" y="17"/>
                    <a:pt x="135" y="17"/>
                  </a:cubicBezTo>
                  <a:cubicBezTo>
                    <a:pt x="135" y="17"/>
                    <a:pt x="132" y="19"/>
                    <a:pt x="132" y="19"/>
                  </a:cubicBezTo>
                  <a:cubicBezTo>
                    <a:pt x="124" y="26"/>
                    <a:pt x="124" y="26"/>
                    <a:pt x="124" y="26"/>
                  </a:cubicBezTo>
                  <a:cubicBezTo>
                    <a:pt x="123" y="39"/>
                    <a:pt x="123" y="39"/>
                    <a:pt x="123" y="39"/>
                  </a:cubicBezTo>
                  <a:cubicBezTo>
                    <a:pt x="116" y="39"/>
                    <a:pt x="116" y="39"/>
                    <a:pt x="116" y="39"/>
                  </a:cubicBezTo>
                  <a:cubicBezTo>
                    <a:pt x="114" y="48"/>
                    <a:pt x="114" y="48"/>
                    <a:pt x="114" y="48"/>
                  </a:cubicBezTo>
                  <a:cubicBezTo>
                    <a:pt x="114" y="53"/>
                    <a:pt x="114" y="53"/>
                    <a:pt x="114" y="53"/>
                  </a:cubicBezTo>
                  <a:cubicBezTo>
                    <a:pt x="110" y="61"/>
                    <a:pt x="110" y="61"/>
                    <a:pt x="110" y="61"/>
                  </a:cubicBezTo>
                  <a:cubicBezTo>
                    <a:pt x="107" y="61"/>
                    <a:pt x="107" y="61"/>
                    <a:pt x="107" y="61"/>
                  </a:cubicBezTo>
                  <a:cubicBezTo>
                    <a:pt x="107" y="61"/>
                    <a:pt x="105" y="64"/>
                    <a:pt x="105" y="64"/>
                  </a:cubicBezTo>
                  <a:cubicBezTo>
                    <a:pt x="104" y="64"/>
                    <a:pt x="98" y="68"/>
                    <a:pt x="98" y="68"/>
                  </a:cubicBezTo>
                  <a:cubicBezTo>
                    <a:pt x="93" y="73"/>
                    <a:pt x="93" y="73"/>
                    <a:pt x="93" y="73"/>
                  </a:cubicBezTo>
                  <a:cubicBezTo>
                    <a:pt x="87" y="79"/>
                    <a:pt x="87" y="79"/>
                    <a:pt x="87" y="79"/>
                  </a:cubicBezTo>
                  <a:cubicBezTo>
                    <a:pt x="87" y="76"/>
                    <a:pt x="87" y="76"/>
                    <a:pt x="87" y="76"/>
                  </a:cubicBezTo>
                  <a:cubicBezTo>
                    <a:pt x="75" y="77"/>
                    <a:pt x="75" y="77"/>
                    <a:pt x="75" y="77"/>
                  </a:cubicBezTo>
                  <a:cubicBezTo>
                    <a:pt x="61" y="79"/>
                    <a:pt x="61" y="79"/>
                    <a:pt x="61" y="79"/>
                  </a:cubicBezTo>
                  <a:cubicBezTo>
                    <a:pt x="57" y="72"/>
                    <a:pt x="57" y="72"/>
                    <a:pt x="57" y="72"/>
                  </a:cubicBezTo>
                  <a:cubicBezTo>
                    <a:pt x="57" y="72"/>
                    <a:pt x="46" y="76"/>
                    <a:pt x="46" y="76"/>
                  </a:cubicBezTo>
                  <a:cubicBezTo>
                    <a:pt x="46" y="76"/>
                    <a:pt x="44" y="85"/>
                    <a:pt x="44" y="85"/>
                  </a:cubicBezTo>
                  <a:cubicBezTo>
                    <a:pt x="44" y="85"/>
                    <a:pt x="47" y="87"/>
                    <a:pt x="47" y="87"/>
                  </a:cubicBezTo>
                  <a:cubicBezTo>
                    <a:pt x="47" y="87"/>
                    <a:pt x="50" y="94"/>
                    <a:pt x="50" y="94"/>
                  </a:cubicBezTo>
                  <a:cubicBezTo>
                    <a:pt x="55" y="93"/>
                    <a:pt x="55" y="93"/>
                    <a:pt x="55" y="93"/>
                  </a:cubicBezTo>
                  <a:cubicBezTo>
                    <a:pt x="68" y="98"/>
                    <a:pt x="68" y="98"/>
                    <a:pt x="68" y="98"/>
                  </a:cubicBezTo>
                  <a:cubicBezTo>
                    <a:pt x="68" y="105"/>
                    <a:pt x="68" y="105"/>
                    <a:pt x="68" y="105"/>
                  </a:cubicBezTo>
                  <a:cubicBezTo>
                    <a:pt x="55" y="107"/>
                    <a:pt x="55" y="107"/>
                    <a:pt x="55" y="107"/>
                  </a:cubicBezTo>
                  <a:cubicBezTo>
                    <a:pt x="46" y="116"/>
                    <a:pt x="46" y="116"/>
                    <a:pt x="46" y="116"/>
                  </a:cubicBezTo>
                  <a:cubicBezTo>
                    <a:pt x="27" y="109"/>
                    <a:pt x="27" y="109"/>
                    <a:pt x="27" y="109"/>
                  </a:cubicBezTo>
                  <a:cubicBezTo>
                    <a:pt x="20" y="116"/>
                    <a:pt x="20" y="116"/>
                    <a:pt x="20" y="116"/>
                  </a:cubicBezTo>
                  <a:cubicBezTo>
                    <a:pt x="11" y="120"/>
                    <a:pt x="11" y="120"/>
                    <a:pt x="11" y="120"/>
                  </a:cubicBezTo>
                  <a:cubicBezTo>
                    <a:pt x="9" y="122"/>
                    <a:pt x="9" y="122"/>
                    <a:pt x="9" y="122"/>
                  </a:cubicBezTo>
                  <a:cubicBezTo>
                    <a:pt x="0" y="120"/>
                    <a:pt x="0" y="120"/>
                    <a:pt x="0" y="120"/>
                  </a:cubicBezTo>
                  <a:cubicBezTo>
                    <a:pt x="0" y="122"/>
                    <a:pt x="0" y="122"/>
                    <a:pt x="0" y="122"/>
                  </a:cubicBezTo>
                  <a:cubicBezTo>
                    <a:pt x="6" y="133"/>
                    <a:pt x="6" y="133"/>
                    <a:pt x="6" y="133"/>
                  </a:cubicBezTo>
                  <a:cubicBezTo>
                    <a:pt x="11" y="148"/>
                    <a:pt x="11" y="148"/>
                    <a:pt x="11" y="148"/>
                  </a:cubicBezTo>
                  <a:cubicBezTo>
                    <a:pt x="18" y="156"/>
                    <a:pt x="18" y="156"/>
                    <a:pt x="18" y="156"/>
                  </a:cubicBezTo>
                  <a:cubicBezTo>
                    <a:pt x="20" y="163"/>
                    <a:pt x="20" y="163"/>
                    <a:pt x="20" y="163"/>
                  </a:cubicBezTo>
                  <a:cubicBezTo>
                    <a:pt x="26" y="165"/>
                    <a:pt x="26" y="165"/>
                    <a:pt x="26" y="165"/>
                  </a:cubicBezTo>
                  <a:cubicBezTo>
                    <a:pt x="29" y="168"/>
                    <a:pt x="29" y="168"/>
                    <a:pt x="29" y="168"/>
                  </a:cubicBezTo>
                  <a:cubicBezTo>
                    <a:pt x="26" y="185"/>
                    <a:pt x="26" y="185"/>
                    <a:pt x="26" y="185"/>
                  </a:cubicBezTo>
                  <a:cubicBezTo>
                    <a:pt x="33" y="190"/>
                    <a:pt x="33" y="190"/>
                    <a:pt x="33" y="190"/>
                  </a:cubicBezTo>
                  <a:cubicBezTo>
                    <a:pt x="48" y="196"/>
                    <a:pt x="48" y="196"/>
                    <a:pt x="48" y="196"/>
                  </a:cubicBezTo>
                  <a:cubicBezTo>
                    <a:pt x="55" y="200"/>
                    <a:pt x="55" y="200"/>
                    <a:pt x="55" y="200"/>
                  </a:cubicBezTo>
                  <a:cubicBezTo>
                    <a:pt x="55" y="205"/>
                    <a:pt x="55" y="205"/>
                    <a:pt x="55" y="205"/>
                  </a:cubicBezTo>
                  <a:cubicBezTo>
                    <a:pt x="63" y="211"/>
                    <a:pt x="63" y="211"/>
                    <a:pt x="63" y="211"/>
                  </a:cubicBezTo>
                  <a:cubicBezTo>
                    <a:pt x="65" y="214"/>
                    <a:pt x="65" y="214"/>
                    <a:pt x="65" y="214"/>
                  </a:cubicBezTo>
                  <a:cubicBezTo>
                    <a:pt x="70" y="216"/>
                    <a:pt x="70" y="216"/>
                    <a:pt x="70" y="216"/>
                  </a:cubicBezTo>
                  <a:cubicBezTo>
                    <a:pt x="70" y="216"/>
                    <a:pt x="75" y="213"/>
                    <a:pt x="77" y="213"/>
                  </a:cubicBezTo>
                  <a:cubicBezTo>
                    <a:pt x="78" y="212"/>
                    <a:pt x="81" y="211"/>
                    <a:pt x="81" y="211"/>
                  </a:cubicBezTo>
                  <a:cubicBezTo>
                    <a:pt x="79" y="214"/>
                    <a:pt x="79" y="214"/>
                    <a:pt x="79" y="214"/>
                  </a:cubicBezTo>
                  <a:cubicBezTo>
                    <a:pt x="84" y="218"/>
                    <a:pt x="84" y="218"/>
                    <a:pt x="84" y="218"/>
                  </a:cubicBezTo>
                  <a:cubicBezTo>
                    <a:pt x="87" y="220"/>
                    <a:pt x="87" y="220"/>
                    <a:pt x="87" y="220"/>
                  </a:cubicBezTo>
                  <a:cubicBezTo>
                    <a:pt x="89" y="222"/>
                    <a:pt x="89" y="222"/>
                    <a:pt x="89" y="222"/>
                  </a:cubicBezTo>
                  <a:cubicBezTo>
                    <a:pt x="92" y="220"/>
                    <a:pt x="92" y="220"/>
                    <a:pt x="92" y="220"/>
                  </a:cubicBezTo>
                  <a:cubicBezTo>
                    <a:pt x="93" y="215"/>
                    <a:pt x="93" y="215"/>
                    <a:pt x="93" y="215"/>
                  </a:cubicBezTo>
                  <a:cubicBezTo>
                    <a:pt x="94" y="211"/>
                    <a:pt x="94" y="211"/>
                    <a:pt x="94" y="211"/>
                  </a:cubicBezTo>
                  <a:cubicBezTo>
                    <a:pt x="94" y="220"/>
                    <a:pt x="94" y="220"/>
                    <a:pt x="94" y="220"/>
                  </a:cubicBezTo>
                  <a:cubicBezTo>
                    <a:pt x="100" y="216"/>
                    <a:pt x="100" y="216"/>
                    <a:pt x="100" y="216"/>
                  </a:cubicBezTo>
                  <a:cubicBezTo>
                    <a:pt x="104" y="204"/>
                    <a:pt x="104" y="204"/>
                    <a:pt x="104" y="204"/>
                  </a:cubicBezTo>
                  <a:cubicBezTo>
                    <a:pt x="113" y="202"/>
                    <a:pt x="113" y="202"/>
                    <a:pt x="113" y="202"/>
                  </a:cubicBezTo>
                  <a:cubicBezTo>
                    <a:pt x="118" y="203"/>
                    <a:pt x="118" y="203"/>
                    <a:pt x="118" y="203"/>
                  </a:cubicBezTo>
                  <a:cubicBezTo>
                    <a:pt x="118" y="192"/>
                    <a:pt x="118" y="192"/>
                    <a:pt x="118" y="192"/>
                  </a:cubicBezTo>
                  <a:cubicBezTo>
                    <a:pt x="113" y="185"/>
                    <a:pt x="113" y="185"/>
                    <a:pt x="113" y="185"/>
                  </a:cubicBezTo>
                  <a:cubicBezTo>
                    <a:pt x="118" y="176"/>
                    <a:pt x="118" y="176"/>
                    <a:pt x="118" y="176"/>
                  </a:cubicBezTo>
                  <a:cubicBezTo>
                    <a:pt x="122" y="179"/>
                    <a:pt x="122" y="179"/>
                    <a:pt x="122" y="179"/>
                  </a:cubicBezTo>
                  <a:cubicBezTo>
                    <a:pt x="131" y="172"/>
                    <a:pt x="131" y="172"/>
                    <a:pt x="131" y="172"/>
                  </a:cubicBezTo>
                  <a:cubicBezTo>
                    <a:pt x="135" y="167"/>
                    <a:pt x="135" y="167"/>
                    <a:pt x="135" y="167"/>
                  </a:cubicBezTo>
                  <a:cubicBezTo>
                    <a:pt x="142" y="163"/>
                    <a:pt x="142" y="163"/>
                    <a:pt x="142" y="163"/>
                  </a:cubicBezTo>
                  <a:cubicBezTo>
                    <a:pt x="151" y="171"/>
                    <a:pt x="151" y="171"/>
                    <a:pt x="151" y="171"/>
                  </a:cubicBezTo>
                  <a:cubicBezTo>
                    <a:pt x="155" y="176"/>
                    <a:pt x="155" y="176"/>
                    <a:pt x="155" y="176"/>
                  </a:cubicBezTo>
                  <a:cubicBezTo>
                    <a:pt x="155" y="181"/>
                    <a:pt x="155" y="181"/>
                    <a:pt x="155" y="181"/>
                  </a:cubicBezTo>
                  <a:cubicBezTo>
                    <a:pt x="158" y="183"/>
                    <a:pt x="158" y="183"/>
                    <a:pt x="158" y="183"/>
                  </a:cubicBezTo>
                  <a:cubicBezTo>
                    <a:pt x="160" y="188"/>
                    <a:pt x="160" y="188"/>
                    <a:pt x="160" y="188"/>
                  </a:cubicBezTo>
                  <a:cubicBezTo>
                    <a:pt x="156" y="196"/>
                    <a:pt x="156" y="196"/>
                    <a:pt x="156" y="196"/>
                  </a:cubicBezTo>
                  <a:cubicBezTo>
                    <a:pt x="155" y="201"/>
                    <a:pt x="155" y="201"/>
                    <a:pt x="155" y="201"/>
                  </a:cubicBezTo>
                  <a:cubicBezTo>
                    <a:pt x="160" y="203"/>
                    <a:pt x="160" y="203"/>
                    <a:pt x="160" y="203"/>
                  </a:cubicBezTo>
                  <a:cubicBezTo>
                    <a:pt x="159" y="212"/>
                    <a:pt x="159" y="212"/>
                    <a:pt x="159" y="212"/>
                  </a:cubicBezTo>
                  <a:cubicBezTo>
                    <a:pt x="168" y="224"/>
                    <a:pt x="168" y="224"/>
                    <a:pt x="168" y="224"/>
                  </a:cubicBezTo>
                  <a:cubicBezTo>
                    <a:pt x="170" y="222"/>
                    <a:pt x="170" y="222"/>
                    <a:pt x="170" y="222"/>
                  </a:cubicBezTo>
                  <a:cubicBezTo>
                    <a:pt x="175" y="220"/>
                    <a:pt x="175" y="220"/>
                    <a:pt x="175" y="220"/>
                  </a:cubicBezTo>
                  <a:cubicBezTo>
                    <a:pt x="179" y="227"/>
                    <a:pt x="179" y="227"/>
                    <a:pt x="179" y="227"/>
                  </a:cubicBezTo>
                  <a:cubicBezTo>
                    <a:pt x="179" y="233"/>
                    <a:pt x="179" y="233"/>
                    <a:pt x="179" y="233"/>
                  </a:cubicBezTo>
                  <a:cubicBezTo>
                    <a:pt x="173" y="244"/>
                    <a:pt x="173" y="244"/>
                    <a:pt x="173" y="244"/>
                  </a:cubicBezTo>
                  <a:cubicBezTo>
                    <a:pt x="173" y="251"/>
                    <a:pt x="173" y="251"/>
                    <a:pt x="173" y="251"/>
                  </a:cubicBezTo>
                  <a:cubicBezTo>
                    <a:pt x="175" y="259"/>
                    <a:pt x="175" y="259"/>
                    <a:pt x="175" y="259"/>
                  </a:cubicBezTo>
                  <a:cubicBezTo>
                    <a:pt x="179" y="257"/>
                    <a:pt x="179" y="257"/>
                    <a:pt x="179" y="257"/>
                  </a:cubicBezTo>
                  <a:cubicBezTo>
                    <a:pt x="181" y="255"/>
                    <a:pt x="181" y="255"/>
                    <a:pt x="181" y="255"/>
                  </a:cubicBezTo>
                  <a:cubicBezTo>
                    <a:pt x="192" y="257"/>
                    <a:pt x="192" y="257"/>
                    <a:pt x="192" y="257"/>
                  </a:cubicBezTo>
                  <a:cubicBezTo>
                    <a:pt x="197" y="252"/>
                    <a:pt x="197" y="252"/>
                    <a:pt x="197" y="252"/>
                  </a:cubicBezTo>
                  <a:cubicBezTo>
                    <a:pt x="203" y="259"/>
                    <a:pt x="203" y="259"/>
                    <a:pt x="203" y="259"/>
                  </a:cubicBezTo>
                  <a:cubicBezTo>
                    <a:pt x="207" y="258"/>
                    <a:pt x="207" y="258"/>
                    <a:pt x="207" y="258"/>
                  </a:cubicBezTo>
                  <a:cubicBezTo>
                    <a:pt x="212" y="248"/>
                    <a:pt x="212" y="248"/>
                    <a:pt x="212" y="248"/>
                  </a:cubicBezTo>
                  <a:cubicBezTo>
                    <a:pt x="216" y="255"/>
                    <a:pt x="216" y="255"/>
                    <a:pt x="216" y="255"/>
                  </a:cubicBezTo>
                  <a:cubicBezTo>
                    <a:pt x="220" y="250"/>
                    <a:pt x="220" y="250"/>
                    <a:pt x="220" y="250"/>
                  </a:cubicBezTo>
                  <a:cubicBezTo>
                    <a:pt x="225" y="255"/>
                    <a:pt x="225" y="255"/>
                    <a:pt x="225" y="255"/>
                  </a:cubicBezTo>
                  <a:cubicBezTo>
                    <a:pt x="232" y="255"/>
                    <a:pt x="232" y="255"/>
                    <a:pt x="232" y="255"/>
                  </a:cubicBezTo>
                  <a:cubicBezTo>
                    <a:pt x="251" y="275"/>
                    <a:pt x="251" y="275"/>
                    <a:pt x="251" y="275"/>
                  </a:cubicBezTo>
                  <a:cubicBezTo>
                    <a:pt x="255" y="271"/>
                    <a:pt x="255" y="271"/>
                    <a:pt x="255" y="271"/>
                  </a:cubicBezTo>
                  <a:cubicBezTo>
                    <a:pt x="260" y="271"/>
                    <a:pt x="260" y="271"/>
                    <a:pt x="260" y="271"/>
                  </a:cubicBezTo>
                  <a:cubicBezTo>
                    <a:pt x="269" y="264"/>
                    <a:pt x="269" y="264"/>
                    <a:pt x="269" y="264"/>
                  </a:cubicBezTo>
                  <a:cubicBezTo>
                    <a:pt x="277" y="247"/>
                    <a:pt x="277" y="247"/>
                    <a:pt x="277" y="247"/>
                  </a:cubicBezTo>
                  <a:cubicBezTo>
                    <a:pt x="277" y="239"/>
                    <a:pt x="277" y="239"/>
                    <a:pt x="277" y="239"/>
                  </a:cubicBezTo>
                  <a:cubicBezTo>
                    <a:pt x="284" y="234"/>
                    <a:pt x="284" y="234"/>
                    <a:pt x="284" y="234"/>
                  </a:cubicBezTo>
                  <a:cubicBezTo>
                    <a:pt x="288" y="226"/>
                    <a:pt x="288" y="226"/>
                    <a:pt x="288" y="226"/>
                  </a:cubicBezTo>
                  <a:cubicBezTo>
                    <a:pt x="288" y="227"/>
                    <a:pt x="286" y="233"/>
                    <a:pt x="286" y="233"/>
                  </a:cubicBezTo>
                  <a:cubicBezTo>
                    <a:pt x="286" y="234"/>
                    <a:pt x="306" y="242"/>
                    <a:pt x="306" y="242"/>
                  </a:cubicBezTo>
                  <a:cubicBezTo>
                    <a:pt x="312" y="236"/>
                    <a:pt x="312" y="236"/>
                    <a:pt x="312" y="236"/>
                  </a:cubicBezTo>
                  <a:cubicBezTo>
                    <a:pt x="325" y="227"/>
                    <a:pt x="325" y="227"/>
                    <a:pt x="325" y="227"/>
                  </a:cubicBezTo>
                  <a:cubicBezTo>
                    <a:pt x="328" y="227"/>
                    <a:pt x="328" y="227"/>
                    <a:pt x="328" y="227"/>
                  </a:cubicBezTo>
                  <a:cubicBezTo>
                    <a:pt x="325" y="214"/>
                    <a:pt x="325" y="214"/>
                    <a:pt x="325" y="214"/>
                  </a:cubicBezTo>
                  <a:cubicBezTo>
                    <a:pt x="323" y="209"/>
                    <a:pt x="323" y="209"/>
                    <a:pt x="323" y="209"/>
                  </a:cubicBezTo>
                  <a:cubicBezTo>
                    <a:pt x="312" y="212"/>
                    <a:pt x="312" y="212"/>
                    <a:pt x="312" y="212"/>
                  </a:cubicBezTo>
                  <a:cubicBezTo>
                    <a:pt x="310" y="209"/>
                    <a:pt x="310" y="209"/>
                    <a:pt x="310" y="209"/>
                  </a:cubicBezTo>
                  <a:cubicBezTo>
                    <a:pt x="316" y="203"/>
                    <a:pt x="316" y="203"/>
                    <a:pt x="316" y="203"/>
                  </a:cubicBezTo>
                  <a:cubicBezTo>
                    <a:pt x="321" y="194"/>
                    <a:pt x="321" y="194"/>
                    <a:pt x="321" y="194"/>
                  </a:cubicBezTo>
                  <a:cubicBezTo>
                    <a:pt x="318" y="191"/>
                    <a:pt x="318" y="191"/>
                    <a:pt x="318" y="191"/>
                  </a:cubicBezTo>
                  <a:cubicBezTo>
                    <a:pt x="318" y="187"/>
                    <a:pt x="318" y="187"/>
                    <a:pt x="318" y="187"/>
                  </a:cubicBezTo>
                  <a:cubicBezTo>
                    <a:pt x="321" y="178"/>
                    <a:pt x="321" y="178"/>
                    <a:pt x="321" y="178"/>
                  </a:cubicBezTo>
                  <a:cubicBezTo>
                    <a:pt x="316" y="175"/>
                    <a:pt x="316" y="175"/>
                    <a:pt x="316" y="175"/>
                  </a:cubicBezTo>
                  <a:cubicBezTo>
                    <a:pt x="316" y="168"/>
                    <a:pt x="316" y="168"/>
                    <a:pt x="316" y="168"/>
                  </a:cubicBezTo>
                  <a:cubicBezTo>
                    <a:pt x="319" y="165"/>
                    <a:pt x="319" y="165"/>
                    <a:pt x="319" y="165"/>
                  </a:cubicBezTo>
                  <a:cubicBezTo>
                    <a:pt x="321" y="166"/>
                    <a:pt x="321" y="166"/>
                    <a:pt x="321" y="166"/>
                  </a:cubicBezTo>
                  <a:cubicBezTo>
                    <a:pt x="332" y="176"/>
                    <a:pt x="332" y="176"/>
                    <a:pt x="332" y="176"/>
                  </a:cubicBezTo>
                  <a:cubicBezTo>
                    <a:pt x="334" y="189"/>
                    <a:pt x="334" y="189"/>
                    <a:pt x="334" y="189"/>
                  </a:cubicBezTo>
                  <a:cubicBezTo>
                    <a:pt x="335" y="196"/>
                    <a:pt x="335" y="196"/>
                    <a:pt x="335" y="196"/>
                  </a:cubicBezTo>
                  <a:cubicBezTo>
                    <a:pt x="332" y="200"/>
                    <a:pt x="332" y="200"/>
                    <a:pt x="332" y="200"/>
                  </a:cubicBezTo>
                  <a:cubicBezTo>
                    <a:pt x="329" y="200"/>
                    <a:pt x="329" y="200"/>
                    <a:pt x="329" y="200"/>
                  </a:cubicBezTo>
                  <a:cubicBezTo>
                    <a:pt x="330" y="218"/>
                    <a:pt x="330" y="218"/>
                    <a:pt x="330" y="218"/>
                  </a:cubicBezTo>
                  <a:cubicBezTo>
                    <a:pt x="332" y="223"/>
                    <a:pt x="332" y="223"/>
                    <a:pt x="332" y="223"/>
                  </a:cubicBezTo>
                  <a:cubicBezTo>
                    <a:pt x="341" y="209"/>
                    <a:pt x="341" y="209"/>
                    <a:pt x="341" y="209"/>
                  </a:cubicBezTo>
                  <a:cubicBezTo>
                    <a:pt x="340" y="200"/>
                    <a:pt x="340" y="200"/>
                    <a:pt x="340" y="200"/>
                  </a:cubicBezTo>
                  <a:lnTo>
                    <a:pt x="345" y="188"/>
                  </a:lnTo>
                  <a:close/>
                  <a:moveTo>
                    <a:pt x="244" y="137"/>
                  </a:moveTo>
                  <a:cubicBezTo>
                    <a:pt x="244" y="138"/>
                    <a:pt x="247" y="146"/>
                    <a:pt x="247" y="146"/>
                  </a:cubicBezTo>
                  <a:cubicBezTo>
                    <a:pt x="235" y="157"/>
                    <a:pt x="235" y="157"/>
                    <a:pt x="235" y="157"/>
                  </a:cubicBezTo>
                  <a:cubicBezTo>
                    <a:pt x="229" y="166"/>
                    <a:pt x="229" y="166"/>
                    <a:pt x="229" y="166"/>
                  </a:cubicBezTo>
                  <a:cubicBezTo>
                    <a:pt x="225" y="160"/>
                    <a:pt x="225" y="160"/>
                    <a:pt x="225" y="160"/>
                  </a:cubicBezTo>
                  <a:cubicBezTo>
                    <a:pt x="218" y="157"/>
                    <a:pt x="218" y="157"/>
                    <a:pt x="218" y="157"/>
                  </a:cubicBezTo>
                  <a:cubicBezTo>
                    <a:pt x="211" y="159"/>
                    <a:pt x="211" y="159"/>
                    <a:pt x="211" y="159"/>
                  </a:cubicBezTo>
                  <a:cubicBezTo>
                    <a:pt x="204" y="156"/>
                    <a:pt x="204" y="156"/>
                    <a:pt x="204" y="156"/>
                  </a:cubicBezTo>
                  <a:cubicBezTo>
                    <a:pt x="207" y="144"/>
                    <a:pt x="207" y="144"/>
                    <a:pt x="207" y="144"/>
                  </a:cubicBezTo>
                  <a:cubicBezTo>
                    <a:pt x="219" y="132"/>
                    <a:pt x="219" y="132"/>
                    <a:pt x="219" y="132"/>
                  </a:cubicBezTo>
                  <a:cubicBezTo>
                    <a:pt x="228" y="115"/>
                    <a:pt x="228" y="115"/>
                    <a:pt x="228" y="115"/>
                  </a:cubicBezTo>
                  <a:cubicBezTo>
                    <a:pt x="229" y="107"/>
                    <a:pt x="229" y="107"/>
                    <a:pt x="229" y="107"/>
                  </a:cubicBezTo>
                  <a:cubicBezTo>
                    <a:pt x="234" y="112"/>
                    <a:pt x="234" y="112"/>
                    <a:pt x="234" y="112"/>
                  </a:cubicBezTo>
                  <a:cubicBezTo>
                    <a:pt x="236" y="120"/>
                    <a:pt x="236" y="120"/>
                    <a:pt x="236" y="120"/>
                  </a:cubicBezTo>
                  <a:cubicBezTo>
                    <a:pt x="245" y="117"/>
                    <a:pt x="245" y="117"/>
                    <a:pt x="245" y="117"/>
                  </a:cubicBezTo>
                  <a:cubicBezTo>
                    <a:pt x="256" y="118"/>
                    <a:pt x="256" y="118"/>
                    <a:pt x="256" y="118"/>
                  </a:cubicBezTo>
                  <a:cubicBezTo>
                    <a:pt x="256" y="118"/>
                    <a:pt x="244" y="137"/>
                    <a:pt x="244" y="137"/>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B7488C37-89D5-6003-7948-DCD816AA55FD}"/>
                </a:ext>
              </a:extLst>
            </p:cNvPr>
            <p:cNvSpPr>
              <a:spLocks/>
            </p:cNvSpPr>
            <p:nvPr/>
          </p:nvSpPr>
          <p:spPr bwMode="auto">
            <a:xfrm>
              <a:off x="4321021" y="5334114"/>
              <a:ext cx="1683916" cy="1022236"/>
            </a:xfrm>
            <a:custGeom>
              <a:avLst/>
              <a:gdLst>
                <a:gd name="T0" fmla="*/ 624 w 652"/>
                <a:gd name="T1" fmla="*/ 59 h 396"/>
                <a:gd name="T2" fmla="*/ 620 w 652"/>
                <a:gd name="T3" fmla="*/ 120 h 396"/>
                <a:gd name="T4" fmla="*/ 633 w 652"/>
                <a:gd name="T5" fmla="*/ 177 h 396"/>
                <a:gd name="T6" fmla="*/ 605 w 652"/>
                <a:gd name="T7" fmla="*/ 207 h 396"/>
                <a:gd name="T8" fmla="*/ 604 w 652"/>
                <a:gd name="T9" fmla="*/ 258 h 396"/>
                <a:gd name="T10" fmla="*/ 565 w 652"/>
                <a:gd name="T11" fmla="*/ 255 h 396"/>
                <a:gd name="T12" fmla="*/ 572 w 652"/>
                <a:gd name="T13" fmla="*/ 288 h 396"/>
                <a:gd name="T14" fmla="*/ 590 w 652"/>
                <a:gd name="T15" fmla="*/ 301 h 396"/>
                <a:gd name="T16" fmla="*/ 569 w 652"/>
                <a:gd name="T17" fmla="*/ 306 h 396"/>
                <a:gd name="T18" fmla="*/ 536 w 652"/>
                <a:gd name="T19" fmla="*/ 300 h 396"/>
                <a:gd name="T20" fmla="*/ 546 w 652"/>
                <a:gd name="T21" fmla="*/ 326 h 396"/>
                <a:gd name="T22" fmla="*/ 519 w 652"/>
                <a:gd name="T23" fmla="*/ 323 h 396"/>
                <a:gd name="T24" fmla="*/ 476 w 652"/>
                <a:gd name="T25" fmla="*/ 324 h 396"/>
                <a:gd name="T26" fmla="*/ 474 w 652"/>
                <a:gd name="T27" fmla="*/ 324 h 396"/>
                <a:gd name="T28" fmla="*/ 435 w 652"/>
                <a:gd name="T29" fmla="*/ 288 h 396"/>
                <a:gd name="T30" fmla="*/ 366 w 652"/>
                <a:gd name="T31" fmla="*/ 286 h 396"/>
                <a:gd name="T32" fmla="*/ 343 w 652"/>
                <a:gd name="T33" fmla="*/ 297 h 396"/>
                <a:gd name="T34" fmla="*/ 337 w 652"/>
                <a:gd name="T35" fmla="*/ 295 h 396"/>
                <a:gd name="T36" fmla="*/ 318 w 652"/>
                <a:gd name="T37" fmla="*/ 311 h 396"/>
                <a:gd name="T38" fmla="*/ 320 w 652"/>
                <a:gd name="T39" fmla="*/ 340 h 396"/>
                <a:gd name="T40" fmla="*/ 311 w 652"/>
                <a:gd name="T41" fmla="*/ 355 h 396"/>
                <a:gd name="T42" fmla="*/ 284 w 652"/>
                <a:gd name="T43" fmla="*/ 380 h 396"/>
                <a:gd name="T44" fmla="*/ 269 w 652"/>
                <a:gd name="T45" fmla="*/ 356 h 396"/>
                <a:gd name="T46" fmla="*/ 234 w 652"/>
                <a:gd name="T47" fmla="*/ 344 h 396"/>
                <a:gd name="T48" fmla="*/ 219 w 652"/>
                <a:gd name="T49" fmla="*/ 325 h 396"/>
                <a:gd name="T50" fmla="*/ 222 w 652"/>
                <a:gd name="T51" fmla="*/ 335 h 396"/>
                <a:gd name="T52" fmla="*/ 217 w 652"/>
                <a:gd name="T53" fmla="*/ 335 h 396"/>
                <a:gd name="T54" fmla="*/ 183 w 652"/>
                <a:gd name="T55" fmla="*/ 333 h 396"/>
                <a:gd name="T56" fmla="*/ 143 w 652"/>
                <a:gd name="T57" fmla="*/ 332 h 396"/>
                <a:gd name="T58" fmla="*/ 116 w 652"/>
                <a:gd name="T59" fmla="*/ 351 h 396"/>
                <a:gd name="T60" fmla="*/ 92 w 652"/>
                <a:gd name="T61" fmla="*/ 346 h 396"/>
                <a:gd name="T62" fmla="*/ 81 w 652"/>
                <a:gd name="T63" fmla="*/ 365 h 396"/>
                <a:gd name="T64" fmla="*/ 68 w 652"/>
                <a:gd name="T65" fmla="*/ 396 h 396"/>
                <a:gd name="T66" fmla="*/ 47 w 652"/>
                <a:gd name="T67" fmla="*/ 362 h 396"/>
                <a:gd name="T68" fmla="*/ 26 w 652"/>
                <a:gd name="T69" fmla="*/ 357 h 396"/>
                <a:gd name="T70" fmla="*/ 3 w 652"/>
                <a:gd name="T71" fmla="*/ 353 h 396"/>
                <a:gd name="T72" fmla="*/ 32 w 652"/>
                <a:gd name="T73" fmla="*/ 329 h 396"/>
                <a:gd name="T74" fmla="*/ 68 w 652"/>
                <a:gd name="T75" fmla="*/ 324 h 396"/>
                <a:gd name="T76" fmla="*/ 97 w 652"/>
                <a:gd name="T77" fmla="*/ 297 h 396"/>
                <a:gd name="T78" fmla="*/ 118 w 652"/>
                <a:gd name="T79" fmla="*/ 269 h 396"/>
                <a:gd name="T80" fmla="*/ 143 w 652"/>
                <a:gd name="T81" fmla="*/ 261 h 396"/>
                <a:gd name="T82" fmla="*/ 176 w 652"/>
                <a:gd name="T83" fmla="*/ 242 h 396"/>
                <a:gd name="T84" fmla="*/ 202 w 652"/>
                <a:gd name="T85" fmla="*/ 183 h 396"/>
                <a:gd name="T86" fmla="*/ 242 w 652"/>
                <a:gd name="T87" fmla="*/ 181 h 396"/>
                <a:gd name="T88" fmla="*/ 270 w 652"/>
                <a:gd name="T89" fmla="*/ 177 h 396"/>
                <a:gd name="T90" fmla="*/ 254 w 652"/>
                <a:gd name="T91" fmla="*/ 149 h 396"/>
                <a:gd name="T92" fmla="*/ 302 w 652"/>
                <a:gd name="T93" fmla="*/ 149 h 396"/>
                <a:gd name="T94" fmla="*/ 355 w 652"/>
                <a:gd name="T95" fmla="*/ 163 h 396"/>
                <a:gd name="T96" fmla="*/ 414 w 652"/>
                <a:gd name="T97" fmla="*/ 173 h 396"/>
                <a:gd name="T98" fmla="*/ 425 w 652"/>
                <a:gd name="T99" fmla="*/ 174 h 396"/>
                <a:gd name="T100" fmla="*/ 428 w 652"/>
                <a:gd name="T101" fmla="*/ 143 h 396"/>
                <a:gd name="T102" fmla="*/ 470 w 652"/>
                <a:gd name="T103" fmla="*/ 115 h 396"/>
                <a:gd name="T104" fmla="*/ 526 w 652"/>
                <a:gd name="T105" fmla="*/ 66 h 396"/>
                <a:gd name="T106" fmla="*/ 492 w 652"/>
                <a:gd name="T107" fmla="*/ 79 h 396"/>
                <a:gd name="T108" fmla="*/ 480 w 652"/>
                <a:gd name="T109" fmla="*/ 83 h 396"/>
                <a:gd name="T110" fmla="*/ 484 w 652"/>
                <a:gd name="T111" fmla="*/ 72 h 396"/>
                <a:gd name="T112" fmla="*/ 497 w 652"/>
                <a:gd name="T113" fmla="*/ 39 h 396"/>
                <a:gd name="T114" fmla="*/ 519 w 652"/>
                <a:gd name="T115" fmla="*/ 22 h 396"/>
                <a:gd name="T116" fmla="*/ 532 w 652"/>
                <a:gd name="T117" fmla="*/ 9 h 396"/>
                <a:gd name="T118" fmla="*/ 561 w 652"/>
                <a:gd name="T119" fmla="*/ 12 h 396"/>
                <a:gd name="T120" fmla="*/ 578 w 652"/>
                <a:gd name="T121" fmla="*/ 18 h 396"/>
                <a:gd name="T122" fmla="*/ 604 w 652"/>
                <a:gd name="T123" fmla="*/ 7 h 396"/>
                <a:gd name="T124" fmla="*/ 628 w 652"/>
                <a:gd name="T125" fmla="*/ 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2" h="396">
                  <a:moveTo>
                    <a:pt x="652" y="24"/>
                  </a:moveTo>
                  <a:cubicBezTo>
                    <a:pt x="650" y="31"/>
                    <a:pt x="650" y="31"/>
                    <a:pt x="650" y="31"/>
                  </a:cubicBezTo>
                  <a:cubicBezTo>
                    <a:pt x="637" y="37"/>
                    <a:pt x="637" y="37"/>
                    <a:pt x="637" y="37"/>
                  </a:cubicBezTo>
                  <a:cubicBezTo>
                    <a:pt x="637" y="37"/>
                    <a:pt x="631" y="31"/>
                    <a:pt x="631" y="31"/>
                  </a:cubicBezTo>
                  <a:cubicBezTo>
                    <a:pt x="631" y="31"/>
                    <a:pt x="631" y="51"/>
                    <a:pt x="631" y="51"/>
                  </a:cubicBezTo>
                  <a:cubicBezTo>
                    <a:pt x="624" y="59"/>
                    <a:pt x="624" y="59"/>
                    <a:pt x="624" y="59"/>
                  </a:cubicBezTo>
                  <a:cubicBezTo>
                    <a:pt x="618" y="87"/>
                    <a:pt x="618" y="87"/>
                    <a:pt x="618" y="87"/>
                  </a:cubicBezTo>
                  <a:cubicBezTo>
                    <a:pt x="622" y="96"/>
                    <a:pt x="622" y="96"/>
                    <a:pt x="622" y="96"/>
                  </a:cubicBezTo>
                  <a:cubicBezTo>
                    <a:pt x="618" y="94"/>
                    <a:pt x="618" y="94"/>
                    <a:pt x="618" y="94"/>
                  </a:cubicBezTo>
                  <a:cubicBezTo>
                    <a:pt x="620" y="108"/>
                    <a:pt x="620" y="108"/>
                    <a:pt x="620" y="108"/>
                  </a:cubicBezTo>
                  <a:cubicBezTo>
                    <a:pt x="613" y="118"/>
                    <a:pt x="613" y="118"/>
                    <a:pt x="613" y="118"/>
                  </a:cubicBezTo>
                  <a:cubicBezTo>
                    <a:pt x="620" y="120"/>
                    <a:pt x="620" y="120"/>
                    <a:pt x="620" y="120"/>
                  </a:cubicBezTo>
                  <a:cubicBezTo>
                    <a:pt x="624" y="133"/>
                    <a:pt x="624" y="133"/>
                    <a:pt x="624" y="133"/>
                  </a:cubicBezTo>
                  <a:cubicBezTo>
                    <a:pt x="626" y="133"/>
                    <a:pt x="626" y="133"/>
                    <a:pt x="626" y="133"/>
                  </a:cubicBezTo>
                  <a:cubicBezTo>
                    <a:pt x="626" y="143"/>
                    <a:pt x="626" y="143"/>
                    <a:pt x="626" y="143"/>
                  </a:cubicBezTo>
                  <a:cubicBezTo>
                    <a:pt x="631" y="149"/>
                    <a:pt x="631" y="149"/>
                    <a:pt x="631" y="149"/>
                  </a:cubicBezTo>
                  <a:cubicBezTo>
                    <a:pt x="624" y="157"/>
                    <a:pt x="624" y="157"/>
                    <a:pt x="624" y="157"/>
                  </a:cubicBezTo>
                  <a:cubicBezTo>
                    <a:pt x="633" y="177"/>
                    <a:pt x="633" y="177"/>
                    <a:pt x="633" y="177"/>
                  </a:cubicBezTo>
                  <a:cubicBezTo>
                    <a:pt x="624" y="195"/>
                    <a:pt x="624" y="195"/>
                    <a:pt x="624" y="195"/>
                  </a:cubicBezTo>
                  <a:cubicBezTo>
                    <a:pt x="619" y="195"/>
                    <a:pt x="619" y="195"/>
                    <a:pt x="619" y="195"/>
                  </a:cubicBezTo>
                  <a:cubicBezTo>
                    <a:pt x="619" y="192"/>
                    <a:pt x="619" y="192"/>
                    <a:pt x="619" y="192"/>
                  </a:cubicBezTo>
                  <a:cubicBezTo>
                    <a:pt x="602" y="199"/>
                    <a:pt x="602" y="199"/>
                    <a:pt x="602" y="199"/>
                  </a:cubicBezTo>
                  <a:cubicBezTo>
                    <a:pt x="600" y="204"/>
                    <a:pt x="600" y="204"/>
                    <a:pt x="600" y="204"/>
                  </a:cubicBezTo>
                  <a:cubicBezTo>
                    <a:pt x="605" y="207"/>
                    <a:pt x="605" y="207"/>
                    <a:pt x="605" y="207"/>
                  </a:cubicBezTo>
                  <a:cubicBezTo>
                    <a:pt x="604" y="219"/>
                    <a:pt x="604" y="219"/>
                    <a:pt x="604" y="219"/>
                  </a:cubicBezTo>
                  <a:cubicBezTo>
                    <a:pt x="602" y="219"/>
                    <a:pt x="602" y="219"/>
                    <a:pt x="602" y="219"/>
                  </a:cubicBezTo>
                  <a:cubicBezTo>
                    <a:pt x="604" y="227"/>
                    <a:pt x="604" y="227"/>
                    <a:pt x="604" y="227"/>
                  </a:cubicBezTo>
                  <a:cubicBezTo>
                    <a:pt x="604" y="241"/>
                    <a:pt x="604" y="241"/>
                    <a:pt x="604" y="241"/>
                  </a:cubicBezTo>
                  <a:cubicBezTo>
                    <a:pt x="609" y="245"/>
                    <a:pt x="609" y="245"/>
                    <a:pt x="609" y="245"/>
                  </a:cubicBezTo>
                  <a:cubicBezTo>
                    <a:pt x="604" y="258"/>
                    <a:pt x="604" y="258"/>
                    <a:pt x="604" y="258"/>
                  </a:cubicBezTo>
                  <a:cubicBezTo>
                    <a:pt x="595" y="258"/>
                    <a:pt x="595" y="258"/>
                    <a:pt x="595" y="258"/>
                  </a:cubicBezTo>
                  <a:cubicBezTo>
                    <a:pt x="587" y="251"/>
                    <a:pt x="587" y="251"/>
                    <a:pt x="587" y="251"/>
                  </a:cubicBezTo>
                  <a:cubicBezTo>
                    <a:pt x="584" y="251"/>
                    <a:pt x="584" y="251"/>
                    <a:pt x="584" y="251"/>
                  </a:cubicBezTo>
                  <a:cubicBezTo>
                    <a:pt x="576" y="242"/>
                    <a:pt x="576" y="242"/>
                    <a:pt x="576" y="242"/>
                  </a:cubicBezTo>
                  <a:cubicBezTo>
                    <a:pt x="576" y="242"/>
                    <a:pt x="569" y="246"/>
                    <a:pt x="558" y="247"/>
                  </a:cubicBezTo>
                  <a:cubicBezTo>
                    <a:pt x="558" y="247"/>
                    <a:pt x="560" y="252"/>
                    <a:pt x="565" y="255"/>
                  </a:cubicBezTo>
                  <a:cubicBezTo>
                    <a:pt x="570" y="257"/>
                    <a:pt x="574" y="264"/>
                    <a:pt x="574" y="266"/>
                  </a:cubicBezTo>
                  <a:cubicBezTo>
                    <a:pt x="569" y="269"/>
                    <a:pt x="569" y="269"/>
                    <a:pt x="569" y="269"/>
                  </a:cubicBezTo>
                  <a:cubicBezTo>
                    <a:pt x="567" y="276"/>
                    <a:pt x="567" y="276"/>
                    <a:pt x="567" y="276"/>
                  </a:cubicBezTo>
                  <a:cubicBezTo>
                    <a:pt x="567" y="276"/>
                    <a:pt x="574" y="280"/>
                    <a:pt x="576" y="282"/>
                  </a:cubicBezTo>
                  <a:cubicBezTo>
                    <a:pt x="572" y="286"/>
                    <a:pt x="572" y="286"/>
                    <a:pt x="572" y="286"/>
                  </a:cubicBezTo>
                  <a:cubicBezTo>
                    <a:pt x="572" y="288"/>
                    <a:pt x="572" y="288"/>
                    <a:pt x="572" y="288"/>
                  </a:cubicBezTo>
                  <a:cubicBezTo>
                    <a:pt x="574" y="288"/>
                    <a:pt x="574" y="288"/>
                    <a:pt x="574" y="288"/>
                  </a:cubicBezTo>
                  <a:cubicBezTo>
                    <a:pt x="574" y="288"/>
                    <a:pt x="572" y="291"/>
                    <a:pt x="572" y="291"/>
                  </a:cubicBezTo>
                  <a:cubicBezTo>
                    <a:pt x="572" y="291"/>
                    <a:pt x="574" y="297"/>
                    <a:pt x="574" y="297"/>
                  </a:cubicBezTo>
                  <a:cubicBezTo>
                    <a:pt x="577" y="297"/>
                    <a:pt x="577" y="297"/>
                    <a:pt x="577" y="297"/>
                  </a:cubicBezTo>
                  <a:cubicBezTo>
                    <a:pt x="580" y="302"/>
                    <a:pt x="580" y="302"/>
                    <a:pt x="580" y="302"/>
                  </a:cubicBezTo>
                  <a:cubicBezTo>
                    <a:pt x="590" y="301"/>
                    <a:pt x="590" y="301"/>
                    <a:pt x="590" y="301"/>
                  </a:cubicBezTo>
                  <a:cubicBezTo>
                    <a:pt x="587" y="303"/>
                    <a:pt x="587" y="303"/>
                    <a:pt x="587" y="303"/>
                  </a:cubicBezTo>
                  <a:cubicBezTo>
                    <a:pt x="587" y="306"/>
                    <a:pt x="587" y="306"/>
                    <a:pt x="587" y="306"/>
                  </a:cubicBezTo>
                  <a:cubicBezTo>
                    <a:pt x="576" y="306"/>
                    <a:pt x="576" y="306"/>
                    <a:pt x="576" y="306"/>
                  </a:cubicBezTo>
                  <a:cubicBezTo>
                    <a:pt x="578" y="310"/>
                    <a:pt x="578" y="310"/>
                    <a:pt x="578" y="310"/>
                  </a:cubicBezTo>
                  <a:cubicBezTo>
                    <a:pt x="572" y="309"/>
                    <a:pt x="572" y="309"/>
                    <a:pt x="572" y="309"/>
                  </a:cubicBezTo>
                  <a:cubicBezTo>
                    <a:pt x="569" y="306"/>
                    <a:pt x="569" y="306"/>
                    <a:pt x="569" y="306"/>
                  </a:cubicBezTo>
                  <a:cubicBezTo>
                    <a:pt x="558" y="305"/>
                    <a:pt x="558" y="305"/>
                    <a:pt x="558" y="305"/>
                  </a:cubicBezTo>
                  <a:cubicBezTo>
                    <a:pt x="556" y="309"/>
                    <a:pt x="556" y="309"/>
                    <a:pt x="556" y="309"/>
                  </a:cubicBezTo>
                  <a:cubicBezTo>
                    <a:pt x="550" y="309"/>
                    <a:pt x="550" y="309"/>
                    <a:pt x="550" y="309"/>
                  </a:cubicBezTo>
                  <a:cubicBezTo>
                    <a:pt x="547" y="304"/>
                    <a:pt x="547" y="304"/>
                    <a:pt x="547" y="304"/>
                  </a:cubicBezTo>
                  <a:cubicBezTo>
                    <a:pt x="542" y="300"/>
                    <a:pt x="542" y="300"/>
                    <a:pt x="542" y="300"/>
                  </a:cubicBezTo>
                  <a:cubicBezTo>
                    <a:pt x="536" y="300"/>
                    <a:pt x="536" y="300"/>
                    <a:pt x="536" y="300"/>
                  </a:cubicBezTo>
                  <a:cubicBezTo>
                    <a:pt x="537" y="304"/>
                    <a:pt x="537" y="304"/>
                    <a:pt x="537" y="304"/>
                  </a:cubicBezTo>
                  <a:cubicBezTo>
                    <a:pt x="528" y="306"/>
                    <a:pt x="528" y="306"/>
                    <a:pt x="528" y="306"/>
                  </a:cubicBezTo>
                  <a:cubicBezTo>
                    <a:pt x="526" y="309"/>
                    <a:pt x="526" y="309"/>
                    <a:pt x="526" y="309"/>
                  </a:cubicBezTo>
                  <a:cubicBezTo>
                    <a:pt x="549" y="315"/>
                    <a:pt x="549" y="315"/>
                    <a:pt x="549" y="315"/>
                  </a:cubicBezTo>
                  <a:cubicBezTo>
                    <a:pt x="550" y="322"/>
                    <a:pt x="550" y="322"/>
                    <a:pt x="550" y="322"/>
                  </a:cubicBezTo>
                  <a:cubicBezTo>
                    <a:pt x="546" y="326"/>
                    <a:pt x="546" y="326"/>
                    <a:pt x="546" y="326"/>
                  </a:cubicBezTo>
                  <a:cubicBezTo>
                    <a:pt x="546" y="330"/>
                    <a:pt x="546" y="330"/>
                    <a:pt x="546" y="330"/>
                  </a:cubicBezTo>
                  <a:cubicBezTo>
                    <a:pt x="542" y="333"/>
                    <a:pt x="542" y="333"/>
                    <a:pt x="542" y="333"/>
                  </a:cubicBezTo>
                  <a:cubicBezTo>
                    <a:pt x="532" y="333"/>
                    <a:pt x="532" y="333"/>
                    <a:pt x="532" y="333"/>
                  </a:cubicBezTo>
                  <a:cubicBezTo>
                    <a:pt x="530" y="329"/>
                    <a:pt x="530" y="329"/>
                    <a:pt x="530" y="329"/>
                  </a:cubicBezTo>
                  <a:cubicBezTo>
                    <a:pt x="524" y="329"/>
                    <a:pt x="524" y="329"/>
                    <a:pt x="524" y="329"/>
                  </a:cubicBezTo>
                  <a:cubicBezTo>
                    <a:pt x="519" y="323"/>
                    <a:pt x="519" y="323"/>
                    <a:pt x="519" y="323"/>
                  </a:cubicBezTo>
                  <a:cubicBezTo>
                    <a:pt x="505" y="322"/>
                    <a:pt x="505" y="322"/>
                    <a:pt x="505" y="322"/>
                  </a:cubicBezTo>
                  <a:cubicBezTo>
                    <a:pt x="491" y="317"/>
                    <a:pt x="491" y="317"/>
                    <a:pt x="491" y="317"/>
                  </a:cubicBezTo>
                  <a:cubicBezTo>
                    <a:pt x="486" y="313"/>
                    <a:pt x="486" y="313"/>
                    <a:pt x="486" y="313"/>
                  </a:cubicBezTo>
                  <a:cubicBezTo>
                    <a:pt x="479" y="312"/>
                    <a:pt x="479" y="312"/>
                    <a:pt x="479" y="312"/>
                  </a:cubicBezTo>
                  <a:cubicBezTo>
                    <a:pt x="476" y="319"/>
                    <a:pt x="476" y="319"/>
                    <a:pt x="476" y="319"/>
                  </a:cubicBezTo>
                  <a:cubicBezTo>
                    <a:pt x="476" y="324"/>
                    <a:pt x="476" y="324"/>
                    <a:pt x="476" y="324"/>
                  </a:cubicBezTo>
                  <a:cubicBezTo>
                    <a:pt x="478" y="327"/>
                    <a:pt x="478" y="327"/>
                    <a:pt x="478" y="327"/>
                  </a:cubicBezTo>
                  <a:cubicBezTo>
                    <a:pt x="479" y="334"/>
                    <a:pt x="479" y="334"/>
                    <a:pt x="479" y="334"/>
                  </a:cubicBezTo>
                  <a:cubicBezTo>
                    <a:pt x="476" y="336"/>
                    <a:pt x="476" y="336"/>
                    <a:pt x="476" y="336"/>
                  </a:cubicBezTo>
                  <a:cubicBezTo>
                    <a:pt x="471" y="336"/>
                    <a:pt x="471" y="336"/>
                    <a:pt x="471" y="336"/>
                  </a:cubicBezTo>
                  <a:cubicBezTo>
                    <a:pt x="475" y="330"/>
                    <a:pt x="475" y="330"/>
                    <a:pt x="475" y="330"/>
                  </a:cubicBezTo>
                  <a:cubicBezTo>
                    <a:pt x="474" y="324"/>
                    <a:pt x="474" y="324"/>
                    <a:pt x="474" y="324"/>
                  </a:cubicBezTo>
                  <a:cubicBezTo>
                    <a:pt x="470" y="324"/>
                    <a:pt x="470" y="324"/>
                    <a:pt x="470" y="324"/>
                  </a:cubicBezTo>
                  <a:cubicBezTo>
                    <a:pt x="468" y="318"/>
                    <a:pt x="468" y="318"/>
                    <a:pt x="468" y="318"/>
                  </a:cubicBezTo>
                  <a:cubicBezTo>
                    <a:pt x="457" y="306"/>
                    <a:pt x="457" y="306"/>
                    <a:pt x="457" y="306"/>
                  </a:cubicBezTo>
                  <a:cubicBezTo>
                    <a:pt x="449" y="299"/>
                    <a:pt x="449" y="299"/>
                    <a:pt x="449" y="299"/>
                  </a:cubicBezTo>
                  <a:cubicBezTo>
                    <a:pt x="442" y="295"/>
                    <a:pt x="442" y="295"/>
                    <a:pt x="442" y="295"/>
                  </a:cubicBezTo>
                  <a:cubicBezTo>
                    <a:pt x="435" y="288"/>
                    <a:pt x="435" y="288"/>
                    <a:pt x="435" y="288"/>
                  </a:cubicBezTo>
                  <a:cubicBezTo>
                    <a:pt x="429" y="286"/>
                    <a:pt x="429" y="286"/>
                    <a:pt x="429" y="286"/>
                  </a:cubicBezTo>
                  <a:cubicBezTo>
                    <a:pt x="419" y="282"/>
                    <a:pt x="419" y="282"/>
                    <a:pt x="419" y="282"/>
                  </a:cubicBezTo>
                  <a:cubicBezTo>
                    <a:pt x="410" y="284"/>
                    <a:pt x="410" y="284"/>
                    <a:pt x="410" y="284"/>
                  </a:cubicBezTo>
                  <a:cubicBezTo>
                    <a:pt x="391" y="283"/>
                    <a:pt x="391" y="283"/>
                    <a:pt x="391" y="283"/>
                  </a:cubicBezTo>
                  <a:cubicBezTo>
                    <a:pt x="389" y="286"/>
                    <a:pt x="389" y="286"/>
                    <a:pt x="389" y="286"/>
                  </a:cubicBezTo>
                  <a:cubicBezTo>
                    <a:pt x="366" y="286"/>
                    <a:pt x="366" y="286"/>
                    <a:pt x="366" y="286"/>
                  </a:cubicBezTo>
                  <a:cubicBezTo>
                    <a:pt x="361" y="288"/>
                    <a:pt x="361" y="288"/>
                    <a:pt x="361" y="288"/>
                  </a:cubicBezTo>
                  <a:cubicBezTo>
                    <a:pt x="361" y="292"/>
                    <a:pt x="361" y="292"/>
                    <a:pt x="361" y="292"/>
                  </a:cubicBezTo>
                  <a:cubicBezTo>
                    <a:pt x="358" y="295"/>
                    <a:pt x="358" y="295"/>
                    <a:pt x="358" y="295"/>
                  </a:cubicBezTo>
                  <a:cubicBezTo>
                    <a:pt x="351" y="295"/>
                    <a:pt x="351" y="295"/>
                    <a:pt x="351" y="295"/>
                  </a:cubicBezTo>
                  <a:cubicBezTo>
                    <a:pt x="350" y="299"/>
                    <a:pt x="350" y="299"/>
                    <a:pt x="350" y="299"/>
                  </a:cubicBezTo>
                  <a:cubicBezTo>
                    <a:pt x="343" y="297"/>
                    <a:pt x="343" y="297"/>
                    <a:pt x="343" y="297"/>
                  </a:cubicBezTo>
                  <a:cubicBezTo>
                    <a:pt x="343" y="290"/>
                    <a:pt x="343" y="290"/>
                    <a:pt x="343" y="290"/>
                  </a:cubicBezTo>
                  <a:cubicBezTo>
                    <a:pt x="340" y="287"/>
                    <a:pt x="340" y="287"/>
                    <a:pt x="340" y="287"/>
                  </a:cubicBezTo>
                  <a:cubicBezTo>
                    <a:pt x="340" y="280"/>
                    <a:pt x="340" y="280"/>
                    <a:pt x="340" y="280"/>
                  </a:cubicBezTo>
                  <a:cubicBezTo>
                    <a:pt x="337" y="277"/>
                    <a:pt x="337" y="277"/>
                    <a:pt x="337" y="277"/>
                  </a:cubicBezTo>
                  <a:cubicBezTo>
                    <a:pt x="336" y="283"/>
                    <a:pt x="336" y="283"/>
                    <a:pt x="336" y="283"/>
                  </a:cubicBezTo>
                  <a:cubicBezTo>
                    <a:pt x="337" y="295"/>
                    <a:pt x="337" y="295"/>
                    <a:pt x="337" y="295"/>
                  </a:cubicBezTo>
                  <a:cubicBezTo>
                    <a:pt x="339" y="296"/>
                    <a:pt x="339" y="296"/>
                    <a:pt x="339" y="296"/>
                  </a:cubicBezTo>
                  <a:cubicBezTo>
                    <a:pt x="335" y="299"/>
                    <a:pt x="335" y="299"/>
                    <a:pt x="335" y="299"/>
                  </a:cubicBezTo>
                  <a:cubicBezTo>
                    <a:pt x="335" y="303"/>
                    <a:pt x="335" y="303"/>
                    <a:pt x="335" y="303"/>
                  </a:cubicBezTo>
                  <a:cubicBezTo>
                    <a:pt x="331" y="307"/>
                    <a:pt x="331" y="307"/>
                    <a:pt x="331" y="307"/>
                  </a:cubicBezTo>
                  <a:cubicBezTo>
                    <a:pt x="318" y="308"/>
                    <a:pt x="318" y="308"/>
                    <a:pt x="318" y="308"/>
                  </a:cubicBezTo>
                  <a:cubicBezTo>
                    <a:pt x="318" y="311"/>
                    <a:pt x="318" y="311"/>
                    <a:pt x="318" y="311"/>
                  </a:cubicBezTo>
                  <a:cubicBezTo>
                    <a:pt x="324" y="311"/>
                    <a:pt x="324" y="311"/>
                    <a:pt x="324" y="311"/>
                  </a:cubicBezTo>
                  <a:cubicBezTo>
                    <a:pt x="326" y="323"/>
                    <a:pt x="326" y="323"/>
                    <a:pt x="326" y="323"/>
                  </a:cubicBezTo>
                  <a:cubicBezTo>
                    <a:pt x="326" y="323"/>
                    <a:pt x="322" y="325"/>
                    <a:pt x="321" y="326"/>
                  </a:cubicBezTo>
                  <a:cubicBezTo>
                    <a:pt x="319" y="328"/>
                    <a:pt x="314" y="333"/>
                    <a:pt x="314" y="333"/>
                  </a:cubicBezTo>
                  <a:cubicBezTo>
                    <a:pt x="315" y="339"/>
                    <a:pt x="315" y="339"/>
                    <a:pt x="315" y="339"/>
                  </a:cubicBezTo>
                  <a:cubicBezTo>
                    <a:pt x="320" y="340"/>
                    <a:pt x="320" y="340"/>
                    <a:pt x="320" y="340"/>
                  </a:cubicBezTo>
                  <a:cubicBezTo>
                    <a:pt x="324" y="345"/>
                    <a:pt x="324" y="345"/>
                    <a:pt x="324" y="345"/>
                  </a:cubicBezTo>
                  <a:cubicBezTo>
                    <a:pt x="319" y="346"/>
                    <a:pt x="319" y="346"/>
                    <a:pt x="319" y="346"/>
                  </a:cubicBezTo>
                  <a:cubicBezTo>
                    <a:pt x="319" y="351"/>
                    <a:pt x="319" y="351"/>
                    <a:pt x="319" y="351"/>
                  </a:cubicBezTo>
                  <a:cubicBezTo>
                    <a:pt x="314" y="353"/>
                    <a:pt x="314" y="353"/>
                    <a:pt x="314" y="353"/>
                  </a:cubicBezTo>
                  <a:cubicBezTo>
                    <a:pt x="310" y="349"/>
                    <a:pt x="310" y="349"/>
                    <a:pt x="310" y="349"/>
                  </a:cubicBezTo>
                  <a:cubicBezTo>
                    <a:pt x="311" y="355"/>
                    <a:pt x="311" y="355"/>
                    <a:pt x="311" y="355"/>
                  </a:cubicBezTo>
                  <a:cubicBezTo>
                    <a:pt x="306" y="356"/>
                    <a:pt x="306" y="356"/>
                    <a:pt x="306" y="356"/>
                  </a:cubicBezTo>
                  <a:cubicBezTo>
                    <a:pt x="302" y="356"/>
                    <a:pt x="302" y="356"/>
                    <a:pt x="302" y="356"/>
                  </a:cubicBezTo>
                  <a:cubicBezTo>
                    <a:pt x="297" y="364"/>
                    <a:pt x="297" y="364"/>
                    <a:pt x="297" y="364"/>
                  </a:cubicBezTo>
                  <a:cubicBezTo>
                    <a:pt x="295" y="377"/>
                    <a:pt x="295" y="377"/>
                    <a:pt x="295" y="377"/>
                  </a:cubicBezTo>
                  <a:cubicBezTo>
                    <a:pt x="290" y="375"/>
                    <a:pt x="290" y="375"/>
                    <a:pt x="290" y="375"/>
                  </a:cubicBezTo>
                  <a:cubicBezTo>
                    <a:pt x="284" y="380"/>
                    <a:pt x="284" y="380"/>
                    <a:pt x="284" y="380"/>
                  </a:cubicBezTo>
                  <a:cubicBezTo>
                    <a:pt x="278" y="371"/>
                    <a:pt x="278" y="371"/>
                    <a:pt x="278" y="371"/>
                  </a:cubicBezTo>
                  <a:cubicBezTo>
                    <a:pt x="277" y="376"/>
                    <a:pt x="277" y="376"/>
                    <a:pt x="277" y="376"/>
                  </a:cubicBezTo>
                  <a:cubicBezTo>
                    <a:pt x="272" y="376"/>
                    <a:pt x="272" y="376"/>
                    <a:pt x="272" y="376"/>
                  </a:cubicBezTo>
                  <a:cubicBezTo>
                    <a:pt x="270" y="371"/>
                    <a:pt x="270" y="371"/>
                    <a:pt x="270" y="371"/>
                  </a:cubicBezTo>
                  <a:cubicBezTo>
                    <a:pt x="265" y="367"/>
                    <a:pt x="265" y="367"/>
                    <a:pt x="265" y="367"/>
                  </a:cubicBezTo>
                  <a:cubicBezTo>
                    <a:pt x="265" y="367"/>
                    <a:pt x="269" y="356"/>
                    <a:pt x="269" y="356"/>
                  </a:cubicBezTo>
                  <a:cubicBezTo>
                    <a:pt x="269" y="356"/>
                    <a:pt x="258" y="354"/>
                    <a:pt x="258" y="354"/>
                  </a:cubicBezTo>
                  <a:cubicBezTo>
                    <a:pt x="251" y="350"/>
                    <a:pt x="251" y="350"/>
                    <a:pt x="251" y="350"/>
                  </a:cubicBezTo>
                  <a:cubicBezTo>
                    <a:pt x="245" y="351"/>
                    <a:pt x="245" y="351"/>
                    <a:pt x="245" y="351"/>
                  </a:cubicBezTo>
                  <a:cubicBezTo>
                    <a:pt x="239" y="349"/>
                    <a:pt x="239" y="349"/>
                    <a:pt x="239" y="349"/>
                  </a:cubicBezTo>
                  <a:cubicBezTo>
                    <a:pt x="239" y="345"/>
                    <a:pt x="239" y="345"/>
                    <a:pt x="239" y="345"/>
                  </a:cubicBezTo>
                  <a:cubicBezTo>
                    <a:pt x="234" y="344"/>
                    <a:pt x="234" y="344"/>
                    <a:pt x="234" y="344"/>
                  </a:cubicBezTo>
                  <a:cubicBezTo>
                    <a:pt x="234" y="344"/>
                    <a:pt x="232" y="339"/>
                    <a:pt x="232" y="339"/>
                  </a:cubicBezTo>
                  <a:cubicBezTo>
                    <a:pt x="232" y="338"/>
                    <a:pt x="234" y="335"/>
                    <a:pt x="234" y="335"/>
                  </a:cubicBezTo>
                  <a:cubicBezTo>
                    <a:pt x="227" y="332"/>
                    <a:pt x="227" y="332"/>
                    <a:pt x="227" y="332"/>
                  </a:cubicBezTo>
                  <a:cubicBezTo>
                    <a:pt x="226" y="326"/>
                    <a:pt x="226" y="326"/>
                    <a:pt x="226" y="326"/>
                  </a:cubicBezTo>
                  <a:cubicBezTo>
                    <a:pt x="223" y="323"/>
                    <a:pt x="223" y="323"/>
                    <a:pt x="223" y="323"/>
                  </a:cubicBezTo>
                  <a:cubicBezTo>
                    <a:pt x="219" y="325"/>
                    <a:pt x="219" y="325"/>
                    <a:pt x="219" y="325"/>
                  </a:cubicBezTo>
                  <a:cubicBezTo>
                    <a:pt x="212" y="322"/>
                    <a:pt x="212" y="322"/>
                    <a:pt x="212" y="322"/>
                  </a:cubicBezTo>
                  <a:cubicBezTo>
                    <a:pt x="210" y="319"/>
                    <a:pt x="210" y="319"/>
                    <a:pt x="210" y="319"/>
                  </a:cubicBezTo>
                  <a:cubicBezTo>
                    <a:pt x="207" y="322"/>
                    <a:pt x="207" y="322"/>
                    <a:pt x="207" y="322"/>
                  </a:cubicBezTo>
                  <a:cubicBezTo>
                    <a:pt x="220" y="329"/>
                    <a:pt x="220" y="329"/>
                    <a:pt x="220" y="329"/>
                  </a:cubicBezTo>
                  <a:cubicBezTo>
                    <a:pt x="218" y="331"/>
                    <a:pt x="218" y="331"/>
                    <a:pt x="218" y="331"/>
                  </a:cubicBezTo>
                  <a:cubicBezTo>
                    <a:pt x="222" y="335"/>
                    <a:pt x="222" y="335"/>
                    <a:pt x="222" y="335"/>
                  </a:cubicBezTo>
                  <a:cubicBezTo>
                    <a:pt x="227" y="335"/>
                    <a:pt x="227" y="335"/>
                    <a:pt x="227" y="335"/>
                  </a:cubicBezTo>
                  <a:cubicBezTo>
                    <a:pt x="227" y="338"/>
                    <a:pt x="227" y="338"/>
                    <a:pt x="227" y="338"/>
                  </a:cubicBezTo>
                  <a:cubicBezTo>
                    <a:pt x="223" y="338"/>
                    <a:pt x="223" y="338"/>
                    <a:pt x="223" y="338"/>
                  </a:cubicBezTo>
                  <a:cubicBezTo>
                    <a:pt x="223" y="343"/>
                    <a:pt x="223" y="343"/>
                    <a:pt x="223" y="343"/>
                  </a:cubicBezTo>
                  <a:cubicBezTo>
                    <a:pt x="217" y="342"/>
                    <a:pt x="217" y="342"/>
                    <a:pt x="217" y="342"/>
                  </a:cubicBezTo>
                  <a:cubicBezTo>
                    <a:pt x="217" y="335"/>
                    <a:pt x="217" y="335"/>
                    <a:pt x="217" y="335"/>
                  </a:cubicBezTo>
                  <a:cubicBezTo>
                    <a:pt x="210" y="329"/>
                    <a:pt x="210" y="329"/>
                    <a:pt x="210" y="329"/>
                  </a:cubicBezTo>
                  <a:cubicBezTo>
                    <a:pt x="190" y="327"/>
                    <a:pt x="190" y="327"/>
                    <a:pt x="190" y="327"/>
                  </a:cubicBezTo>
                  <a:cubicBezTo>
                    <a:pt x="183" y="322"/>
                    <a:pt x="183" y="322"/>
                    <a:pt x="183" y="322"/>
                  </a:cubicBezTo>
                  <a:cubicBezTo>
                    <a:pt x="182" y="325"/>
                    <a:pt x="182" y="325"/>
                    <a:pt x="182" y="325"/>
                  </a:cubicBezTo>
                  <a:cubicBezTo>
                    <a:pt x="184" y="329"/>
                    <a:pt x="184" y="329"/>
                    <a:pt x="184" y="329"/>
                  </a:cubicBezTo>
                  <a:cubicBezTo>
                    <a:pt x="183" y="333"/>
                    <a:pt x="183" y="333"/>
                    <a:pt x="183" y="333"/>
                  </a:cubicBezTo>
                  <a:cubicBezTo>
                    <a:pt x="169" y="330"/>
                    <a:pt x="169" y="330"/>
                    <a:pt x="169" y="330"/>
                  </a:cubicBezTo>
                  <a:cubicBezTo>
                    <a:pt x="161" y="329"/>
                    <a:pt x="161" y="329"/>
                    <a:pt x="161" y="329"/>
                  </a:cubicBezTo>
                  <a:cubicBezTo>
                    <a:pt x="155" y="332"/>
                    <a:pt x="155" y="332"/>
                    <a:pt x="155" y="332"/>
                  </a:cubicBezTo>
                  <a:cubicBezTo>
                    <a:pt x="155" y="322"/>
                    <a:pt x="155" y="322"/>
                    <a:pt x="155" y="322"/>
                  </a:cubicBezTo>
                  <a:cubicBezTo>
                    <a:pt x="144" y="327"/>
                    <a:pt x="144" y="327"/>
                    <a:pt x="144" y="327"/>
                  </a:cubicBezTo>
                  <a:cubicBezTo>
                    <a:pt x="143" y="332"/>
                    <a:pt x="143" y="332"/>
                    <a:pt x="143" y="332"/>
                  </a:cubicBezTo>
                  <a:cubicBezTo>
                    <a:pt x="143" y="332"/>
                    <a:pt x="140" y="334"/>
                    <a:pt x="140" y="334"/>
                  </a:cubicBezTo>
                  <a:cubicBezTo>
                    <a:pt x="140" y="334"/>
                    <a:pt x="137" y="340"/>
                    <a:pt x="137" y="340"/>
                  </a:cubicBezTo>
                  <a:cubicBezTo>
                    <a:pt x="140" y="343"/>
                    <a:pt x="140" y="343"/>
                    <a:pt x="140" y="343"/>
                  </a:cubicBezTo>
                  <a:cubicBezTo>
                    <a:pt x="136" y="347"/>
                    <a:pt x="136" y="347"/>
                    <a:pt x="136" y="347"/>
                  </a:cubicBezTo>
                  <a:cubicBezTo>
                    <a:pt x="125" y="344"/>
                    <a:pt x="125" y="344"/>
                    <a:pt x="125" y="344"/>
                  </a:cubicBezTo>
                  <a:cubicBezTo>
                    <a:pt x="116" y="351"/>
                    <a:pt x="116" y="351"/>
                    <a:pt x="116" y="351"/>
                  </a:cubicBezTo>
                  <a:cubicBezTo>
                    <a:pt x="108" y="351"/>
                    <a:pt x="108" y="351"/>
                    <a:pt x="108" y="351"/>
                  </a:cubicBezTo>
                  <a:cubicBezTo>
                    <a:pt x="105" y="358"/>
                    <a:pt x="105" y="358"/>
                    <a:pt x="105" y="358"/>
                  </a:cubicBezTo>
                  <a:cubicBezTo>
                    <a:pt x="99" y="360"/>
                    <a:pt x="99" y="360"/>
                    <a:pt x="99" y="360"/>
                  </a:cubicBezTo>
                  <a:cubicBezTo>
                    <a:pt x="101" y="345"/>
                    <a:pt x="101" y="345"/>
                    <a:pt x="101" y="345"/>
                  </a:cubicBezTo>
                  <a:cubicBezTo>
                    <a:pt x="95" y="343"/>
                    <a:pt x="95" y="343"/>
                    <a:pt x="95" y="343"/>
                  </a:cubicBezTo>
                  <a:cubicBezTo>
                    <a:pt x="92" y="346"/>
                    <a:pt x="92" y="346"/>
                    <a:pt x="92" y="346"/>
                  </a:cubicBezTo>
                  <a:cubicBezTo>
                    <a:pt x="96" y="348"/>
                    <a:pt x="96" y="348"/>
                    <a:pt x="96" y="348"/>
                  </a:cubicBezTo>
                  <a:cubicBezTo>
                    <a:pt x="94" y="354"/>
                    <a:pt x="94" y="354"/>
                    <a:pt x="94" y="354"/>
                  </a:cubicBezTo>
                  <a:cubicBezTo>
                    <a:pt x="95" y="358"/>
                    <a:pt x="95" y="358"/>
                    <a:pt x="95" y="358"/>
                  </a:cubicBezTo>
                  <a:cubicBezTo>
                    <a:pt x="92" y="359"/>
                    <a:pt x="92" y="359"/>
                    <a:pt x="92" y="359"/>
                  </a:cubicBezTo>
                  <a:cubicBezTo>
                    <a:pt x="88" y="367"/>
                    <a:pt x="88" y="367"/>
                    <a:pt x="88" y="367"/>
                  </a:cubicBezTo>
                  <a:cubicBezTo>
                    <a:pt x="81" y="365"/>
                    <a:pt x="81" y="365"/>
                    <a:pt x="81" y="365"/>
                  </a:cubicBezTo>
                  <a:cubicBezTo>
                    <a:pt x="82" y="368"/>
                    <a:pt x="82" y="368"/>
                    <a:pt x="82" y="368"/>
                  </a:cubicBezTo>
                  <a:cubicBezTo>
                    <a:pt x="89" y="372"/>
                    <a:pt x="89" y="372"/>
                    <a:pt x="89" y="372"/>
                  </a:cubicBezTo>
                  <a:cubicBezTo>
                    <a:pt x="92" y="380"/>
                    <a:pt x="92" y="380"/>
                    <a:pt x="92" y="380"/>
                  </a:cubicBezTo>
                  <a:cubicBezTo>
                    <a:pt x="83" y="389"/>
                    <a:pt x="83" y="389"/>
                    <a:pt x="83" y="389"/>
                  </a:cubicBezTo>
                  <a:cubicBezTo>
                    <a:pt x="74" y="387"/>
                    <a:pt x="74" y="387"/>
                    <a:pt x="74" y="387"/>
                  </a:cubicBezTo>
                  <a:cubicBezTo>
                    <a:pt x="68" y="396"/>
                    <a:pt x="68" y="396"/>
                    <a:pt x="68" y="396"/>
                  </a:cubicBezTo>
                  <a:cubicBezTo>
                    <a:pt x="62" y="392"/>
                    <a:pt x="62" y="392"/>
                    <a:pt x="62" y="392"/>
                  </a:cubicBezTo>
                  <a:cubicBezTo>
                    <a:pt x="59" y="385"/>
                    <a:pt x="59" y="385"/>
                    <a:pt x="59" y="385"/>
                  </a:cubicBezTo>
                  <a:cubicBezTo>
                    <a:pt x="61" y="379"/>
                    <a:pt x="61" y="379"/>
                    <a:pt x="61" y="379"/>
                  </a:cubicBezTo>
                  <a:cubicBezTo>
                    <a:pt x="58" y="367"/>
                    <a:pt x="58" y="367"/>
                    <a:pt x="58" y="367"/>
                  </a:cubicBezTo>
                  <a:cubicBezTo>
                    <a:pt x="53" y="362"/>
                    <a:pt x="53" y="362"/>
                    <a:pt x="53" y="362"/>
                  </a:cubicBezTo>
                  <a:cubicBezTo>
                    <a:pt x="47" y="362"/>
                    <a:pt x="47" y="362"/>
                    <a:pt x="47" y="362"/>
                  </a:cubicBezTo>
                  <a:cubicBezTo>
                    <a:pt x="45" y="358"/>
                    <a:pt x="45" y="358"/>
                    <a:pt x="45" y="358"/>
                  </a:cubicBezTo>
                  <a:cubicBezTo>
                    <a:pt x="38" y="357"/>
                    <a:pt x="38" y="357"/>
                    <a:pt x="38" y="357"/>
                  </a:cubicBezTo>
                  <a:cubicBezTo>
                    <a:pt x="38" y="357"/>
                    <a:pt x="36" y="352"/>
                    <a:pt x="36" y="352"/>
                  </a:cubicBezTo>
                  <a:cubicBezTo>
                    <a:pt x="36" y="352"/>
                    <a:pt x="28" y="349"/>
                    <a:pt x="28" y="349"/>
                  </a:cubicBezTo>
                  <a:cubicBezTo>
                    <a:pt x="24" y="352"/>
                    <a:pt x="24" y="352"/>
                    <a:pt x="24" y="352"/>
                  </a:cubicBezTo>
                  <a:cubicBezTo>
                    <a:pt x="26" y="357"/>
                    <a:pt x="26" y="357"/>
                    <a:pt x="26" y="357"/>
                  </a:cubicBezTo>
                  <a:cubicBezTo>
                    <a:pt x="22" y="363"/>
                    <a:pt x="22" y="363"/>
                    <a:pt x="22" y="363"/>
                  </a:cubicBezTo>
                  <a:cubicBezTo>
                    <a:pt x="5" y="367"/>
                    <a:pt x="5" y="367"/>
                    <a:pt x="5" y="367"/>
                  </a:cubicBezTo>
                  <a:cubicBezTo>
                    <a:pt x="2" y="361"/>
                    <a:pt x="2" y="361"/>
                    <a:pt x="2" y="361"/>
                  </a:cubicBezTo>
                  <a:cubicBezTo>
                    <a:pt x="0" y="360"/>
                    <a:pt x="0" y="360"/>
                    <a:pt x="0" y="360"/>
                  </a:cubicBezTo>
                  <a:cubicBezTo>
                    <a:pt x="0" y="356"/>
                    <a:pt x="0" y="356"/>
                    <a:pt x="0" y="356"/>
                  </a:cubicBezTo>
                  <a:cubicBezTo>
                    <a:pt x="0" y="356"/>
                    <a:pt x="3" y="353"/>
                    <a:pt x="3" y="353"/>
                  </a:cubicBezTo>
                  <a:cubicBezTo>
                    <a:pt x="5" y="348"/>
                    <a:pt x="5" y="348"/>
                    <a:pt x="5" y="348"/>
                  </a:cubicBezTo>
                  <a:cubicBezTo>
                    <a:pt x="1" y="346"/>
                    <a:pt x="1" y="346"/>
                    <a:pt x="1" y="346"/>
                  </a:cubicBezTo>
                  <a:cubicBezTo>
                    <a:pt x="10" y="339"/>
                    <a:pt x="10" y="339"/>
                    <a:pt x="10" y="339"/>
                  </a:cubicBezTo>
                  <a:cubicBezTo>
                    <a:pt x="19" y="339"/>
                    <a:pt x="19" y="339"/>
                    <a:pt x="19" y="339"/>
                  </a:cubicBezTo>
                  <a:cubicBezTo>
                    <a:pt x="25" y="333"/>
                    <a:pt x="25" y="333"/>
                    <a:pt x="25" y="333"/>
                  </a:cubicBezTo>
                  <a:cubicBezTo>
                    <a:pt x="32" y="329"/>
                    <a:pt x="32" y="329"/>
                    <a:pt x="32" y="329"/>
                  </a:cubicBezTo>
                  <a:cubicBezTo>
                    <a:pt x="37" y="330"/>
                    <a:pt x="37" y="330"/>
                    <a:pt x="37" y="330"/>
                  </a:cubicBezTo>
                  <a:cubicBezTo>
                    <a:pt x="38" y="336"/>
                    <a:pt x="38" y="336"/>
                    <a:pt x="38" y="336"/>
                  </a:cubicBezTo>
                  <a:cubicBezTo>
                    <a:pt x="45" y="338"/>
                    <a:pt x="45" y="338"/>
                    <a:pt x="45" y="338"/>
                  </a:cubicBezTo>
                  <a:cubicBezTo>
                    <a:pt x="45" y="338"/>
                    <a:pt x="53" y="327"/>
                    <a:pt x="53" y="327"/>
                  </a:cubicBezTo>
                  <a:cubicBezTo>
                    <a:pt x="54" y="327"/>
                    <a:pt x="61" y="329"/>
                    <a:pt x="61" y="329"/>
                  </a:cubicBezTo>
                  <a:cubicBezTo>
                    <a:pt x="61" y="329"/>
                    <a:pt x="67" y="324"/>
                    <a:pt x="68" y="324"/>
                  </a:cubicBezTo>
                  <a:cubicBezTo>
                    <a:pt x="68" y="324"/>
                    <a:pt x="73" y="322"/>
                    <a:pt x="73" y="322"/>
                  </a:cubicBezTo>
                  <a:cubicBezTo>
                    <a:pt x="78" y="316"/>
                    <a:pt x="78" y="316"/>
                    <a:pt x="78" y="316"/>
                  </a:cubicBezTo>
                  <a:cubicBezTo>
                    <a:pt x="86" y="314"/>
                    <a:pt x="86" y="314"/>
                    <a:pt x="86" y="314"/>
                  </a:cubicBezTo>
                  <a:cubicBezTo>
                    <a:pt x="94" y="303"/>
                    <a:pt x="94" y="303"/>
                    <a:pt x="94" y="303"/>
                  </a:cubicBezTo>
                  <a:cubicBezTo>
                    <a:pt x="92" y="299"/>
                    <a:pt x="92" y="299"/>
                    <a:pt x="92" y="299"/>
                  </a:cubicBezTo>
                  <a:cubicBezTo>
                    <a:pt x="97" y="297"/>
                    <a:pt x="97" y="297"/>
                    <a:pt x="97" y="297"/>
                  </a:cubicBezTo>
                  <a:cubicBezTo>
                    <a:pt x="102" y="299"/>
                    <a:pt x="102" y="299"/>
                    <a:pt x="102" y="299"/>
                  </a:cubicBezTo>
                  <a:cubicBezTo>
                    <a:pt x="110" y="290"/>
                    <a:pt x="110" y="290"/>
                    <a:pt x="110" y="290"/>
                  </a:cubicBezTo>
                  <a:cubicBezTo>
                    <a:pt x="111" y="281"/>
                    <a:pt x="111" y="281"/>
                    <a:pt x="111" y="281"/>
                  </a:cubicBezTo>
                  <a:cubicBezTo>
                    <a:pt x="115" y="279"/>
                    <a:pt x="115" y="279"/>
                    <a:pt x="115" y="279"/>
                  </a:cubicBezTo>
                  <a:cubicBezTo>
                    <a:pt x="115" y="271"/>
                    <a:pt x="115" y="271"/>
                    <a:pt x="115" y="271"/>
                  </a:cubicBezTo>
                  <a:cubicBezTo>
                    <a:pt x="118" y="269"/>
                    <a:pt x="118" y="269"/>
                    <a:pt x="118" y="269"/>
                  </a:cubicBezTo>
                  <a:cubicBezTo>
                    <a:pt x="119" y="272"/>
                    <a:pt x="119" y="272"/>
                    <a:pt x="119" y="272"/>
                  </a:cubicBezTo>
                  <a:cubicBezTo>
                    <a:pt x="127" y="269"/>
                    <a:pt x="127" y="269"/>
                    <a:pt x="127" y="269"/>
                  </a:cubicBezTo>
                  <a:cubicBezTo>
                    <a:pt x="130" y="271"/>
                    <a:pt x="130" y="271"/>
                    <a:pt x="130" y="271"/>
                  </a:cubicBezTo>
                  <a:cubicBezTo>
                    <a:pt x="131" y="263"/>
                    <a:pt x="131" y="263"/>
                    <a:pt x="131" y="263"/>
                  </a:cubicBezTo>
                  <a:cubicBezTo>
                    <a:pt x="131" y="263"/>
                    <a:pt x="138" y="265"/>
                    <a:pt x="139" y="265"/>
                  </a:cubicBezTo>
                  <a:cubicBezTo>
                    <a:pt x="139" y="265"/>
                    <a:pt x="143" y="261"/>
                    <a:pt x="143" y="261"/>
                  </a:cubicBezTo>
                  <a:cubicBezTo>
                    <a:pt x="143" y="261"/>
                    <a:pt x="146" y="267"/>
                    <a:pt x="147" y="267"/>
                  </a:cubicBezTo>
                  <a:cubicBezTo>
                    <a:pt x="147" y="267"/>
                    <a:pt x="154" y="261"/>
                    <a:pt x="154" y="261"/>
                  </a:cubicBezTo>
                  <a:cubicBezTo>
                    <a:pt x="155" y="261"/>
                    <a:pt x="156" y="251"/>
                    <a:pt x="156" y="251"/>
                  </a:cubicBezTo>
                  <a:cubicBezTo>
                    <a:pt x="156" y="251"/>
                    <a:pt x="164" y="248"/>
                    <a:pt x="164" y="248"/>
                  </a:cubicBezTo>
                  <a:cubicBezTo>
                    <a:pt x="168" y="248"/>
                    <a:pt x="168" y="248"/>
                    <a:pt x="168" y="248"/>
                  </a:cubicBezTo>
                  <a:cubicBezTo>
                    <a:pt x="176" y="242"/>
                    <a:pt x="176" y="242"/>
                    <a:pt x="176" y="242"/>
                  </a:cubicBezTo>
                  <a:cubicBezTo>
                    <a:pt x="176" y="237"/>
                    <a:pt x="176" y="237"/>
                    <a:pt x="176" y="237"/>
                  </a:cubicBezTo>
                  <a:cubicBezTo>
                    <a:pt x="190" y="228"/>
                    <a:pt x="190" y="228"/>
                    <a:pt x="190" y="228"/>
                  </a:cubicBezTo>
                  <a:cubicBezTo>
                    <a:pt x="195" y="216"/>
                    <a:pt x="195" y="216"/>
                    <a:pt x="195" y="216"/>
                  </a:cubicBezTo>
                  <a:cubicBezTo>
                    <a:pt x="195" y="216"/>
                    <a:pt x="194" y="201"/>
                    <a:pt x="195" y="200"/>
                  </a:cubicBezTo>
                  <a:cubicBezTo>
                    <a:pt x="195" y="200"/>
                    <a:pt x="199" y="198"/>
                    <a:pt x="199" y="198"/>
                  </a:cubicBezTo>
                  <a:cubicBezTo>
                    <a:pt x="199" y="198"/>
                    <a:pt x="201" y="183"/>
                    <a:pt x="202" y="183"/>
                  </a:cubicBezTo>
                  <a:cubicBezTo>
                    <a:pt x="202" y="182"/>
                    <a:pt x="205" y="180"/>
                    <a:pt x="205" y="180"/>
                  </a:cubicBezTo>
                  <a:cubicBezTo>
                    <a:pt x="215" y="184"/>
                    <a:pt x="215" y="184"/>
                    <a:pt x="215" y="184"/>
                  </a:cubicBezTo>
                  <a:cubicBezTo>
                    <a:pt x="220" y="184"/>
                    <a:pt x="220" y="184"/>
                    <a:pt x="220" y="184"/>
                  </a:cubicBezTo>
                  <a:cubicBezTo>
                    <a:pt x="226" y="190"/>
                    <a:pt x="226" y="190"/>
                    <a:pt x="226" y="190"/>
                  </a:cubicBezTo>
                  <a:cubicBezTo>
                    <a:pt x="233" y="189"/>
                    <a:pt x="233" y="189"/>
                    <a:pt x="233" y="189"/>
                  </a:cubicBezTo>
                  <a:cubicBezTo>
                    <a:pt x="242" y="181"/>
                    <a:pt x="242" y="181"/>
                    <a:pt x="242" y="181"/>
                  </a:cubicBezTo>
                  <a:cubicBezTo>
                    <a:pt x="242" y="181"/>
                    <a:pt x="247" y="179"/>
                    <a:pt x="248" y="180"/>
                  </a:cubicBezTo>
                  <a:cubicBezTo>
                    <a:pt x="248" y="180"/>
                    <a:pt x="250" y="182"/>
                    <a:pt x="250" y="182"/>
                  </a:cubicBezTo>
                  <a:cubicBezTo>
                    <a:pt x="246" y="189"/>
                    <a:pt x="246" y="189"/>
                    <a:pt x="246" y="189"/>
                  </a:cubicBezTo>
                  <a:cubicBezTo>
                    <a:pt x="250" y="188"/>
                    <a:pt x="250" y="188"/>
                    <a:pt x="250" y="188"/>
                  </a:cubicBezTo>
                  <a:cubicBezTo>
                    <a:pt x="256" y="177"/>
                    <a:pt x="256" y="177"/>
                    <a:pt x="256" y="177"/>
                  </a:cubicBezTo>
                  <a:cubicBezTo>
                    <a:pt x="270" y="177"/>
                    <a:pt x="270" y="177"/>
                    <a:pt x="270" y="177"/>
                  </a:cubicBezTo>
                  <a:cubicBezTo>
                    <a:pt x="267" y="174"/>
                    <a:pt x="267" y="174"/>
                    <a:pt x="267" y="174"/>
                  </a:cubicBezTo>
                  <a:cubicBezTo>
                    <a:pt x="252" y="174"/>
                    <a:pt x="252" y="174"/>
                    <a:pt x="252" y="174"/>
                  </a:cubicBezTo>
                  <a:cubicBezTo>
                    <a:pt x="247" y="164"/>
                    <a:pt x="247" y="164"/>
                    <a:pt x="247" y="164"/>
                  </a:cubicBezTo>
                  <a:cubicBezTo>
                    <a:pt x="247" y="158"/>
                    <a:pt x="247" y="158"/>
                    <a:pt x="247" y="158"/>
                  </a:cubicBezTo>
                  <a:cubicBezTo>
                    <a:pt x="251" y="160"/>
                    <a:pt x="251" y="160"/>
                    <a:pt x="251" y="160"/>
                  </a:cubicBezTo>
                  <a:cubicBezTo>
                    <a:pt x="254" y="149"/>
                    <a:pt x="254" y="149"/>
                    <a:pt x="254" y="149"/>
                  </a:cubicBezTo>
                  <a:cubicBezTo>
                    <a:pt x="267" y="148"/>
                    <a:pt x="267" y="148"/>
                    <a:pt x="267" y="148"/>
                  </a:cubicBezTo>
                  <a:cubicBezTo>
                    <a:pt x="276" y="151"/>
                    <a:pt x="276" y="151"/>
                    <a:pt x="276" y="151"/>
                  </a:cubicBezTo>
                  <a:cubicBezTo>
                    <a:pt x="278" y="148"/>
                    <a:pt x="278" y="148"/>
                    <a:pt x="278" y="148"/>
                  </a:cubicBezTo>
                  <a:cubicBezTo>
                    <a:pt x="296" y="150"/>
                    <a:pt x="296" y="150"/>
                    <a:pt x="296" y="150"/>
                  </a:cubicBezTo>
                  <a:cubicBezTo>
                    <a:pt x="301" y="153"/>
                    <a:pt x="301" y="153"/>
                    <a:pt x="301" y="153"/>
                  </a:cubicBezTo>
                  <a:cubicBezTo>
                    <a:pt x="302" y="149"/>
                    <a:pt x="302" y="149"/>
                    <a:pt x="302" y="149"/>
                  </a:cubicBezTo>
                  <a:cubicBezTo>
                    <a:pt x="317" y="150"/>
                    <a:pt x="317" y="150"/>
                    <a:pt x="317" y="150"/>
                  </a:cubicBezTo>
                  <a:cubicBezTo>
                    <a:pt x="322" y="153"/>
                    <a:pt x="322" y="153"/>
                    <a:pt x="322" y="153"/>
                  </a:cubicBezTo>
                  <a:cubicBezTo>
                    <a:pt x="343" y="158"/>
                    <a:pt x="343" y="158"/>
                    <a:pt x="343" y="158"/>
                  </a:cubicBezTo>
                  <a:cubicBezTo>
                    <a:pt x="343" y="155"/>
                    <a:pt x="343" y="155"/>
                    <a:pt x="343" y="155"/>
                  </a:cubicBezTo>
                  <a:cubicBezTo>
                    <a:pt x="355" y="159"/>
                    <a:pt x="355" y="159"/>
                    <a:pt x="355" y="159"/>
                  </a:cubicBezTo>
                  <a:cubicBezTo>
                    <a:pt x="355" y="163"/>
                    <a:pt x="355" y="163"/>
                    <a:pt x="355" y="163"/>
                  </a:cubicBezTo>
                  <a:cubicBezTo>
                    <a:pt x="360" y="164"/>
                    <a:pt x="360" y="164"/>
                    <a:pt x="360" y="164"/>
                  </a:cubicBezTo>
                  <a:cubicBezTo>
                    <a:pt x="362" y="171"/>
                    <a:pt x="362" y="171"/>
                    <a:pt x="362" y="171"/>
                  </a:cubicBezTo>
                  <a:cubicBezTo>
                    <a:pt x="380" y="173"/>
                    <a:pt x="380" y="173"/>
                    <a:pt x="380" y="173"/>
                  </a:cubicBezTo>
                  <a:cubicBezTo>
                    <a:pt x="383" y="176"/>
                    <a:pt x="383" y="176"/>
                    <a:pt x="383" y="176"/>
                  </a:cubicBezTo>
                  <a:cubicBezTo>
                    <a:pt x="390" y="173"/>
                    <a:pt x="390" y="173"/>
                    <a:pt x="390" y="173"/>
                  </a:cubicBezTo>
                  <a:cubicBezTo>
                    <a:pt x="390" y="173"/>
                    <a:pt x="414" y="173"/>
                    <a:pt x="414" y="173"/>
                  </a:cubicBezTo>
                  <a:cubicBezTo>
                    <a:pt x="415" y="173"/>
                    <a:pt x="418" y="171"/>
                    <a:pt x="418" y="171"/>
                  </a:cubicBezTo>
                  <a:cubicBezTo>
                    <a:pt x="415" y="184"/>
                    <a:pt x="415" y="184"/>
                    <a:pt x="415" y="184"/>
                  </a:cubicBezTo>
                  <a:cubicBezTo>
                    <a:pt x="419" y="189"/>
                    <a:pt x="419" y="189"/>
                    <a:pt x="419" y="189"/>
                  </a:cubicBezTo>
                  <a:cubicBezTo>
                    <a:pt x="422" y="186"/>
                    <a:pt x="422" y="186"/>
                    <a:pt x="422" y="186"/>
                  </a:cubicBezTo>
                  <a:cubicBezTo>
                    <a:pt x="420" y="176"/>
                    <a:pt x="420" y="176"/>
                    <a:pt x="420" y="176"/>
                  </a:cubicBezTo>
                  <a:cubicBezTo>
                    <a:pt x="425" y="174"/>
                    <a:pt x="425" y="174"/>
                    <a:pt x="425" y="174"/>
                  </a:cubicBezTo>
                  <a:cubicBezTo>
                    <a:pt x="425" y="174"/>
                    <a:pt x="421" y="168"/>
                    <a:pt x="422" y="168"/>
                  </a:cubicBezTo>
                  <a:cubicBezTo>
                    <a:pt x="422" y="168"/>
                    <a:pt x="424" y="166"/>
                    <a:pt x="424" y="166"/>
                  </a:cubicBezTo>
                  <a:cubicBezTo>
                    <a:pt x="421" y="160"/>
                    <a:pt x="421" y="160"/>
                    <a:pt x="421" y="160"/>
                  </a:cubicBezTo>
                  <a:cubicBezTo>
                    <a:pt x="424" y="151"/>
                    <a:pt x="424" y="151"/>
                    <a:pt x="424" y="151"/>
                  </a:cubicBezTo>
                  <a:cubicBezTo>
                    <a:pt x="426" y="153"/>
                    <a:pt x="426" y="153"/>
                    <a:pt x="426" y="153"/>
                  </a:cubicBezTo>
                  <a:cubicBezTo>
                    <a:pt x="428" y="143"/>
                    <a:pt x="428" y="143"/>
                    <a:pt x="428" y="143"/>
                  </a:cubicBezTo>
                  <a:cubicBezTo>
                    <a:pt x="434" y="138"/>
                    <a:pt x="434" y="138"/>
                    <a:pt x="434" y="138"/>
                  </a:cubicBezTo>
                  <a:cubicBezTo>
                    <a:pt x="432" y="133"/>
                    <a:pt x="432" y="133"/>
                    <a:pt x="432" y="133"/>
                  </a:cubicBezTo>
                  <a:cubicBezTo>
                    <a:pt x="445" y="136"/>
                    <a:pt x="445" y="136"/>
                    <a:pt x="445" y="136"/>
                  </a:cubicBezTo>
                  <a:cubicBezTo>
                    <a:pt x="448" y="128"/>
                    <a:pt x="448" y="128"/>
                    <a:pt x="448" y="128"/>
                  </a:cubicBezTo>
                  <a:cubicBezTo>
                    <a:pt x="465" y="114"/>
                    <a:pt x="465" y="114"/>
                    <a:pt x="465" y="114"/>
                  </a:cubicBezTo>
                  <a:cubicBezTo>
                    <a:pt x="470" y="115"/>
                    <a:pt x="470" y="115"/>
                    <a:pt x="470" y="115"/>
                  </a:cubicBezTo>
                  <a:cubicBezTo>
                    <a:pt x="473" y="120"/>
                    <a:pt x="473" y="120"/>
                    <a:pt x="473" y="120"/>
                  </a:cubicBezTo>
                  <a:cubicBezTo>
                    <a:pt x="478" y="121"/>
                    <a:pt x="478" y="121"/>
                    <a:pt x="478" y="121"/>
                  </a:cubicBezTo>
                  <a:cubicBezTo>
                    <a:pt x="474" y="112"/>
                    <a:pt x="474" y="112"/>
                    <a:pt x="474" y="112"/>
                  </a:cubicBezTo>
                  <a:cubicBezTo>
                    <a:pt x="484" y="96"/>
                    <a:pt x="484" y="96"/>
                    <a:pt x="484" y="96"/>
                  </a:cubicBezTo>
                  <a:cubicBezTo>
                    <a:pt x="510" y="74"/>
                    <a:pt x="510" y="74"/>
                    <a:pt x="510" y="74"/>
                  </a:cubicBezTo>
                  <a:cubicBezTo>
                    <a:pt x="526" y="66"/>
                    <a:pt x="526" y="66"/>
                    <a:pt x="526" y="66"/>
                  </a:cubicBezTo>
                  <a:cubicBezTo>
                    <a:pt x="518" y="56"/>
                    <a:pt x="518" y="56"/>
                    <a:pt x="518" y="56"/>
                  </a:cubicBezTo>
                  <a:cubicBezTo>
                    <a:pt x="517" y="61"/>
                    <a:pt x="517" y="61"/>
                    <a:pt x="517" y="61"/>
                  </a:cubicBezTo>
                  <a:cubicBezTo>
                    <a:pt x="520" y="63"/>
                    <a:pt x="520" y="63"/>
                    <a:pt x="520" y="63"/>
                  </a:cubicBezTo>
                  <a:cubicBezTo>
                    <a:pt x="510" y="68"/>
                    <a:pt x="510" y="68"/>
                    <a:pt x="510" y="68"/>
                  </a:cubicBezTo>
                  <a:cubicBezTo>
                    <a:pt x="503" y="75"/>
                    <a:pt x="503" y="75"/>
                    <a:pt x="503" y="75"/>
                  </a:cubicBezTo>
                  <a:cubicBezTo>
                    <a:pt x="492" y="79"/>
                    <a:pt x="492" y="79"/>
                    <a:pt x="492" y="79"/>
                  </a:cubicBezTo>
                  <a:cubicBezTo>
                    <a:pt x="483" y="92"/>
                    <a:pt x="483" y="92"/>
                    <a:pt x="483" y="92"/>
                  </a:cubicBezTo>
                  <a:cubicBezTo>
                    <a:pt x="482" y="90"/>
                    <a:pt x="482" y="90"/>
                    <a:pt x="482" y="90"/>
                  </a:cubicBezTo>
                  <a:cubicBezTo>
                    <a:pt x="482" y="88"/>
                    <a:pt x="482" y="88"/>
                    <a:pt x="482" y="88"/>
                  </a:cubicBezTo>
                  <a:cubicBezTo>
                    <a:pt x="482" y="86"/>
                    <a:pt x="482" y="86"/>
                    <a:pt x="482" y="86"/>
                  </a:cubicBezTo>
                  <a:cubicBezTo>
                    <a:pt x="480" y="86"/>
                    <a:pt x="480" y="86"/>
                    <a:pt x="480" y="86"/>
                  </a:cubicBezTo>
                  <a:cubicBezTo>
                    <a:pt x="480" y="83"/>
                    <a:pt x="480" y="83"/>
                    <a:pt x="480" y="83"/>
                  </a:cubicBezTo>
                  <a:cubicBezTo>
                    <a:pt x="482" y="81"/>
                    <a:pt x="482" y="81"/>
                    <a:pt x="482" y="81"/>
                  </a:cubicBezTo>
                  <a:cubicBezTo>
                    <a:pt x="480" y="81"/>
                    <a:pt x="480" y="81"/>
                    <a:pt x="480" y="81"/>
                  </a:cubicBezTo>
                  <a:cubicBezTo>
                    <a:pt x="480" y="79"/>
                    <a:pt x="480" y="79"/>
                    <a:pt x="480" y="79"/>
                  </a:cubicBezTo>
                  <a:cubicBezTo>
                    <a:pt x="482" y="77"/>
                    <a:pt x="482" y="77"/>
                    <a:pt x="482" y="77"/>
                  </a:cubicBezTo>
                  <a:cubicBezTo>
                    <a:pt x="482" y="72"/>
                    <a:pt x="482" y="72"/>
                    <a:pt x="482" y="72"/>
                  </a:cubicBezTo>
                  <a:cubicBezTo>
                    <a:pt x="484" y="72"/>
                    <a:pt x="484" y="72"/>
                    <a:pt x="484" y="72"/>
                  </a:cubicBezTo>
                  <a:cubicBezTo>
                    <a:pt x="482" y="71"/>
                    <a:pt x="482" y="71"/>
                    <a:pt x="482" y="71"/>
                  </a:cubicBezTo>
                  <a:cubicBezTo>
                    <a:pt x="482" y="66"/>
                    <a:pt x="482" y="66"/>
                    <a:pt x="482" y="66"/>
                  </a:cubicBezTo>
                  <a:cubicBezTo>
                    <a:pt x="487" y="61"/>
                    <a:pt x="487" y="61"/>
                    <a:pt x="487" y="61"/>
                  </a:cubicBezTo>
                  <a:cubicBezTo>
                    <a:pt x="486" y="53"/>
                    <a:pt x="486" y="53"/>
                    <a:pt x="486" y="53"/>
                  </a:cubicBezTo>
                  <a:cubicBezTo>
                    <a:pt x="491" y="46"/>
                    <a:pt x="491" y="46"/>
                    <a:pt x="491" y="46"/>
                  </a:cubicBezTo>
                  <a:cubicBezTo>
                    <a:pt x="497" y="39"/>
                    <a:pt x="497" y="39"/>
                    <a:pt x="497" y="39"/>
                  </a:cubicBezTo>
                  <a:cubicBezTo>
                    <a:pt x="502" y="42"/>
                    <a:pt x="502" y="42"/>
                    <a:pt x="502" y="42"/>
                  </a:cubicBezTo>
                  <a:cubicBezTo>
                    <a:pt x="502" y="39"/>
                    <a:pt x="502" y="39"/>
                    <a:pt x="502" y="39"/>
                  </a:cubicBezTo>
                  <a:cubicBezTo>
                    <a:pt x="502" y="39"/>
                    <a:pt x="510" y="40"/>
                    <a:pt x="510" y="40"/>
                  </a:cubicBezTo>
                  <a:cubicBezTo>
                    <a:pt x="511" y="40"/>
                    <a:pt x="516" y="35"/>
                    <a:pt x="516" y="35"/>
                  </a:cubicBezTo>
                  <a:cubicBezTo>
                    <a:pt x="522" y="36"/>
                    <a:pt x="522" y="36"/>
                    <a:pt x="522" y="36"/>
                  </a:cubicBezTo>
                  <a:cubicBezTo>
                    <a:pt x="522" y="36"/>
                    <a:pt x="519" y="27"/>
                    <a:pt x="519" y="22"/>
                  </a:cubicBezTo>
                  <a:cubicBezTo>
                    <a:pt x="517" y="18"/>
                    <a:pt x="517" y="18"/>
                    <a:pt x="517" y="18"/>
                  </a:cubicBezTo>
                  <a:cubicBezTo>
                    <a:pt x="523" y="4"/>
                    <a:pt x="523" y="4"/>
                    <a:pt x="523" y="4"/>
                  </a:cubicBezTo>
                  <a:cubicBezTo>
                    <a:pt x="525" y="9"/>
                    <a:pt x="525" y="9"/>
                    <a:pt x="525" y="9"/>
                  </a:cubicBezTo>
                  <a:cubicBezTo>
                    <a:pt x="530" y="13"/>
                    <a:pt x="530" y="13"/>
                    <a:pt x="530" y="13"/>
                  </a:cubicBezTo>
                  <a:cubicBezTo>
                    <a:pt x="532" y="11"/>
                    <a:pt x="532" y="11"/>
                    <a:pt x="532" y="11"/>
                  </a:cubicBezTo>
                  <a:cubicBezTo>
                    <a:pt x="532" y="9"/>
                    <a:pt x="532" y="9"/>
                    <a:pt x="532" y="9"/>
                  </a:cubicBezTo>
                  <a:cubicBezTo>
                    <a:pt x="539" y="9"/>
                    <a:pt x="539" y="9"/>
                    <a:pt x="539" y="9"/>
                  </a:cubicBezTo>
                  <a:cubicBezTo>
                    <a:pt x="539" y="9"/>
                    <a:pt x="542" y="20"/>
                    <a:pt x="543" y="22"/>
                  </a:cubicBezTo>
                  <a:cubicBezTo>
                    <a:pt x="548" y="22"/>
                    <a:pt x="548" y="22"/>
                    <a:pt x="548" y="22"/>
                  </a:cubicBezTo>
                  <a:cubicBezTo>
                    <a:pt x="560" y="18"/>
                    <a:pt x="560" y="18"/>
                    <a:pt x="560" y="18"/>
                  </a:cubicBezTo>
                  <a:cubicBezTo>
                    <a:pt x="563" y="18"/>
                    <a:pt x="563" y="18"/>
                    <a:pt x="563" y="18"/>
                  </a:cubicBezTo>
                  <a:cubicBezTo>
                    <a:pt x="561" y="12"/>
                    <a:pt x="561" y="12"/>
                    <a:pt x="561" y="12"/>
                  </a:cubicBezTo>
                  <a:cubicBezTo>
                    <a:pt x="563" y="7"/>
                    <a:pt x="563" y="7"/>
                    <a:pt x="563" y="7"/>
                  </a:cubicBezTo>
                  <a:cubicBezTo>
                    <a:pt x="569" y="9"/>
                    <a:pt x="569" y="9"/>
                    <a:pt x="569" y="9"/>
                  </a:cubicBezTo>
                  <a:cubicBezTo>
                    <a:pt x="565" y="15"/>
                    <a:pt x="565" y="15"/>
                    <a:pt x="565" y="15"/>
                  </a:cubicBezTo>
                  <a:cubicBezTo>
                    <a:pt x="567" y="18"/>
                    <a:pt x="567" y="18"/>
                    <a:pt x="567" y="18"/>
                  </a:cubicBezTo>
                  <a:cubicBezTo>
                    <a:pt x="572" y="16"/>
                    <a:pt x="572" y="16"/>
                    <a:pt x="572" y="16"/>
                  </a:cubicBezTo>
                  <a:cubicBezTo>
                    <a:pt x="578" y="18"/>
                    <a:pt x="578" y="18"/>
                    <a:pt x="578" y="18"/>
                  </a:cubicBezTo>
                  <a:cubicBezTo>
                    <a:pt x="581" y="18"/>
                    <a:pt x="581" y="18"/>
                    <a:pt x="581" y="18"/>
                  </a:cubicBezTo>
                  <a:cubicBezTo>
                    <a:pt x="584" y="16"/>
                    <a:pt x="584" y="16"/>
                    <a:pt x="584" y="16"/>
                  </a:cubicBezTo>
                  <a:cubicBezTo>
                    <a:pt x="598" y="11"/>
                    <a:pt x="598" y="11"/>
                    <a:pt x="598" y="11"/>
                  </a:cubicBezTo>
                  <a:cubicBezTo>
                    <a:pt x="606" y="22"/>
                    <a:pt x="606" y="22"/>
                    <a:pt x="606" y="22"/>
                  </a:cubicBezTo>
                  <a:cubicBezTo>
                    <a:pt x="609" y="18"/>
                    <a:pt x="609" y="18"/>
                    <a:pt x="609" y="18"/>
                  </a:cubicBezTo>
                  <a:cubicBezTo>
                    <a:pt x="604" y="7"/>
                    <a:pt x="604" y="7"/>
                    <a:pt x="604" y="7"/>
                  </a:cubicBezTo>
                  <a:cubicBezTo>
                    <a:pt x="610" y="7"/>
                    <a:pt x="610" y="7"/>
                    <a:pt x="610" y="7"/>
                  </a:cubicBezTo>
                  <a:cubicBezTo>
                    <a:pt x="617" y="2"/>
                    <a:pt x="617" y="2"/>
                    <a:pt x="617" y="2"/>
                  </a:cubicBezTo>
                  <a:cubicBezTo>
                    <a:pt x="620" y="0"/>
                    <a:pt x="620" y="0"/>
                    <a:pt x="620" y="0"/>
                  </a:cubicBezTo>
                  <a:cubicBezTo>
                    <a:pt x="621" y="4"/>
                    <a:pt x="621" y="4"/>
                    <a:pt x="621" y="4"/>
                  </a:cubicBezTo>
                  <a:cubicBezTo>
                    <a:pt x="625" y="7"/>
                    <a:pt x="625" y="7"/>
                    <a:pt x="625" y="7"/>
                  </a:cubicBezTo>
                  <a:cubicBezTo>
                    <a:pt x="628" y="16"/>
                    <a:pt x="628" y="16"/>
                    <a:pt x="628" y="16"/>
                  </a:cubicBezTo>
                  <a:cubicBezTo>
                    <a:pt x="630" y="20"/>
                    <a:pt x="630" y="20"/>
                    <a:pt x="630" y="20"/>
                  </a:cubicBezTo>
                  <a:cubicBezTo>
                    <a:pt x="638" y="20"/>
                    <a:pt x="638" y="20"/>
                    <a:pt x="638" y="20"/>
                  </a:cubicBezTo>
                  <a:lnTo>
                    <a:pt x="652" y="2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458BE89B-9000-4307-65F4-C804DF869E24}"/>
                </a:ext>
              </a:extLst>
            </p:cNvPr>
            <p:cNvSpPr>
              <a:spLocks/>
            </p:cNvSpPr>
            <p:nvPr/>
          </p:nvSpPr>
          <p:spPr bwMode="auto">
            <a:xfrm>
              <a:off x="4803083" y="5682784"/>
              <a:ext cx="10566" cy="29056"/>
            </a:xfrm>
            <a:custGeom>
              <a:avLst/>
              <a:gdLst>
                <a:gd name="T0" fmla="*/ 6 w 8"/>
                <a:gd name="T1" fmla="*/ 0 h 22"/>
                <a:gd name="T2" fmla="*/ 8 w 8"/>
                <a:gd name="T3" fmla="*/ 20 h 22"/>
                <a:gd name="T4" fmla="*/ 0 w 8"/>
                <a:gd name="T5" fmla="*/ 22 h 22"/>
                <a:gd name="T6" fmla="*/ 0 w 8"/>
                <a:gd name="T7" fmla="*/ 4 h 22"/>
                <a:gd name="T8" fmla="*/ 6 w 8"/>
                <a:gd name="T9" fmla="*/ 0 h 22"/>
              </a:gdLst>
              <a:ahLst/>
              <a:cxnLst>
                <a:cxn ang="0">
                  <a:pos x="T0" y="T1"/>
                </a:cxn>
                <a:cxn ang="0">
                  <a:pos x="T2" y="T3"/>
                </a:cxn>
                <a:cxn ang="0">
                  <a:pos x="T4" y="T5"/>
                </a:cxn>
                <a:cxn ang="0">
                  <a:pos x="T6" y="T7"/>
                </a:cxn>
                <a:cxn ang="0">
                  <a:pos x="T8" y="T9"/>
                </a:cxn>
              </a:cxnLst>
              <a:rect l="0" t="0" r="r" b="b"/>
              <a:pathLst>
                <a:path w="8" h="22">
                  <a:moveTo>
                    <a:pt x="6" y="0"/>
                  </a:moveTo>
                  <a:lnTo>
                    <a:pt x="8" y="20"/>
                  </a:lnTo>
                  <a:lnTo>
                    <a:pt x="0" y="22"/>
                  </a:lnTo>
                  <a:lnTo>
                    <a:pt x="0" y="4"/>
                  </a:lnTo>
                  <a:lnTo>
                    <a:pt x="6"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50338920-C2AE-9F47-FB41-DA3F94610B60}"/>
                </a:ext>
              </a:extLst>
            </p:cNvPr>
            <p:cNvSpPr>
              <a:spLocks/>
            </p:cNvSpPr>
            <p:nvPr/>
          </p:nvSpPr>
          <p:spPr bwMode="auto">
            <a:xfrm>
              <a:off x="4850629" y="5435810"/>
              <a:ext cx="11887" cy="6604"/>
            </a:xfrm>
            <a:custGeom>
              <a:avLst/>
              <a:gdLst>
                <a:gd name="T0" fmla="*/ 5 w 5"/>
                <a:gd name="T1" fmla="*/ 0 h 3"/>
                <a:gd name="T2" fmla="*/ 3 w 5"/>
                <a:gd name="T3" fmla="*/ 3 h 3"/>
                <a:gd name="T4" fmla="*/ 0 w 5"/>
                <a:gd name="T5" fmla="*/ 3 h 3"/>
                <a:gd name="T6" fmla="*/ 0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5" y="0"/>
                    <a:pt x="3" y="3"/>
                    <a:pt x="3" y="3"/>
                  </a:cubicBezTo>
                  <a:cubicBezTo>
                    <a:pt x="0" y="3"/>
                    <a:pt x="0" y="3"/>
                    <a:pt x="0" y="3"/>
                  </a:cubicBezTo>
                  <a:cubicBezTo>
                    <a:pt x="0" y="0"/>
                    <a:pt x="0" y="0"/>
                    <a:pt x="0" y="0"/>
                  </a:cubicBezTo>
                  <a:lnTo>
                    <a:pt x="5"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EB130E13-8406-E70D-5C8B-2F1AAD58DDDE}"/>
                </a:ext>
              </a:extLst>
            </p:cNvPr>
            <p:cNvSpPr>
              <a:spLocks/>
            </p:cNvSpPr>
            <p:nvPr/>
          </p:nvSpPr>
          <p:spPr bwMode="auto">
            <a:xfrm>
              <a:off x="4661766" y="4519231"/>
              <a:ext cx="1003746" cy="1147705"/>
            </a:xfrm>
            <a:custGeom>
              <a:avLst/>
              <a:gdLst>
                <a:gd name="T0" fmla="*/ 370 w 389"/>
                <a:gd name="T1" fmla="*/ 111 h 445"/>
                <a:gd name="T2" fmla="*/ 344 w 389"/>
                <a:gd name="T3" fmla="*/ 109 h 445"/>
                <a:gd name="T4" fmla="*/ 330 w 389"/>
                <a:gd name="T5" fmla="*/ 140 h 445"/>
                <a:gd name="T6" fmla="*/ 337 w 389"/>
                <a:gd name="T7" fmla="*/ 168 h 445"/>
                <a:gd name="T8" fmla="*/ 319 w 389"/>
                <a:gd name="T9" fmla="*/ 196 h 445"/>
                <a:gd name="T10" fmla="*/ 304 w 389"/>
                <a:gd name="T11" fmla="*/ 212 h 445"/>
                <a:gd name="T12" fmla="*/ 331 w 389"/>
                <a:gd name="T13" fmla="*/ 260 h 445"/>
                <a:gd name="T14" fmla="*/ 304 w 389"/>
                <a:gd name="T15" fmla="*/ 296 h 445"/>
                <a:gd name="T16" fmla="*/ 337 w 389"/>
                <a:gd name="T17" fmla="*/ 341 h 445"/>
                <a:gd name="T18" fmla="*/ 354 w 389"/>
                <a:gd name="T19" fmla="*/ 369 h 445"/>
                <a:gd name="T20" fmla="*/ 350 w 389"/>
                <a:gd name="T21" fmla="*/ 388 h 445"/>
                <a:gd name="T22" fmla="*/ 348 w 389"/>
                <a:gd name="T23" fmla="*/ 399 h 445"/>
                <a:gd name="T24" fmla="*/ 329 w 389"/>
                <a:gd name="T25" fmla="*/ 414 h 445"/>
                <a:gd name="T26" fmla="*/ 279 w 389"/>
                <a:gd name="T27" fmla="*/ 426 h 445"/>
                <a:gd name="T28" fmla="*/ 261 w 389"/>
                <a:gd name="T29" fmla="*/ 442 h 445"/>
                <a:gd name="T30" fmla="*/ 224 w 389"/>
                <a:gd name="T31" fmla="*/ 435 h 445"/>
                <a:gd name="T32" fmla="*/ 201 w 389"/>
                <a:gd name="T33" fmla="*/ 409 h 445"/>
                <a:gd name="T34" fmla="*/ 190 w 389"/>
                <a:gd name="T35" fmla="*/ 385 h 445"/>
                <a:gd name="T36" fmla="*/ 175 w 389"/>
                <a:gd name="T37" fmla="*/ 379 h 445"/>
                <a:gd name="T38" fmla="*/ 151 w 389"/>
                <a:gd name="T39" fmla="*/ 383 h 445"/>
                <a:gd name="T40" fmla="*/ 126 w 389"/>
                <a:gd name="T41" fmla="*/ 371 h 445"/>
                <a:gd name="T42" fmla="*/ 164 w 389"/>
                <a:gd name="T43" fmla="*/ 359 h 445"/>
                <a:gd name="T44" fmla="*/ 141 w 389"/>
                <a:gd name="T45" fmla="*/ 358 h 445"/>
                <a:gd name="T46" fmla="*/ 123 w 389"/>
                <a:gd name="T47" fmla="*/ 332 h 445"/>
                <a:gd name="T48" fmla="*/ 76 w 389"/>
                <a:gd name="T49" fmla="*/ 340 h 445"/>
                <a:gd name="T50" fmla="*/ 58 w 389"/>
                <a:gd name="T51" fmla="*/ 353 h 445"/>
                <a:gd name="T52" fmla="*/ 29 w 389"/>
                <a:gd name="T53" fmla="*/ 355 h 445"/>
                <a:gd name="T54" fmla="*/ 27 w 389"/>
                <a:gd name="T55" fmla="*/ 336 h 445"/>
                <a:gd name="T56" fmla="*/ 46 w 389"/>
                <a:gd name="T57" fmla="*/ 336 h 445"/>
                <a:gd name="T58" fmla="*/ 33 w 389"/>
                <a:gd name="T59" fmla="*/ 330 h 445"/>
                <a:gd name="T60" fmla="*/ 21 w 389"/>
                <a:gd name="T61" fmla="*/ 327 h 445"/>
                <a:gd name="T62" fmla="*/ 4 w 389"/>
                <a:gd name="T63" fmla="*/ 322 h 445"/>
                <a:gd name="T64" fmla="*/ 25 w 389"/>
                <a:gd name="T65" fmla="*/ 311 h 445"/>
                <a:gd name="T66" fmla="*/ 0 w 389"/>
                <a:gd name="T67" fmla="*/ 292 h 445"/>
                <a:gd name="T68" fmla="*/ 25 w 389"/>
                <a:gd name="T69" fmla="*/ 276 h 445"/>
                <a:gd name="T70" fmla="*/ 41 w 389"/>
                <a:gd name="T71" fmla="*/ 260 h 445"/>
                <a:gd name="T72" fmla="*/ 59 w 389"/>
                <a:gd name="T73" fmla="*/ 266 h 445"/>
                <a:gd name="T74" fmla="*/ 77 w 389"/>
                <a:gd name="T75" fmla="*/ 260 h 445"/>
                <a:gd name="T76" fmla="*/ 96 w 389"/>
                <a:gd name="T77" fmla="*/ 248 h 445"/>
                <a:gd name="T78" fmla="*/ 123 w 389"/>
                <a:gd name="T79" fmla="*/ 250 h 445"/>
                <a:gd name="T80" fmla="*/ 173 w 389"/>
                <a:gd name="T81" fmla="*/ 220 h 445"/>
                <a:gd name="T82" fmla="*/ 212 w 389"/>
                <a:gd name="T83" fmla="*/ 171 h 445"/>
                <a:gd name="T84" fmla="*/ 190 w 389"/>
                <a:gd name="T85" fmla="*/ 154 h 445"/>
                <a:gd name="T86" fmla="*/ 194 w 389"/>
                <a:gd name="T87" fmla="*/ 113 h 445"/>
                <a:gd name="T88" fmla="*/ 201 w 389"/>
                <a:gd name="T89" fmla="*/ 90 h 445"/>
                <a:gd name="T90" fmla="*/ 158 w 389"/>
                <a:gd name="T91" fmla="*/ 93 h 445"/>
                <a:gd name="T92" fmla="*/ 142 w 389"/>
                <a:gd name="T93" fmla="*/ 102 h 445"/>
                <a:gd name="T94" fmla="*/ 113 w 389"/>
                <a:gd name="T95" fmla="*/ 99 h 445"/>
                <a:gd name="T96" fmla="*/ 156 w 389"/>
                <a:gd name="T97" fmla="*/ 74 h 445"/>
                <a:gd name="T98" fmla="*/ 186 w 389"/>
                <a:gd name="T99" fmla="*/ 37 h 445"/>
                <a:gd name="T100" fmla="*/ 220 w 389"/>
                <a:gd name="T101" fmla="*/ 22 h 445"/>
                <a:gd name="T102" fmla="*/ 255 w 389"/>
                <a:gd name="T103" fmla="*/ 21 h 445"/>
                <a:gd name="T104" fmla="*/ 256 w 389"/>
                <a:gd name="T105" fmla="*/ 0 h 445"/>
                <a:gd name="T106" fmla="*/ 301 w 389"/>
                <a:gd name="T107" fmla="*/ 18 h 445"/>
                <a:gd name="T108" fmla="*/ 339 w 389"/>
                <a:gd name="T109" fmla="*/ 31 h 445"/>
                <a:gd name="T110" fmla="*/ 370 w 389"/>
                <a:gd name="T111" fmla="*/ 50 h 445"/>
                <a:gd name="T112" fmla="*/ 361 w 389"/>
                <a:gd name="T113" fmla="*/ 61 h 445"/>
                <a:gd name="T114" fmla="*/ 376 w 389"/>
                <a:gd name="T115" fmla="*/ 9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9" h="445">
                  <a:moveTo>
                    <a:pt x="389" y="110"/>
                  </a:moveTo>
                  <a:cubicBezTo>
                    <a:pt x="387" y="113"/>
                    <a:pt x="387" y="113"/>
                    <a:pt x="387" y="113"/>
                  </a:cubicBezTo>
                  <a:cubicBezTo>
                    <a:pt x="388" y="118"/>
                    <a:pt x="388" y="118"/>
                    <a:pt x="388" y="118"/>
                  </a:cubicBezTo>
                  <a:cubicBezTo>
                    <a:pt x="388" y="118"/>
                    <a:pt x="379" y="120"/>
                    <a:pt x="376" y="122"/>
                  </a:cubicBezTo>
                  <a:cubicBezTo>
                    <a:pt x="370" y="111"/>
                    <a:pt x="370" y="111"/>
                    <a:pt x="370" y="111"/>
                  </a:cubicBezTo>
                  <a:cubicBezTo>
                    <a:pt x="357" y="105"/>
                    <a:pt x="357" y="105"/>
                    <a:pt x="357" y="105"/>
                  </a:cubicBezTo>
                  <a:cubicBezTo>
                    <a:pt x="357" y="102"/>
                    <a:pt x="357" y="102"/>
                    <a:pt x="357" y="102"/>
                  </a:cubicBezTo>
                  <a:cubicBezTo>
                    <a:pt x="350" y="105"/>
                    <a:pt x="350" y="105"/>
                    <a:pt x="350" y="105"/>
                  </a:cubicBezTo>
                  <a:cubicBezTo>
                    <a:pt x="350" y="107"/>
                    <a:pt x="350" y="107"/>
                    <a:pt x="350" y="107"/>
                  </a:cubicBezTo>
                  <a:cubicBezTo>
                    <a:pt x="344" y="109"/>
                    <a:pt x="344" y="109"/>
                    <a:pt x="344" y="109"/>
                  </a:cubicBezTo>
                  <a:cubicBezTo>
                    <a:pt x="339" y="109"/>
                    <a:pt x="339" y="109"/>
                    <a:pt x="339" y="109"/>
                  </a:cubicBezTo>
                  <a:cubicBezTo>
                    <a:pt x="334" y="114"/>
                    <a:pt x="334" y="114"/>
                    <a:pt x="334" y="114"/>
                  </a:cubicBezTo>
                  <a:cubicBezTo>
                    <a:pt x="331" y="115"/>
                    <a:pt x="331" y="115"/>
                    <a:pt x="331" y="115"/>
                  </a:cubicBezTo>
                  <a:cubicBezTo>
                    <a:pt x="331" y="115"/>
                    <a:pt x="328" y="131"/>
                    <a:pt x="326" y="135"/>
                  </a:cubicBezTo>
                  <a:cubicBezTo>
                    <a:pt x="330" y="140"/>
                    <a:pt x="330" y="140"/>
                    <a:pt x="330" y="140"/>
                  </a:cubicBezTo>
                  <a:cubicBezTo>
                    <a:pt x="335" y="137"/>
                    <a:pt x="335" y="137"/>
                    <a:pt x="335" y="137"/>
                  </a:cubicBezTo>
                  <a:cubicBezTo>
                    <a:pt x="344" y="151"/>
                    <a:pt x="344" y="151"/>
                    <a:pt x="344" y="151"/>
                  </a:cubicBezTo>
                  <a:cubicBezTo>
                    <a:pt x="348" y="155"/>
                    <a:pt x="348" y="155"/>
                    <a:pt x="348" y="155"/>
                  </a:cubicBezTo>
                  <a:cubicBezTo>
                    <a:pt x="341" y="155"/>
                    <a:pt x="341" y="155"/>
                    <a:pt x="341" y="155"/>
                  </a:cubicBezTo>
                  <a:cubicBezTo>
                    <a:pt x="337" y="168"/>
                    <a:pt x="337" y="168"/>
                    <a:pt x="337" y="168"/>
                  </a:cubicBezTo>
                  <a:cubicBezTo>
                    <a:pt x="330" y="173"/>
                    <a:pt x="330" y="173"/>
                    <a:pt x="330" y="173"/>
                  </a:cubicBezTo>
                  <a:cubicBezTo>
                    <a:pt x="333" y="174"/>
                    <a:pt x="333" y="174"/>
                    <a:pt x="333" y="174"/>
                  </a:cubicBezTo>
                  <a:cubicBezTo>
                    <a:pt x="319" y="183"/>
                    <a:pt x="319" y="183"/>
                    <a:pt x="319" y="183"/>
                  </a:cubicBezTo>
                  <a:cubicBezTo>
                    <a:pt x="322" y="192"/>
                    <a:pt x="322" y="192"/>
                    <a:pt x="322" y="192"/>
                  </a:cubicBezTo>
                  <a:cubicBezTo>
                    <a:pt x="319" y="196"/>
                    <a:pt x="319" y="196"/>
                    <a:pt x="319" y="196"/>
                  </a:cubicBezTo>
                  <a:cubicBezTo>
                    <a:pt x="337" y="190"/>
                    <a:pt x="337" y="190"/>
                    <a:pt x="337" y="190"/>
                  </a:cubicBezTo>
                  <a:cubicBezTo>
                    <a:pt x="340" y="194"/>
                    <a:pt x="340" y="194"/>
                    <a:pt x="340" y="194"/>
                  </a:cubicBezTo>
                  <a:cubicBezTo>
                    <a:pt x="337" y="198"/>
                    <a:pt x="337" y="198"/>
                    <a:pt x="337" y="198"/>
                  </a:cubicBezTo>
                  <a:cubicBezTo>
                    <a:pt x="315" y="205"/>
                    <a:pt x="315" y="205"/>
                    <a:pt x="315" y="205"/>
                  </a:cubicBezTo>
                  <a:cubicBezTo>
                    <a:pt x="304" y="212"/>
                    <a:pt x="304" y="212"/>
                    <a:pt x="304" y="212"/>
                  </a:cubicBezTo>
                  <a:cubicBezTo>
                    <a:pt x="324" y="238"/>
                    <a:pt x="324" y="238"/>
                    <a:pt x="324" y="238"/>
                  </a:cubicBezTo>
                  <a:cubicBezTo>
                    <a:pt x="337" y="240"/>
                    <a:pt x="337" y="240"/>
                    <a:pt x="337" y="240"/>
                  </a:cubicBezTo>
                  <a:cubicBezTo>
                    <a:pt x="328" y="244"/>
                    <a:pt x="328" y="244"/>
                    <a:pt x="328" y="244"/>
                  </a:cubicBezTo>
                  <a:cubicBezTo>
                    <a:pt x="326" y="253"/>
                    <a:pt x="326" y="253"/>
                    <a:pt x="326" y="253"/>
                  </a:cubicBezTo>
                  <a:cubicBezTo>
                    <a:pt x="331" y="260"/>
                    <a:pt x="331" y="260"/>
                    <a:pt x="331" y="260"/>
                  </a:cubicBezTo>
                  <a:cubicBezTo>
                    <a:pt x="324" y="257"/>
                    <a:pt x="324" y="257"/>
                    <a:pt x="324" y="257"/>
                  </a:cubicBezTo>
                  <a:cubicBezTo>
                    <a:pt x="318" y="264"/>
                    <a:pt x="318" y="264"/>
                    <a:pt x="318" y="264"/>
                  </a:cubicBezTo>
                  <a:cubicBezTo>
                    <a:pt x="304" y="284"/>
                    <a:pt x="304" y="284"/>
                    <a:pt x="304" y="284"/>
                  </a:cubicBezTo>
                  <a:cubicBezTo>
                    <a:pt x="309" y="288"/>
                    <a:pt x="309" y="288"/>
                    <a:pt x="309" y="288"/>
                  </a:cubicBezTo>
                  <a:cubicBezTo>
                    <a:pt x="304" y="296"/>
                    <a:pt x="304" y="296"/>
                    <a:pt x="304" y="296"/>
                  </a:cubicBezTo>
                  <a:cubicBezTo>
                    <a:pt x="304" y="300"/>
                    <a:pt x="304" y="300"/>
                    <a:pt x="304" y="300"/>
                  </a:cubicBezTo>
                  <a:cubicBezTo>
                    <a:pt x="309" y="305"/>
                    <a:pt x="309" y="305"/>
                    <a:pt x="309" y="305"/>
                  </a:cubicBezTo>
                  <a:cubicBezTo>
                    <a:pt x="308" y="318"/>
                    <a:pt x="308" y="318"/>
                    <a:pt x="308" y="318"/>
                  </a:cubicBezTo>
                  <a:cubicBezTo>
                    <a:pt x="308" y="318"/>
                    <a:pt x="324" y="336"/>
                    <a:pt x="324" y="336"/>
                  </a:cubicBezTo>
                  <a:cubicBezTo>
                    <a:pt x="324" y="336"/>
                    <a:pt x="337" y="341"/>
                    <a:pt x="337" y="341"/>
                  </a:cubicBezTo>
                  <a:cubicBezTo>
                    <a:pt x="348" y="358"/>
                    <a:pt x="348" y="358"/>
                    <a:pt x="348" y="358"/>
                  </a:cubicBezTo>
                  <a:cubicBezTo>
                    <a:pt x="353" y="355"/>
                    <a:pt x="353" y="355"/>
                    <a:pt x="353" y="355"/>
                  </a:cubicBezTo>
                  <a:cubicBezTo>
                    <a:pt x="354" y="360"/>
                    <a:pt x="354" y="360"/>
                    <a:pt x="354" y="360"/>
                  </a:cubicBezTo>
                  <a:cubicBezTo>
                    <a:pt x="359" y="362"/>
                    <a:pt x="359" y="362"/>
                    <a:pt x="359" y="362"/>
                  </a:cubicBezTo>
                  <a:cubicBezTo>
                    <a:pt x="354" y="369"/>
                    <a:pt x="354" y="369"/>
                    <a:pt x="354" y="369"/>
                  </a:cubicBezTo>
                  <a:cubicBezTo>
                    <a:pt x="355" y="377"/>
                    <a:pt x="355" y="377"/>
                    <a:pt x="355" y="377"/>
                  </a:cubicBezTo>
                  <a:cubicBezTo>
                    <a:pt x="350" y="382"/>
                    <a:pt x="350" y="382"/>
                    <a:pt x="350" y="382"/>
                  </a:cubicBezTo>
                  <a:cubicBezTo>
                    <a:pt x="350" y="387"/>
                    <a:pt x="350" y="387"/>
                    <a:pt x="350" y="387"/>
                  </a:cubicBezTo>
                  <a:cubicBezTo>
                    <a:pt x="352" y="388"/>
                    <a:pt x="352" y="388"/>
                    <a:pt x="352" y="388"/>
                  </a:cubicBezTo>
                  <a:cubicBezTo>
                    <a:pt x="350" y="388"/>
                    <a:pt x="350" y="388"/>
                    <a:pt x="350" y="388"/>
                  </a:cubicBezTo>
                  <a:cubicBezTo>
                    <a:pt x="350" y="393"/>
                    <a:pt x="350" y="393"/>
                    <a:pt x="350" y="393"/>
                  </a:cubicBezTo>
                  <a:cubicBezTo>
                    <a:pt x="348" y="395"/>
                    <a:pt x="348" y="395"/>
                    <a:pt x="348" y="395"/>
                  </a:cubicBezTo>
                  <a:cubicBezTo>
                    <a:pt x="348" y="397"/>
                    <a:pt x="348" y="397"/>
                    <a:pt x="348" y="397"/>
                  </a:cubicBezTo>
                  <a:cubicBezTo>
                    <a:pt x="350" y="397"/>
                    <a:pt x="350" y="397"/>
                    <a:pt x="350" y="397"/>
                  </a:cubicBezTo>
                  <a:cubicBezTo>
                    <a:pt x="348" y="399"/>
                    <a:pt x="348" y="399"/>
                    <a:pt x="348" y="399"/>
                  </a:cubicBezTo>
                  <a:cubicBezTo>
                    <a:pt x="348" y="402"/>
                    <a:pt x="348" y="402"/>
                    <a:pt x="348" y="402"/>
                  </a:cubicBezTo>
                  <a:cubicBezTo>
                    <a:pt x="350" y="402"/>
                    <a:pt x="350" y="402"/>
                    <a:pt x="350" y="402"/>
                  </a:cubicBezTo>
                  <a:cubicBezTo>
                    <a:pt x="350" y="404"/>
                    <a:pt x="350" y="404"/>
                    <a:pt x="350" y="404"/>
                  </a:cubicBezTo>
                  <a:cubicBezTo>
                    <a:pt x="340" y="415"/>
                    <a:pt x="340" y="415"/>
                    <a:pt x="340" y="415"/>
                  </a:cubicBezTo>
                  <a:cubicBezTo>
                    <a:pt x="329" y="414"/>
                    <a:pt x="329" y="414"/>
                    <a:pt x="329" y="414"/>
                  </a:cubicBezTo>
                  <a:cubicBezTo>
                    <a:pt x="326" y="417"/>
                    <a:pt x="326" y="417"/>
                    <a:pt x="326" y="417"/>
                  </a:cubicBezTo>
                  <a:cubicBezTo>
                    <a:pt x="302" y="416"/>
                    <a:pt x="302" y="416"/>
                    <a:pt x="302" y="416"/>
                  </a:cubicBezTo>
                  <a:cubicBezTo>
                    <a:pt x="285" y="425"/>
                    <a:pt x="285" y="425"/>
                    <a:pt x="285" y="425"/>
                  </a:cubicBezTo>
                  <a:cubicBezTo>
                    <a:pt x="280" y="421"/>
                    <a:pt x="280" y="421"/>
                    <a:pt x="280" y="421"/>
                  </a:cubicBezTo>
                  <a:cubicBezTo>
                    <a:pt x="279" y="426"/>
                    <a:pt x="279" y="426"/>
                    <a:pt x="279" y="426"/>
                  </a:cubicBezTo>
                  <a:cubicBezTo>
                    <a:pt x="270" y="427"/>
                    <a:pt x="270" y="427"/>
                    <a:pt x="270" y="427"/>
                  </a:cubicBezTo>
                  <a:cubicBezTo>
                    <a:pt x="269" y="431"/>
                    <a:pt x="269" y="431"/>
                    <a:pt x="269" y="431"/>
                  </a:cubicBezTo>
                  <a:cubicBezTo>
                    <a:pt x="271" y="431"/>
                    <a:pt x="271" y="431"/>
                    <a:pt x="271" y="431"/>
                  </a:cubicBezTo>
                  <a:cubicBezTo>
                    <a:pt x="274" y="442"/>
                    <a:pt x="274" y="442"/>
                    <a:pt x="274" y="442"/>
                  </a:cubicBezTo>
                  <a:cubicBezTo>
                    <a:pt x="261" y="442"/>
                    <a:pt x="261" y="442"/>
                    <a:pt x="261" y="442"/>
                  </a:cubicBezTo>
                  <a:cubicBezTo>
                    <a:pt x="261" y="445"/>
                    <a:pt x="261" y="445"/>
                    <a:pt x="261" y="445"/>
                  </a:cubicBezTo>
                  <a:cubicBezTo>
                    <a:pt x="245" y="442"/>
                    <a:pt x="245" y="442"/>
                    <a:pt x="245" y="442"/>
                  </a:cubicBezTo>
                  <a:cubicBezTo>
                    <a:pt x="240" y="437"/>
                    <a:pt x="240" y="437"/>
                    <a:pt x="240" y="437"/>
                  </a:cubicBezTo>
                  <a:cubicBezTo>
                    <a:pt x="235" y="441"/>
                    <a:pt x="235" y="441"/>
                    <a:pt x="235" y="441"/>
                  </a:cubicBezTo>
                  <a:cubicBezTo>
                    <a:pt x="224" y="435"/>
                    <a:pt x="224" y="435"/>
                    <a:pt x="224" y="435"/>
                  </a:cubicBezTo>
                  <a:cubicBezTo>
                    <a:pt x="214" y="426"/>
                    <a:pt x="214" y="426"/>
                    <a:pt x="214" y="426"/>
                  </a:cubicBezTo>
                  <a:cubicBezTo>
                    <a:pt x="213" y="416"/>
                    <a:pt x="213" y="416"/>
                    <a:pt x="213" y="416"/>
                  </a:cubicBezTo>
                  <a:cubicBezTo>
                    <a:pt x="209" y="414"/>
                    <a:pt x="209" y="414"/>
                    <a:pt x="209" y="414"/>
                  </a:cubicBezTo>
                  <a:cubicBezTo>
                    <a:pt x="204" y="416"/>
                    <a:pt x="204" y="416"/>
                    <a:pt x="204" y="416"/>
                  </a:cubicBezTo>
                  <a:cubicBezTo>
                    <a:pt x="201" y="409"/>
                    <a:pt x="201" y="409"/>
                    <a:pt x="201" y="409"/>
                  </a:cubicBezTo>
                  <a:cubicBezTo>
                    <a:pt x="196" y="408"/>
                    <a:pt x="196" y="408"/>
                    <a:pt x="196" y="408"/>
                  </a:cubicBezTo>
                  <a:cubicBezTo>
                    <a:pt x="199" y="401"/>
                    <a:pt x="199" y="401"/>
                    <a:pt x="199" y="401"/>
                  </a:cubicBezTo>
                  <a:cubicBezTo>
                    <a:pt x="191" y="392"/>
                    <a:pt x="191" y="392"/>
                    <a:pt x="191" y="392"/>
                  </a:cubicBezTo>
                  <a:cubicBezTo>
                    <a:pt x="194" y="388"/>
                    <a:pt x="194" y="388"/>
                    <a:pt x="194" y="388"/>
                  </a:cubicBezTo>
                  <a:cubicBezTo>
                    <a:pt x="190" y="385"/>
                    <a:pt x="190" y="385"/>
                    <a:pt x="190" y="385"/>
                  </a:cubicBezTo>
                  <a:cubicBezTo>
                    <a:pt x="190" y="373"/>
                    <a:pt x="190" y="373"/>
                    <a:pt x="190" y="373"/>
                  </a:cubicBezTo>
                  <a:cubicBezTo>
                    <a:pt x="184" y="378"/>
                    <a:pt x="184" y="378"/>
                    <a:pt x="184" y="378"/>
                  </a:cubicBezTo>
                  <a:cubicBezTo>
                    <a:pt x="178" y="381"/>
                    <a:pt x="178" y="381"/>
                    <a:pt x="178" y="381"/>
                  </a:cubicBezTo>
                  <a:cubicBezTo>
                    <a:pt x="178" y="375"/>
                    <a:pt x="178" y="375"/>
                    <a:pt x="178" y="375"/>
                  </a:cubicBezTo>
                  <a:cubicBezTo>
                    <a:pt x="178" y="375"/>
                    <a:pt x="177" y="379"/>
                    <a:pt x="175" y="379"/>
                  </a:cubicBezTo>
                  <a:cubicBezTo>
                    <a:pt x="172" y="379"/>
                    <a:pt x="167" y="381"/>
                    <a:pt x="167" y="383"/>
                  </a:cubicBezTo>
                  <a:cubicBezTo>
                    <a:pt x="166" y="386"/>
                    <a:pt x="166" y="386"/>
                    <a:pt x="166" y="386"/>
                  </a:cubicBezTo>
                  <a:cubicBezTo>
                    <a:pt x="166" y="386"/>
                    <a:pt x="162" y="388"/>
                    <a:pt x="161" y="388"/>
                  </a:cubicBezTo>
                  <a:cubicBezTo>
                    <a:pt x="161" y="388"/>
                    <a:pt x="152" y="388"/>
                    <a:pt x="152" y="388"/>
                  </a:cubicBezTo>
                  <a:cubicBezTo>
                    <a:pt x="151" y="383"/>
                    <a:pt x="151" y="383"/>
                    <a:pt x="151" y="383"/>
                  </a:cubicBezTo>
                  <a:cubicBezTo>
                    <a:pt x="145" y="388"/>
                    <a:pt x="145" y="388"/>
                    <a:pt x="145" y="388"/>
                  </a:cubicBezTo>
                  <a:cubicBezTo>
                    <a:pt x="132" y="387"/>
                    <a:pt x="132" y="387"/>
                    <a:pt x="132" y="387"/>
                  </a:cubicBezTo>
                  <a:cubicBezTo>
                    <a:pt x="125" y="382"/>
                    <a:pt x="125" y="382"/>
                    <a:pt x="125" y="382"/>
                  </a:cubicBezTo>
                  <a:cubicBezTo>
                    <a:pt x="127" y="377"/>
                    <a:pt x="127" y="377"/>
                    <a:pt x="127" y="377"/>
                  </a:cubicBezTo>
                  <a:cubicBezTo>
                    <a:pt x="126" y="371"/>
                    <a:pt x="126" y="371"/>
                    <a:pt x="126" y="371"/>
                  </a:cubicBezTo>
                  <a:cubicBezTo>
                    <a:pt x="135" y="368"/>
                    <a:pt x="135" y="368"/>
                    <a:pt x="135" y="368"/>
                  </a:cubicBezTo>
                  <a:cubicBezTo>
                    <a:pt x="135" y="368"/>
                    <a:pt x="157" y="365"/>
                    <a:pt x="157" y="365"/>
                  </a:cubicBezTo>
                  <a:cubicBezTo>
                    <a:pt x="157" y="365"/>
                    <a:pt x="161" y="368"/>
                    <a:pt x="161" y="368"/>
                  </a:cubicBezTo>
                  <a:cubicBezTo>
                    <a:pt x="160" y="363"/>
                    <a:pt x="160" y="363"/>
                    <a:pt x="160" y="363"/>
                  </a:cubicBezTo>
                  <a:cubicBezTo>
                    <a:pt x="164" y="359"/>
                    <a:pt x="164" y="359"/>
                    <a:pt x="164" y="359"/>
                  </a:cubicBezTo>
                  <a:cubicBezTo>
                    <a:pt x="158" y="357"/>
                    <a:pt x="158" y="357"/>
                    <a:pt x="158" y="357"/>
                  </a:cubicBezTo>
                  <a:cubicBezTo>
                    <a:pt x="157" y="362"/>
                    <a:pt x="157" y="362"/>
                    <a:pt x="157" y="362"/>
                  </a:cubicBezTo>
                  <a:cubicBezTo>
                    <a:pt x="154" y="363"/>
                    <a:pt x="154" y="363"/>
                    <a:pt x="154" y="363"/>
                  </a:cubicBezTo>
                  <a:cubicBezTo>
                    <a:pt x="154" y="363"/>
                    <a:pt x="149" y="362"/>
                    <a:pt x="146" y="361"/>
                  </a:cubicBezTo>
                  <a:cubicBezTo>
                    <a:pt x="143" y="359"/>
                    <a:pt x="141" y="358"/>
                    <a:pt x="141" y="358"/>
                  </a:cubicBezTo>
                  <a:cubicBezTo>
                    <a:pt x="141" y="358"/>
                    <a:pt x="138" y="359"/>
                    <a:pt x="135" y="359"/>
                  </a:cubicBezTo>
                  <a:cubicBezTo>
                    <a:pt x="124" y="347"/>
                    <a:pt x="124" y="347"/>
                    <a:pt x="124" y="347"/>
                  </a:cubicBezTo>
                  <a:cubicBezTo>
                    <a:pt x="129" y="346"/>
                    <a:pt x="129" y="346"/>
                    <a:pt x="129" y="346"/>
                  </a:cubicBezTo>
                  <a:cubicBezTo>
                    <a:pt x="125" y="339"/>
                    <a:pt x="125" y="339"/>
                    <a:pt x="125" y="339"/>
                  </a:cubicBezTo>
                  <a:cubicBezTo>
                    <a:pt x="123" y="332"/>
                    <a:pt x="123" y="332"/>
                    <a:pt x="123" y="332"/>
                  </a:cubicBezTo>
                  <a:cubicBezTo>
                    <a:pt x="123" y="332"/>
                    <a:pt x="113" y="333"/>
                    <a:pt x="113" y="333"/>
                  </a:cubicBezTo>
                  <a:cubicBezTo>
                    <a:pt x="113" y="333"/>
                    <a:pt x="115" y="339"/>
                    <a:pt x="115" y="339"/>
                  </a:cubicBezTo>
                  <a:cubicBezTo>
                    <a:pt x="96" y="337"/>
                    <a:pt x="96" y="337"/>
                    <a:pt x="96" y="337"/>
                  </a:cubicBezTo>
                  <a:cubicBezTo>
                    <a:pt x="82" y="337"/>
                    <a:pt x="82" y="337"/>
                    <a:pt x="82" y="337"/>
                  </a:cubicBezTo>
                  <a:cubicBezTo>
                    <a:pt x="76" y="340"/>
                    <a:pt x="76" y="340"/>
                    <a:pt x="76" y="340"/>
                  </a:cubicBezTo>
                  <a:cubicBezTo>
                    <a:pt x="80" y="343"/>
                    <a:pt x="80" y="343"/>
                    <a:pt x="80" y="343"/>
                  </a:cubicBezTo>
                  <a:cubicBezTo>
                    <a:pt x="80" y="343"/>
                    <a:pt x="75" y="348"/>
                    <a:pt x="73" y="352"/>
                  </a:cubicBezTo>
                  <a:cubicBezTo>
                    <a:pt x="73" y="352"/>
                    <a:pt x="66" y="350"/>
                    <a:pt x="66" y="350"/>
                  </a:cubicBezTo>
                  <a:cubicBezTo>
                    <a:pt x="66" y="350"/>
                    <a:pt x="66" y="354"/>
                    <a:pt x="66" y="354"/>
                  </a:cubicBezTo>
                  <a:cubicBezTo>
                    <a:pt x="58" y="353"/>
                    <a:pt x="58" y="353"/>
                    <a:pt x="58" y="353"/>
                  </a:cubicBezTo>
                  <a:cubicBezTo>
                    <a:pt x="57" y="350"/>
                    <a:pt x="57" y="350"/>
                    <a:pt x="57" y="350"/>
                  </a:cubicBezTo>
                  <a:cubicBezTo>
                    <a:pt x="49" y="350"/>
                    <a:pt x="49" y="350"/>
                    <a:pt x="49" y="350"/>
                  </a:cubicBezTo>
                  <a:cubicBezTo>
                    <a:pt x="41" y="359"/>
                    <a:pt x="41" y="359"/>
                    <a:pt x="41" y="359"/>
                  </a:cubicBezTo>
                  <a:cubicBezTo>
                    <a:pt x="36" y="355"/>
                    <a:pt x="36" y="355"/>
                    <a:pt x="36" y="355"/>
                  </a:cubicBezTo>
                  <a:cubicBezTo>
                    <a:pt x="29" y="355"/>
                    <a:pt x="29" y="355"/>
                    <a:pt x="29" y="355"/>
                  </a:cubicBezTo>
                  <a:cubicBezTo>
                    <a:pt x="22" y="349"/>
                    <a:pt x="22" y="349"/>
                    <a:pt x="22" y="349"/>
                  </a:cubicBezTo>
                  <a:cubicBezTo>
                    <a:pt x="25" y="342"/>
                    <a:pt x="25" y="342"/>
                    <a:pt x="25" y="342"/>
                  </a:cubicBezTo>
                  <a:cubicBezTo>
                    <a:pt x="20" y="336"/>
                    <a:pt x="20" y="336"/>
                    <a:pt x="20" y="336"/>
                  </a:cubicBezTo>
                  <a:cubicBezTo>
                    <a:pt x="22" y="333"/>
                    <a:pt x="22" y="333"/>
                    <a:pt x="22" y="333"/>
                  </a:cubicBezTo>
                  <a:cubicBezTo>
                    <a:pt x="27" y="336"/>
                    <a:pt x="27" y="336"/>
                    <a:pt x="27" y="336"/>
                  </a:cubicBezTo>
                  <a:cubicBezTo>
                    <a:pt x="27" y="336"/>
                    <a:pt x="30" y="333"/>
                    <a:pt x="31" y="333"/>
                  </a:cubicBezTo>
                  <a:cubicBezTo>
                    <a:pt x="31" y="333"/>
                    <a:pt x="43" y="344"/>
                    <a:pt x="43" y="344"/>
                  </a:cubicBezTo>
                  <a:cubicBezTo>
                    <a:pt x="44" y="339"/>
                    <a:pt x="44" y="339"/>
                    <a:pt x="44" y="339"/>
                  </a:cubicBezTo>
                  <a:cubicBezTo>
                    <a:pt x="42" y="336"/>
                    <a:pt x="42" y="336"/>
                    <a:pt x="42" y="336"/>
                  </a:cubicBezTo>
                  <a:cubicBezTo>
                    <a:pt x="46" y="336"/>
                    <a:pt x="46" y="336"/>
                    <a:pt x="46" y="336"/>
                  </a:cubicBezTo>
                  <a:cubicBezTo>
                    <a:pt x="46" y="334"/>
                    <a:pt x="46" y="334"/>
                    <a:pt x="46" y="334"/>
                  </a:cubicBezTo>
                  <a:cubicBezTo>
                    <a:pt x="43" y="329"/>
                    <a:pt x="43" y="329"/>
                    <a:pt x="43" y="329"/>
                  </a:cubicBezTo>
                  <a:cubicBezTo>
                    <a:pt x="40" y="332"/>
                    <a:pt x="40" y="332"/>
                    <a:pt x="40" y="332"/>
                  </a:cubicBezTo>
                  <a:cubicBezTo>
                    <a:pt x="34" y="334"/>
                    <a:pt x="34" y="334"/>
                    <a:pt x="34" y="334"/>
                  </a:cubicBezTo>
                  <a:cubicBezTo>
                    <a:pt x="33" y="330"/>
                    <a:pt x="33" y="330"/>
                    <a:pt x="33" y="330"/>
                  </a:cubicBezTo>
                  <a:cubicBezTo>
                    <a:pt x="26" y="331"/>
                    <a:pt x="26" y="331"/>
                    <a:pt x="26" y="331"/>
                  </a:cubicBezTo>
                  <a:cubicBezTo>
                    <a:pt x="24" y="329"/>
                    <a:pt x="24" y="329"/>
                    <a:pt x="24" y="329"/>
                  </a:cubicBezTo>
                  <a:cubicBezTo>
                    <a:pt x="25" y="323"/>
                    <a:pt x="25" y="323"/>
                    <a:pt x="25" y="323"/>
                  </a:cubicBezTo>
                  <a:cubicBezTo>
                    <a:pt x="23" y="324"/>
                    <a:pt x="23" y="324"/>
                    <a:pt x="23" y="324"/>
                  </a:cubicBezTo>
                  <a:cubicBezTo>
                    <a:pt x="21" y="327"/>
                    <a:pt x="21" y="327"/>
                    <a:pt x="21" y="327"/>
                  </a:cubicBezTo>
                  <a:cubicBezTo>
                    <a:pt x="14" y="329"/>
                    <a:pt x="14" y="329"/>
                    <a:pt x="14" y="329"/>
                  </a:cubicBezTo>
                  <a:cubicBezTo>
                    <a:pt x="14" y="335"/>
                    <a:pt x="14" y="335"/>
                    <a:pt x="14" y="335"/>
                  </a:cubicBezTo>
                  <a:cubicBezTo>
                    <a:pt x="10" y="334"/>
                    <a:pt x="10" y="334"/>
                    <a:pt x="10" y="334"/>
                  </a:cubicBezTo>
                  <a:cubicBezTo>
                    <a:pt x="10" y="329"/>
                    <a:pt x="10" y="329"/>
                    <a:pt x="10" y="329"/>
                  </a:cubicBezTo>
                  <a:cubicBezTo>
                    <a:pt x="4" y="322"/>
                    <a:pt x="4" y="322"/>
                    <a:pt x="4" y="322"/>
                  </a:cubicBezTo>
                  <a:cubicBezTo>
                    <a:pt x="6" y="319"/>
                    <a:pt x="6" y="319"/>
                    <a:pt x="6" y="319"/>
                  </a:cubicBezTo>
                  <a:cubicBezTo>
                    <a:pt x="6" y="319"/>
                    <a:pt x="9" y="321"/>
                    <a:pt x="9" y="321"/>
                  </a:cubicBezTo>
                  <a:cubicBezTo>
                    <a:pt x="9" y="321"/>
                    <a:pt x="11" y="317"/>
                    <a:pt x="11" y="317"/>
                  </a:cubicBezTo>
                  <a:cubicBezTo>
                    <a:pt x="11" y="317"/>
                    <a:pt x="22" y="315"/>
                    <a:pt x="22" y="315"/>
                  </a:cubicBezTo>
                  <a:cubicBezTo>
                    <a:pt x="22" y="315"/>
                    <a:pt x="25" y="311"/>
                    <a:pt x="25" y="311"/>
                  </a:cubicBezTo>
                  <a:cubicBezTo>
                    <a:pt x="26" y="296"/>
                    <a:pt x="26" y="296"/>
                    <a:pt x="26" y="296"/>
                  </a:cubicBezTo>
                  <a:cubicBezTo>
                    <a:pt x="16" y="293"/>
                    <a:pt x="16" y="293"/>
                    <a:pt x="16" y="293"/>
                  </a:cubicBezTo>
                  <a:cubicBezTo>
                    <a:pt x="15" y="290"/>
                    <a:pt x="15" y="290"/>
                    <a:pt x="15" y="290"/>
                  </a:cubicBezTo>
                  <a:cubicBezTo>
                    <a:pt x="4" y="290"/>
                    <a:pt x="4" y="290"/>
                    <a:pt x="4" y="290"/>
                  </a:cubicBezTo>
                  <a:cubicBezTo>
                    <a:pt x="0" y="292"/>
                    <a:pt x="0" y="292"/>
                    <a:pt x="0" y="292"/>
                  </a:cubicBezTo>
                  <a:cubicBezTo>
                    <a:pt x="1" y="282"/>
                    <a:pt x="1" y="282"/>
                    <a:pt x="1" y="282"/>
                  </a:cubicBezTo>
                  <a:cubicBezTo>
                    <a:pt x="7" y="280"/>
                    <a:pt x="7" y="280"/>
                    <a:pt x="7" y="280"/>
                  </a:cubicBezTo>
                  <a:cubicBezTo>
                    <a:pt x="16" y="280"/>
                    <a:pt x="16" y="280"/>
                    <a:pt x="16" y="280"/>
                  </a:cubicBezTo>
                  <a:cubicBezTo>
                    <a:pt x="16" y="280"/>
                    <a:pt x="19" y="275"/>
                    <a:pt x="19" y="275"/>
                  </a:cubicBezTo>
                  <a:cubicBezTo>
                    <a:pt x="19" y="275"/>
                    <a:pt x="25" y="276"/>
                    <a:pt x="25" y="276"/>
                  </a:cubicBezTo>
                  <a:cubicBezTo>
                    <a:pt x="27" y="278"/>
                    <a:pt x="27" y="278"/>
                    <a:pt x="27" y="278"/>
                  </a:cubicBezTo>
                  <a:cubicBezTo>
                    <a:pt x="31" y="273"/>
                    <a:pt x="31" y="273"/>
                    <a:pt x="31" y="273"/>
                  </a:cubicBezTo>
                  <a:cubicBezTo>
                    <a:pt x="36" y="272"/>
                    <a:pt x="36" y="272"/>
                    <a:pt x="36" y="272"/>
                  </a:cubicBezTo>
                  <a:cubicBezTo>
                    <a:pt x="38" y="263"/>
                    <a:pt x="38" y="263"/>
                    <a:pt x="38" y="263"/>
                  </a:cubicBezTo>
                  <a:cubicBezTo>
                    <a:pt x="41" y="260"/>
                    <a:pt x="41" y="260"/>
                    <a:pt x="41" y="260"/>
                  </a:cubicBezTo>
                  <a:cubicBezTo>
                    <a:pt x="49" y="264"/>
                    <a:pt x="49" y="264"/>
                    <a:pt x="49" y="264"/>
                  </a:cubicBezTo>
                  <a:cubicBezTo>
                    <a:pt x="52" y="264"/>
                    <a:pt x="52" y="264"/>
                    <a:pt x="52" y="264"/>
                  </a:cubicBezTo>
                  <a:cubicBezTo>
                    <a:pt x="49" y="267"/>
                    <a:pt x="49" y="267"/>
                    <a:pt x="49" y="267"/>
                  </a:cubicBezTo>
                  <a:cubicBezTo>
                    <a:pt x="49" y="267"/>
                    <a:pt x="55" y="268"/>
                    <a:pt x="55" y="268"/>
                  </a:cubicBezTo>
                  <a:cubicBezTo>
                    <a:pt x="55" y="268"/>
                    <a:pt x="59" y="266"/>
                    <a:pt x="59" y="266"/>
                  </a:cubicBezTo>
                  <a:cubicBezTo>
                    <a:pt x="62" y="262"/>
                    <a:pt x="62" y="262"/>
                    <a:pt x="62" y="262"/>
                  </a:cubicBezTo>
                  <a:cubicBezTo>
                    <a:pt x="64" y="267"/>
                    <a:pt x="64" y="267"/>
                    <a:pt x="64" y="267"/>
                  </a:cubicBezTo>
                  <a:cubicBezTo>
                    <a:pt x="71" y="269"/>
                    <a:pt x="71" y="269"/>
                    <a:pt x="71" y="269"/>
                  </a:cubicBezTo>
                  <a:cubicBezTo>
                    <a:pt x="71" y="263"/>
                    <a:pt x="71" y="263"/>
                    <a:pt x="71" y="263"/>
                  </a:cubicBezTo>
                  <a:cubicBezTo>
                    <a:pt x="77" y="260"/>
                    <a:pt x="77" y="260"/>
                    <a:pt x="77" y="260"/>
                  </a:cubicBezTo>
                  <a:cubicBezTo>
                    <a:pt x="82" y="259"/>
                    <a:pt x="82" y="259"/>
                    <a:pt x="82" y="259"/>
                  </a:cubicBezTo>
                  <a:cubicBezTo>
                    <a:pt x="86" y="251"/>
                    <a:pt x="86" y="251"/>
                    <a:pt x="86" y="251"/>
                  </a:cubicBezTo>
                  <a:cubicBezTo>
                    <a:pt x="93" y="251"/>
                    <a:pt x="93" y="251"/>
                    <a:pt x="93" y="251"/>
                  </a:cubicBezTo>
                  <a:cubicBezTo>
                    <a:pt x="96" y="253"/>
                    <a:pt x="96" y="253"/>
                    <a:pt x="96" y="253"/>
                  </a:cubicBezTo>
                  <a:cubicBezTo>
                    <a:pt x="96" y="248"/>
                    <a:pt x="96" y="248"/>
                    <a:pt x="96" y="248"/>
                  </a:cubicBezTo>
                  <a:cubicBezTo>
                    <a:pt x="102" y="247"/>
                    <a:pt x="102" y="247"/>
                    <a:pt x="102" y="247"/>
                  </a:cubicBezTo>
                  <a:cubicBezTo>
                    <a:pt x="109" y="250"/>
                    <a:pt x="109" y="250"/>
                    <a:pt x="109" y="250"/>
                  </a:cubicBezTo>
                  <a:cubicBezTo>
                    <a:pt x="114" y="248"/>
                    <a:pt x="114" y="248"/>
                    <a:pt x="114" y="248"/>
                  </a:cubicBezTo>
                  <a:cubicBezTo>
                    <a:pt x="114" y="252"/>
                    <a:pt x="114" y="252"/>
                    <a:pt x="114" y="252"/>
                  </a:cubicBezTo>
                  <a:cubicBezTo>
                    <a:pt x="123" y="250"/>
                    <a:pt x="123" y="250"/>
                    <a:pt x="123" y="250"/>
                  </a:cubicBezTo>
                  <a:cubicBezTo>
                    <a:pt x="127" y="245"/>
                    <a:pt x="127" y="245"/>
                    <a:pt x="127" y="245"/>
                  </a:cubicBezTo>
                  <a:cubicBezTo>
                    <a:pt x="138" y="236"/>
                    <a:pt x="138" y="236"/>
                    <a:pt x="138" y="236"/>
                  </a:cubicBezTo>
                  <a:cubicBezTo>
                    <a:pt x="148" y="237"/>
                    <a:pt x="148" y="237"/>
                    <a:pt x="148" y="237"/>
                  </a:cubicBezTo>
                  <a:cubicBezTo>
                    <a:pt x="167" y="229"/>
                    <a:pt x="167" y="229"/>
                    <a:pt x="167" y="229"/>
                  </a:cubicBezTo>
                  <a:cubicBezTo>
                    <a:pt x="173" y="220"/>
                    <a:pt x="173" y="220"/>
                    <a:pt x="173" y="220"/>
                  </a:cubicBezTo>
                  <a:cubicBezTo>
                    <a:pt x="182" y="214"/>
                    <a:pt x="182" y="214"/>
                    <a:pt x="182" y="214"/>
                  </a:cubicBezTo>
                  <a:cubicBezTo>
                    <a:pt x="188" y="200"/>
                    <a:pt x="188" y="200"/>
                    <a:pt x="188" y="200"/>
                  </a:cubicBezTo>
                  <a:cubicBezTo>
                    <a:pt x="191" y="188"/>
                    <a:pt x="191" y="188"/>
                    <a:pt x="191" y="188"/>
                  </a:cubicBezTo>
                  <a:cubicBezTo>
                    <a:pt x="197" y="178"/>
                    <a:pt x="197" y="178"/>
                    <a:pt x="197" y="178"/>
                  </a:cubicBezTo>
                  <a:cubicBezTo>
                    <a:pt x="212" y="171"/>
                    <a:pt x="212" y="171"/>
                    <a:pt x="212" y="171"/>
                  </a:cubicBezTo>
                  <a:cubicBezTo>
                    <a:pt x="204" y="171"/>
                    <a:pt x="204" y="171"/>
                    <a:pt x="204" y="171"/>
                  </a:cubicBezTo>
                  <a:cubicBezTo>
                    <a:pt x="193" y="168"/>
                    <a:pt x="193" y="168"/>
                    <a:pt x="193" y="168"/>
                  </a:cubicBezTo>
                  <a:cubicBezTo>
                    <a:pt x="195" y="161"/>
                    <a:pt x="195" y="161"/>
                    <a:pt x="195" y="161"/>
                  </a:cubicBezTo>
                  <a:cubicBezTo>
                    <a:pt x="198" y="157"/>
                    <a:pt x="198" y="157"/>
                    <a:pt x="198" y="157"/>
                  </a:cubicBezTo>
                  <a:cubicBezTo>
                    <a:pt x="190" y="154"/>
                    <a:pt x="190" y="154"/>
                    <a:pt x="190" y="154"/>
                  </a:cubicBezTo>
                  <a:cubicBezTo>
                    <a:pt x="204" y="139"/>
                    <a:pt x="204" y="139"/>
                    <a:pt x="204" y="139"/>
                  </a:cubicBezTo>
                  <a:cubicBezTo>
                    <a:pt x="217" y="131"/>
                    <a:pt x="217" y="131"/>
                    <a:pt x="217" y="131"/>
                  </a:cubicBezTo>
                  <a:cubicBezTo>
                    <a:pt x="204" y="133"/>
                    <a:pt x="204" y="133"/>
                    <a:pt x="204" y="133"/>
                  </a:cubicBezTo>
                  <a:cubicBezTo>
                    <a:pt x="200" y="122"/>
                    <a:pt x="200" y="122"/>
                    <a:pt x="200" y="122"/>
                  </a:cubicBezTo>
                  <a:cubicBezTo>
                    <a:pt x="194" y="113"/>
                    <a:pt x="194" y="113"/>
                    <a:pt x="194" y="113"/>
                  </a:cubicBezTo>
                  <a:cubicBezTo>
                    <a:pt x="200" y="105"/>
                    <a:pt x="200" y="105"/>
                    <a:pt x="200" y="105"/>
                  </a:cubicBezTo>
                  <a:cubicBezTo>
                    <a:pt x="200" y="94"/>
                    <a:pt x="200" y="94"/>
                    <a:pt x="200" y="94"/>
                  </a:cubicBezTo>
                  <a:cubicBezTo>
                    <a:pt x="218" y="86"/>
                    <a:pt x="218" y="86"/>
                    <a:pt x="218" y="86"/>
                  </a:cubicBezTo>
                  <a:cubicBezTo>
                    <a:pt x="203" y="87"/>
                    <a:pt x="203" y="87"/>
                    <a:pt x="203" y="87"/>
                  </a:cubicBezTo>
                  <a:cubicBezTo>
                    <a:pt x="201" y="90"/>
                    <a:pt x="201" y="90"/>
                    <a:pt x="201" y="90"/>
                  </a:cubicBezTo>
                  <a:cubicBezTo>
                    <a:pt x="185" y="88"/>
                    <a:pt x="185" y="88"/>
                    <a:pt x="185" y="88"/>
                  </a:cubicBezTo>
                  <a:cubicBezTo>
                    <a:pt x="176" y="85"/>
                    <a:pt x="176" y="85"/>
                    <a:pt x="176" y="85"/>
                  </a:cubicBezTo>
                  <a:cubicBezTo>
                    <a:pt x="175" y="89"/>
                    <a:pt x="175" y="89"/>
                    <a:pt x="175" y="89"/>
                  </a:cubicBezTo>
                  <a:cubicBezTo>
                    <a:pt x="163" y="87"/>
                    <a:pt x="163" y="87"/>
                    <a:pt x="163" y="87"/>
                  </a:cubicBezTo>
                  <a:cubicBezTo>
                    <a:pt x="158" y="93"/>
                    <a:pt x="158" y="93"/>
                    <a:pt x="158" y="93"/>
                  </a:cubicBezTo>
                  <a:cubicBezTo>
                    <a:pt x="152" y="95"/>
                    <a:pt x="152" y="95"/>
                    <a:pt x="152" y="95"/>
                  </a:cubicBezTo>
                  <a:cubicBezTo>
                    <a:pt x="149" y="103"/>
                    <a:pt x="149" y="103"/>
                    <a:pt x="149" y="103"/>
                  </a:cubicBezTo>
                  <a:cubicBezTo>
                    <a:pt x="149" y="107"/>
                    <a:pt x="149" y="107"/>
                    <a:pt x="149" y="107"/>
                  </a:cubicBezTo>
                  <a:cubicBezTo>
                    <a:pt x="143" y="109"/>
                    <a:pt x="143" y="109"/>
                    <a:pt x="143" y="109"/>
                  </a:cubicBezTo>
                  <a:cubicBezTo>
                    <a:pt x="142" y="102"/>
                    <a:pt x="142" y="102"/>
                    <a:pt x="142" y="102"/>
                  </a:cubicBezTo>
                  <a:cubicBezTo>
                    <a:pt x="138" y="97"/>
                    <a:pt x="138" y="97"/>
                    <a:pt x="138" y="97"/>
                  </a:cubicBezTo>
                  <a:cubicBezTo>
                    <a:pt x="131" y="102"/>
                    <a:pt x="131" y="102"/>
                    <a:pt x="131" y="102"/>
                  </a:cubicBezTo>
                  <a:cubicBezTo>
                    <a:pt x="119" y="100"/>
                    <a:pt x="119" y="100"/>
                    <a:pt x="119" y="100"/>
                  </a:cubicBezTo>
                  <a:cubicBezTo>
                    <a:pt x="116" y="104"/>
                    <a:pt x="116" y="104"/>
                    <a:pt x="116" y="104"/>
                  </a:cubicBezTo>
                  <a:cubicBezTo>
                    <a:pt x="113" y="99"/>
                    <a:pt x="113" y="99"/>
                    <a:pt x="113" y="99"/>
                  </a:cubicBezTo>
                  <a:cubicBezTo>
                    <a:pt x="116" y="93"/>
                    <a:pt x="116" y="93"/>
                    <a:pt x="116" y="93"/>
                  </a:cubicBezTo>
                  <a:cubicBezTo>
                    <a:pt x="120" y="93"/>
                    <a:pt x="120" y="93"/>
                    <a:pt x="120" y="93"/>
                  </a:cubicBezTo>
                  <a:cubicBezTo>
                    <a:pt x="121" y="87"/>
                    <a:pt x="121" y="87"/>
                    <a:pt x="121" y="87"/>
                  </a:cubicBezTo>
                  <a:cubicBezTo>
                    <a:pt x="121" y="87"/>
                    <a:pt x="145" y="72"/>
                    <a:pt x="146" y="72"/>
                  </a:cubicBezTo>
                  <a:cubicBezTo>
                    <a:pt x="146" y="72"/>
                    <a:pt x="156" y="74"/>
                    <a:pt x="156" y="74"/>
                  </a:cubicBezTo>
                  <a:cubicBezTo>
                    <a:pt x="160" y="66"/>
                    <a:pt x="160" y="66"/>
                    <a:pt x="160" y="66"/>
                  </a:cubicBezTo>
                  <a:cubicBezTo>
                    <a:pt x="160" y="66"/>
                    <a:pt x="169" y="63"/>
                    <a:pt x="169" y="63"/>
                  </a:cubicBezTo>
                  <a:cubicBezTo>
                    <a:pt x="169" y="63"/>
                    <a:pt x="178" y="56"/>
                    <a:pt x="178" y="56"/>
                  </a:cubicBezTo>
                  <a:cubicBezTo>
                    <a:pt x="186" y="44"/>
                    <a:pt x="186" y="44"/>
                    <a:pt x="186" y="44"/>
                  </a:cubicBezTo>
                  <a:cubicBezTo>
                    <a:pt x="186" y="37"/>
                    <a:pt x="186" y="37"/>
                    <a:pt x="186" y="37"/>
                  </a:cubicBezTo>
                  <a:cubicBezTo>
                    <a:pt x="193" y="36"/>
                    <a:pt x="193" y="36"/>
                    <a:pt x="193" y="36"/>
                  </a:cubicBezTo>
                  <a:cubicBezTo>
                    <a:pt x="201" y="28"/>
                    <a:pt x="201" y="28"/>
                    <a:pt x="201" y="28"/>
                  </a:cubicBezTo>
                  <a:cubicBezTo>
                    <a:pt x="202" y="25"/>
                    <a:pt x="202" y="25"/>
                    <a:pt x="202" y="25"/>
                  </a:cubicBezTo>
                  <a:cubicBezTo>
                    <a:pt x="216" y="19"/>
                    <a:pt x="216" y="19"/>
                    <a:pt x="216" y="19"/>
                  </a:cubicBezTo>
                  <a:cubicBezTo>
                    <a:pt x="216" y="19"/>
                    <a:pt x="219" y="22"/>
                    <a:pt x="220" y="22"/>
                  </a:cubicBezTo>
                  <a:cubicBezTo>
                    <a:pt x="220" y="22"/>
                    <a:pt x="231" y="20"/>
                    <a:pt x="231" y="20"/>
                  </a:cubicBezTo>
                  <a:cubicBezTo>
                    <a:pt x="242" y="14"/>
                    <a:pt x="242" y="14"/>
                    <a:pt x="242" y="14"/>
                  </a:cubicBezTo>
                  <a:cubicBezTo>
                    <a:pt x="249" y="14"/>
                    <a:pt x="249" y="14"/>
                    <a:pt x="249" y="14"/>
                  </a:cubicBezTo>
                  <a:cubicBezTo>
                    <a:pt x="249" y="14"/>
                    <a:pt x="256" y="16"/>
                    <a:pt x="256" y="17"/>
                  </a:cubicBezTo>
                  <a:cubicBezTo>
                    <a:pt x="256" y="18"/>
                    <a:pt x="255" y="21"/>
                    <a:pt x="255" y="21"/>
                  </a:cubicBezTo>
                  <a:cubicBezTo>
                    <a:pt x="259" y="20"/>
                    <a:pt x="259" y="20"/>
                    <a:pt x="259" y="20"/>
                  </a:cubicBezTo>
                  <a:cubicBezTo>
                    <a:pt x="259" y="14"/>
                    <a:pt x="259" y="14"/>
                    <a:pt x="259" y="14"/>
                  </a:cubicBezTo>
                  <a:cubicBezTo>
                    <a:pt x="254" y="10"/>
                    <a:pt x="254" y="10"/>
                    <a:pt x="254" y="10"/>
                  </a:cubicBezTo>
                  <a:cubicBezTo>
                    <a:pt x="253" y="2"/>
                    <a:pt x="253" y="2"/>
                    <a:pt x="253" y="2"/>
                  </a:cubicBezTo>
                  <a:cubicBezTo>
                    <a:pt x="253" y="2"/>
                    <a:pt x="256" y="0"/>
                    <a:pt x="256" y="0"/>
                  </a:cubicBezTo>
                  <a:cubicBezTo>
                    <a:pt x="256" y="0"/>
                    <a:pt x="258" y="6"/>
                    <a:pt x="258" y="6"/>
                  </a:cubicBezTo>
                  <a:cubicBezTo>
                    <a:pt x="258" y="6"/>
                    <a:pt x="264" y="6"/>
                    <a:pt x="264" y="6"/>
                  </a:cubicBezTo>
                  <a:cubicBezTo>
                    <a:pt x="269" y="13"/>
                    <a:pt x="269" y="13"/>
                    <a:pt x="269" y="13"/>
                  </a:cubicBezTo>
                  <a:cubicBezTo>
                    <a:pt x="267" y="16"/>
                    <a:pt x="267" y="16"/>
                    <a:pt x="267" y="16"/>
                  </a:cubicBezTo>
                  <a:cubicBezTo>
                    <a:pt x="301" y="18"/>
                    <a:pt x="301" y="18"/>
                    <a:pt x="301" y="18"/>
                  </a:cubicBezTo>
                  <a:cubicBezTo>
                    <a:pt x="304" y="12"/>
                    <a:pt x="304" y="12"/>
                    <a:pt x="304" y="12"/>
                  </a:cubicBezTo>
                  <a:cubicBezTo>
                    <a:pt x="311" y="13"/>
                    <a:pt x="311" y="13"/>
                    <a:pt x="311" y="13"/>
                  </a:cubicBezTo>
                  <a:cubicBezTo>
                    <a:pt x="318" y="10"/>
                    <a:pt x="318" y="10"/>
                    <a:pt x="318" y="10"/>
                  </a:cubicBezTo>
                  <a:cubicBezTo>
                    <a:pt x="339" y="24"/>
                    <a:pt x="339" y="24"/>
                    <a:pt x="339" y="24"/>
                  </a:cubicBezTo>
                  <a:cubicBezTo>
                    <a:pt x="339" y="31"/>
                    <a:pt x="339" y="31"/>
                    <a:pt x="339" y="31"/>
                  </a:cubicBezTo>
                  <a:cubicBezTo>
                    <a:pt x="353" y="43"/>
                    <a:pt x="353" y="43"/>
                    <a:pt x="353" y="43"/>
                  </a:cubicBezTo>
                  <a:cubicBezTo>
                    <a:pt x="355" y="39"/>
                    <a:pt x="355" y="39"/>
                    <a:pt x="355" y="39"/>
                  </a:cubicBezTo>
                  <a:cubicBezTo>
                    <a:pt x="359" y="39"/>
                    <a:pt x="359" y="39"/>
                    <a:pt x="359" y="39"/>
                  </a:cubicBezTo>
                  <a:cubicBezTo>
                    <a:pt x="369" y="52"/>
                    <a:pt x="369" y="52"/>
                    <a:pt x="369" y="52"/>
                  </a:cubicBezTo>
                  <a:cubicBezTo>
                    <a:pt x="370" y="50"/>
                    <a:pt x="370" y="50"/>
                    <a:pt x="370" y="50"/>
                  </a:cubicBezTo>
                  <a:cubicBezTo>
                    <a:pt x="372" y="52"/>
                    <a:pt x="372" y="52"/>
                    <a:pt x="372" y="52"/>
                  </a:cubicBezTo>
                  <a:cubicBezTo>
                    <a:pt x="370" y="54"/>
                    <a:pt x="370" y="54"/>
                    <a:pt x="370" y="54"/>
                  </a:cubicBezTo>
                  <a:cubicBezTo>
                    <a:pt x="372" y="56"/>
                    <a:pt x="372" y="56"/>
                    <a:pt x="372" y="56"/>
                  </a:cubicBezTo>
                  <a:cubicBezTo>
                    <a:pt x="367" y="61"/>
                    <a:pt x="367" y="61"/>
                    <a:pt x="367" y="61"/>
                  </a:cubicBezTo>
                  <a:cubicBezTo>
                    <a:pt x="361" y="61"/>
                    <a:pt x="361" y="61"/>
                    <a:pt x="361" y="61"/>
                  </a:cubicBezTo>
                  <a:cubicBezTo>
                    <a:pt x="363" y="68"/>
                    <a:pt x="363" y="68"/>
                    <a:pt x="363" y="68"/>
                  </a:cubicBezTo>
                  <a:cubicBezTo>
                    <a:pt x="363" y="68"/>
                    <a:pt x="372" y="74"/>
                    <a:pt x="372" y="74"/>
                  </a:cubicBezTo>
                  <a:cubicBezTo>
                    <a:pt x="372" y="74"/>
                    <a:pt x="370" y="77"/>
                    <a:pt x="370" y="77"/>
                  </a:cubicBezTo>
                  <a:cubicBezTo>
                    <a:pt x="374" y="85"/>
                    <a:pt x="374" y="85"/>
                    <a:pt x="374" y="85"/>
                  </a:cubicBezTo>
                  <a:cubicBezTo>
                    <a:pt x="376" y="96"/>
                    <a:pt x="376" y="96"/>
                    <a:pt x="376" y="96"/>
                  </a:cubicBezTo>
                  <a:cubicBezTo>
                    <a:pt x="389" y="105"/>
                    <a:pt x="389" y="105"/>
                    <a:pt x="389" y="105"/>
                  </a:cubicBezTo>
                  <a:lnTo>
                    <a:pt x="389" y="11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E37D5D9A-7B92-DD0A-40AB-BD1D8C3CA53D}"/>
                </a:ext>
              </a:extLst>
            </p:cNvPr>
            <p:cNvSpPr>
              <a:spLocks/>
            </p:cNvSpPr>
            <p:nvPr/>
          </p:nvSpPr>
          <p:spPr bwMode="auto">
            <a:xfrm>
              <a:off x="5032889" y="4486213"/>
              <a:ext cx="36980" cy="46225"/>
            </a:xfrm>
            <a:custGeom>
              <a:avLst/>
              <a:gdLst>
                <a:gd name="T0" fmla="*/ 10 w 14"/>
                <a:gd name="T1" fmla="*/ 18 h 18"/>
                <a:gd name="T2" fmla="*/ 12 w 14"/>
                <a:gd name="T3" fmla="*/ 7 h 18"/>
                <a:gd name="T4" fmla="*/ 14 w 14"/>
                <a:gd name="T5" fmla="*/ 5 h 18"/>
                <a:gd name="T6" fmla="*/ 11 w 14"/>
                <a:gd name="T7" fmla="*/ 2 h 18"/>
                <a:gd name="T8" fmla="*/ 8 w 14"/>
                <a:gd name="T9" fmla="*/ 6 h 18"/>
                <a:gd name="T10" fmla="*/ 6 w 14"/>
                <a:gd name="T11" fmla="*/ 1 h 18"/>
                <a:gd name="T12" fmla="*/ 2 w 14"/>
                <a:gd name="T13" fmla="*/ 0 h 18"/>
                <a:gd name="T14" fmla="*/ 0 w 14"/>
                <a:gd name="T15" fmla="*/ 9 h 18"/>
                <a:gd name="T16" fmla="*/ 4 w 14"/>
                <a:gd name="T17" fmla="*/ 9 h 18"/>
                <a:gd name="T18" fmla="*/ 10 w 14"/>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8">
                  <a:moveTo>
                    <a:pt x="10" y="18"/>
                  </a:moveTo>
                  <a:cubicBezTo>
                    <a:pt x="10" y="18"/>
                    <a:pt x="12" y="7"/>
                    <a:pt x="12" y="7"/>
                  </a:cubicBezTo>
                  <a:cubicBezTo>
                    <a:pt x="12" y="7"/>
                    <a:pt x="14" y="5"/>
                    <a:pt x="14" y="5"/>
                  </a:cubicBezTo>
                  <a:cubicBezTo>
                    <a:pt x="11" y="2"/>
                    <a:pt x="11" y="2"/>
                    <a:pt x="11" y="2"/>
                  </a:cubicBezTo>
                  <a:cubicBezTo>
                    <a:pt x="8" y="6"/>
                    <a:pt x="8" y="6"/>
                    <a:pt x="8" y="6"/>
                  </a:cubicBezTo>
                  <a:cubicBezTo>
                    <a:pt x="6" y="1"/>
                    <a:pt x="6" y="1"/>
                    <a:pt x="6" y="1"/>
                  </a:cubicBezTo>
                  <a:cubicBezTo>
                    <a:pt x="2" y="0"/>
                    <a:pt x="2" y="0"/>
                    <a:pt x="2" y="0"/>
                  </a:cubicBezTo>
                  <a:cubicBezTo>
                    <a:pt x="0" y="9"/>
                    <a:pt x="0" y="9"/>
                    <a:pt x="0" y="9"/>
                  </a:cubicBezTo>
                  <a:cubicBezTo>
                    <a:pt x="4" y="9"/>
                    <a:pt x="4" y="9"/>
                    <a:pt x="4" y="9"/>
                  </a:cubicBezTo>
                  <a:cubicBezTo>
                    <a:pt x="4" y="9"/>
                    <a:pt x="7" y="16"/>
                    <a:pt x="10" y="18"/>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5810A565-F5CD-1BA2-5149-A5738DEF9FF9}"/>
                </a:ext>
              </a:extLst>
            </p:cNvPr>
            <p:cNvSpPr>
              <a:spLocks/>
            </p:cNvSpPr>
            <p:nvPr/>
          </p:nvSpPr>
          <p:spPr bwMode="auto">
            <a:xfrm>
              <a:off x="5069868" y="4438667"/>
              <a:ext cx="183580" cy="173014"/>
            </a:xfrm>
            <a:custGeom>
              <a:avLst/>
              <a:gdLst>
                <a:gd name="T0" fmla="*/ 7 w 71"/>
                <a:gd name="T1" fmla="*/ 7 h 67"/>
                <a:gd name="T2" fmla="*/ 3 w 71"/>
                <a:gd name="T3" fmla="*/ 7 h 67"/>
                <a:gd name="T4" fmla="*/ 5 w 71"/>
                <a:gd name="T5" fmla="*/ 2 h 67"/>
                <a:gd name="T6" fmla="*/ 19 w 71"/>
                <a:gd name="T7" fmla="*/ 3 h 67"/>
                <a:gd name="T8" fmla="*/ 26 w 71"/>
                <a:gd name="T9" fmla="*/ 0 h 67"/>
                <a:gd name="T10" fmla="*/ 35 w 71"/>
                <a:gd name="T11" fmla="*/ 5 h 67"/>
                <a:gd name="T12" fmla="*/ 43 w 71"/>
                <a:gd name="T13" fmla="*/ 7 h 67"/>
                <a:gd name="T14" fmla="*/ 39 w 71"/>
                <a:gd name="T15" fmla="*/ 18 h 67"/>
                <a:gd name="T16" fmla="*/ 45 w 71"/>
                <a:gd name="T17" fmla="*/ 20 h 67"/>
                <a:gd name="T18" fmla="*/ 48 w 71"/>
                <a:gd name="T19" fmla="*/ 24 h 67"/>
                <a:gd name="T20" fmla="*/ 48 w 71"/>
                <a:gd name="T21" fmla="*/ 32 h 67"/>
                <a:gd name="T22" fmla="*/ 54 w 71"/>
                <a:gd name="T23" fmla="*/ 33 h 67"/>
                <a:gd name="T24" fmla="*/ 58 w 71"/>
                <a:gd name="T25" fmla="*/ 30 h 67"/>
                <a:gd name="T26" fmla="*/ 68 w 71"/>
                <a:gd name="T27" fmla="*/ 32 h 67"/>
                <a:gd name="T28" fmla="*/ 71 w 71"/>
                <a:gd name="T29" fmla="*/ 36 h 67"/>
                <a:gd name="T30" fmla="*/ 60 w 71"/>
                <a:gd name="T31" fmla="*/ 46 h 67"/>
                <a:gd name="T32" fmla="*/ 53 w 71"/>
                <a:gd name="T33" fmla="*/ 47 h 67"/>
                <a:gd name="T34" fmla="*/ 50 w 71"/>
                <a:gd name="T35" fmla="*/ 51 h 67"/>
                <a:gd name="T36" fmla="*/ 47 w 71"/>
                <a:gd name="T37" fmla="*/ 52 h 67"/>
                <a:gd name="T38" fmla="*/ 42 w 71"/>
                <a:gd name="T39" fmla="*/ 56 h 67"/>
                <a:gd name="T40" fmla="*/ 30 w 71"/>
                <a:gd name="T41" fmla="*/ 65 h 67"/>
                <a:gd name="T42" fmla="*/ 23 w 71"/>
                <a:gd name="T43" fmla="*/ 67 h 67"/>
                <a:gd name="T44" fmla="*/ 15 w 71"/>
                <a:gd name="T45" fmla="*/ 63 h 67"/>
                <a:gd name="T46" fmla="*/ 12 w 71"/>
                <a:gd name="T47" fmla="*/ 55 h 67"/>
                <a:gd name="T48" fmla="*/ 8 w 71"/>
                <a:gd name="T49" fmla="*/ 55 h 67"/>
                <a:gd name="T50" fmla="*/ 3 w 71"/>
                <a:gd name="T51" fmla="*/ 50 h 67"/>
                <a:gd name="T52" fmla="*/ 6 w 71"/>
                <a:gd name="T53" fmla="*/ 48 h 67"/>
                <a:gd name="T54" fmla="*/ 7 w 71"/>
                <a:gd name="T55" fmla="*/ 39 h 67"/>
                <a:gd name="T56" fmla="*/ 0 w 71"/>
                <a:gd name="T57" fmla="*/ 32 h 67"/>
                <a:gd name="T58" fmla="*/ 0 w 71"/>
                <a:gd name="T59" fmla="*/ 27 h 67"/>
                <a:gd name="T60" fmla="*/ 6 w 71"/>
                <a:gd name="T61" fmla="*/ 24 h 67"/>
                <a:gd name="T62" fmla="*/ 0 w 71"/>
                <a:gd name="T63" fmla="*/ 16 h 67"/>
                <a:gd name="T64" fmla="*/ 7 w 71"/>
                <a:gd name="T65"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67">
                  <a:moveTo>
                    <a:pt x="7" y="7"/>
                  </a:moveTo>
                  <a:cubicBezTo>
                    <a:pt x="3" y="7"/>
                    <a:pt x="3" y="7"/>
                    <a:pt x="3" y="7"/>
                  </a:cubicBezTo>
                  <a:cubicBezTo>
                    <a:pt x="5" y="2"/>
                    <a:pt x="5" y="2"/>
                    <a:pt x="5" y="2"/>
                  </a:cubicBezTo>
                  <a:cubicBezTo>
                    <a:pt x="19" y="3"/>
                    <a:pt x="19" y="3"/>
                    <a:pt x="19" y="3"/>
                  </a:cubicBezTo>
                  <a:cubicBezTo>
                    <a:pt x="26" y="0"/>
                    <a:pt x="26" y="0"/>
                    <a:pt x="26" y="0"/>
                  </a:cubicBezTo>
                  <a:cubicBezTo>
                    <a:pt x="35" y="5"/>
                    <a:pt x="35" y="5"/>
                    <a:pt x="35" y="5"/>
                  </a:cubicBezTo>
                  <a:cubicBezTo>
                    <a:pt x="43" y="7"/>
                    <a:pt x="43" y="7"/>
                    <a:pt x="43" y="7"/>
                  </a:cubicBezTo>
                  <a:cubicBezTo>
                    <a:pt x="39" y="18"/>
                    <a:pt x="39" y="18"/>
                    <a:pt x="39" y="18"/>
                  </a:cubicBezTo>
                  <a:cubicBezTo>
                    <a:pt x="45" y="20"/>
                    <a:pt x="45" y="20"/>
                    <a:pt x="45" y="20"/>
                  </a:cubicBezTo>
                  <a:cubicBezTo>
                    <a:pt x="48" y="24"/>
                    <a:pt x="48" y="24"/>
                    <a:pt x="48" y="24"/>
                  </a:cubicBezTo>
                  <a:cubicBezTo>
                    <a:pt x="48" y="32"/>
                    <a:pt x="48" y="32"/>
                    <a:pt x="48" y="32"/>
                  </a:cubicBezTo>
                  <a:cubicBezTo>
                    <a:pt x="54" y="33"/>
                    <a:pt x="54" y="33"/>
                    <a:pt x="54" y="33"/>
                  </a:cubicBezTo>
                  <a:cubicBezTo>
                    <a:pt x="58" y="30"/>
                    <a:pt x="58" y="30"/>
                    <a:pt x="58" y="30"/>
                  </a:cubicBezTo>
                  <a:cubicBezTo>
                    <a:pt x="68" y="32"/>
                    <a:pt x="68" y="32"/>
                    <a:pt x="68" y="32"/>
                  </a:cubicBezTo>
                  <a:cubicBezTo>
                    <a:pt x="71" y="36"/>
                    <a:pt x="71" y="36"/>
                    <a:pt x="71" y="36"/>
                  </a:cubicBezTo>
                  <a:cubicBezTo>
                    <a:pt x="60" y="46"/>
                    <a:pt x="60" y="46"/>
                    <a:pt x="60" y="46"/>
                  </a:cubicBezTo>
                  <a:cubicBezTo>
                    <a:pt x="60" y="46"/>
                    <a:pt x="53" y="47"/>
                    <a:pt x="53" y="47"/>
                  </a:cubicBezTo>
                  <a:cubicBezTo>
                    <a:pt x="53" y="47"/>
                    <a:pt x="50" y="51"/>
                    <a:pt x="50" y="51"/>
                  </a:cubicBezTo>
                  <a:cubicBezTo>
                    <a:pt x="47" y="52"/>
                    <a:pt x="47" y="52"/>
                    <a:pt x="47" y="52"/>
                  </a:cubicBezTo>
                  <a:cubicBezTo>
                    <a:pt x="42" y="56"/>
                    <a:pt x="42" y="56"/>
                    <a:pt x="42" y="56"/>
                  </a:cubicBezTo>
                  <a:cubicBezTo>
                    <a:pt x="30" y="65"/>
                    <a:pt x="30" y="65"/>
                    <a:pt x="30" y="65"/>
                  </a:cubicBezTo>
                  <a:cubicBezTo>
                    <a:pt x="23" y="67"/>
                    <a:pt x="23" y="67"/>
                    <a:pt x="23" y="67"/>
                  </a:cubicBezTo>
                  <a:cubicBezTo>
                    <a:pt x="15" y="63"/>
                    <a:pt x="15" y="63"/>
                    <a:pt x="15" y="63"/>
                  </a:cubicBezTo>
                  <a:cubicBezTo>
                    <a:pt x="12" y="55"/>
                    <a:pt x="12" y="55"/>
                    <a:pt x="12" y="55"/>
                  </a:cubicBezTo>
                  <a:cubicBezTo>
                    <a:pt x="8" y="55"/>
                    <a:pt x="8" y="55"/>
                    <a:pt x="8" y="55"/>
                  </a:cubicBezTo>
                  <a:cubicBezTo>
                    <a:pt x="3" y="50"/>
                    <a:pt x="3" y="50"/>
                    <a:pt x="3" y="50"/>
                  </a:cubicBezTo>
                  <a:cubicBezTo>
                    <a:pt x="6" y="48"/>
                    <a:pt x="6" y="48"/>
                    <a:pt x="6" y="48"/>
                  </a:cubicBezTo>
                  <a:cubicBezTo>
                    <a:pt x="7" y="39"/>
                    <a:pt x="7" y="39"/>
                    <a:pt x="7" y="39"/>
                  </a:cubicBezTo>
                  <a:cubicBezTo>
                    <a:pt x="0" y="32"/>
                    <a:pt x="0" y="32"/>
                    <a:pt x="0" y="32"/>
                  </a:cubicBezTo>
                  <a:cubicBezTo>
                    <a:pt x="0" y="27"/>
                    <a:pt x="0" y="27"/>
                    <a:pt x="0" y="27"/>
                  </a:cubicBezTo>
                  <a:cubicBezTo>
                    <a:pt x="6" y="24"/>
                    <a:pt x="6" y="24"/>
                    <a:pt x="6" y="24"/>
                  </a:cubicBezTo>
                  <a:cubicBezTo>
                    <a:pt x="0" y="16"/>
                    <a:pt x="0" y="16"/>
                    <a:pt x="0" y="16"/>
                  </a:cubicBezTo>
                  <a:lnTo>
                    <a:pt x="7" y="7"/>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F6EABDAE-E08C-1745-2088-F480E4AC98F0}"/>
                </a:ext>
              </a:extLst>
            </p:cNvPr>
            <p:cNvSpPr>
              <a:spLocks/>
            </p:cNvSpPr>
            <p:nvPr/>
          </p:nvSpPr>
          <p:spPr bwMode="auto">
            <a:xfrm>
              <a:off x="5510988" y="3537937"/>
              <a:ext cx="483383" cy="1281097"/>
            </a:xfrm>
            <a:custGeom>
              <a:avLst/>
              <a:gdLst>
                <a:gd name="T0" fmla="*/ 139 w 187"/>
                <a:gd name="T1" fmla="*/ 216 h 496"/>
                <a:gd name="T2" fmla="*/ 146 w 187"/>
                <a:gd name="T3" fmla="*/ 257 h 496"/>
                <a:gd name="T4" fmla="*/ 165 w 187"/>
                <a:gd name="T5" fmla="*/ 286 h 496"/>
                <a:gd name="T6" fmla="*/ 178 w 187"/>
                <a:gd name="T7" fmla="*/ 312 h 496"/>
                <a:gd name="T8" fmla="*/ 161 w 187"/>
                <a:gd name="T9" fmla="*/ 343 h 496"/>
                <a:gd name="T10" fmla="*/ 180 w 187"/>
                <a:gd name="T11" fmla="*/ 366 h 496"/>
                <a:gd name="T12" fmla="*/ 176 w 187"/>
                <a:gd name="T13" fmla="*/ 393 h 496"/>
                <a:gd name="T14" fmla="*/ 169 w 187"/>
                <a:gd name="T15" fmla="*/ 399 h 496"/>
                <a:gd name="T16" fmla="*/ 168 w 187"/>
                <a:gd name="T17" fmla="*/ 417 h 496"/>
                <a:gd name="T18" fmla="*/ 161 w 187"/>
                <a:gd name="T19" fmla="*/ 454 h 496"/>
                <a:gd name="T20" fmla="*/ 143 w 187"/>
                <a:gd name="T21" fmla="*/ 458 h 496"/>
                <a:gd name="T22" fmla="*/ 117 w 187"/>
                <a:gd name="T23" fmla="*/ 471 h 496"/>
                <a:gd name="T24" fmla="*/ 86 w 187"/>
                <a:gd name="T25" fmla="*/ 491 h 496"/>
                <a:gd name="T26" fmla="*/ 71 w 187"/>
                <a:gd name="T27" fmla="*/ 485 h 496"/>
                <a:gd name="T28" fmla="*/ 45 w 187"/>
                <a:gd name="T29" fmla="*/ 465 h 496"/>
                <a:gd name="T30" fmla="*/ 32 w 187"/>
                <a:gd name="T31" fmla="*/ 441 h 496"/>
                <a:gd name="T32" fmla="*/ 43 w 187"/>
                <a:gd name="T33" fmla="*/ 432 h 496"/>
                <a:gd name="T34" fmla="*/ 26 w 187"/>
                <a:gd name="T35" fmla="*/ 419 h 496"/>
                <a:gd name="T36" fmla="*/ 23 w 187"/>
                <a:gd name="T37" fmla="*/ 406 h 496"/>
                <a:gd name="T38" fmla="*/ 34 w 187"/>
                <a:gd name="T39" fmla="*/ 378 h 496"/>
                <a:gd name="T40" fmla="*/ 45 w 187"/>
                <a:gd name="T41" fmla="*/ 407 h 496"/>
                <a:gd name="T42" fmla="*/ 78 w 187"/>
                <a:gd name="T43" fmla="*/ 402 h 496"/>
                <a:gd name="T44" fmla="*/ 42 w 187"/>
                <a:gd name="T45" fmla="*/ 388 h 496"/>
                <a:gd name="T46" fmla="*/ 33 w 187"/>
                <a:gd name="T47" fmla="*/ 357 h 496"/>
                <a:gd name="T48" fmla="*/ 56 w 187"/>
                <a:gd name="T49" fmla="*/ 327 h 496"/>
                <a:gd name="T50" fmla="*/ 62 w 187"/>
                <a:gd name="T51" fmla="*/ 312 h 496"/>
                <a:gd name="T52" fmla="*/ 46 w 187"/>
                <a:gd name="T53" fmla="*/ 309 h 496"/>
                <a:gd name="T54" fmla="*/ 51 w 187"/>
                <a:gd name="T55" fmla="*/ 288 h 496"/>
                <a:gd name="T56" fmla="*/ 59 w 187"/>
                <a:gd name="T57" fmla="*/ 273 h 496"/>
                <a:gd name="T58" fmla="*/ 64 w 187"/>
                <a:gd name="T59" fmla="*/ 287 h 496"/>
                <a:gd name="T60" fmla="*/ 81 w 187"/>
                <a:gd name="T61" fmla="*/ 258 h 496"/>
                <a:gd name="T62" fmla="*/ 91 w 187"/>
                <a:gd name="T63" fmla="*/ 234 h 496"/>
                <a:gd name="T64" fmla="*/ 98 w 187"/>
                <a:gd name="T65" fmla="*/ 211 h 496"/>
                <a:gd name="T66" fmla="*/ 72 w 187"/>
                <a:gd name="T67" fmla="*/ 222 h 496"/>
                <a:gd name="T68" fmla="*/ 67 w 187"/>
                <a:gd name="T69" fmla="*/ 196 h 496"/>
                <a:gd name="T70" fmla="*/ 34 w 187"/>
                <a:gd name="T71" fmla="*/ 224 h 496"/>
                <a:gd name="T72" fmla="*/ 37 w 187"/>
                <a:gd name="T73" fmla="*/ 206 h 496"/>
                <a:gd name="T74" fmla="*/ 21 w 187"/>
                <a:gd name="T75" fmla="*/ 193 h 496"/>
                <a:gd name="T76" fmla="*/ 12 w 187"/>
                <a:gd name="T77" fmla="*/ 149 h 496"/>
                <a:gd name="T78" fmla="*/ 5 w 187"/>
                <a:gd name="T79" fmla="*/ 126 h 496"/>
                <a:gd name="T80" fmla="*/ 13 w 187"/>
                <a:gd name="T81" fmla="*/ 100 h 496"/>
                <a:gd name="T82" fmla="*/ 42 w 187"/>
                <a:gd name="T83" fmla="*/ 59 h 496"/>
                <a:gd name="T84" fmla="*/ 58 w 187"/>
                <a:gd name="T85" fmla="*/ 47 h 496"/>
                <a:gd name="T86" fmla="*/ 96 w 187"/>
                <a:gd name="T87" fmla="*/ 47 h 496"/>
                <a:gd name="T88" fmla="*/ 92 w 187"/>
                <a:gd name="T89" fmla="*/ 37 h 496"/>
                <a:gd name="T90" fmla="*/ 124 w 187"/>
                <a:gd name="T91" fmla="*/ 11 h 496"/>
                <a:gd name="T92" fmla="*/ 165 w 187"/>
                <a:gd name="T93" fmla="*/ 37 h 496"/>
                <a:gd name="T94" fmla="*/ 146 w 187"/>
                <a:gd name="T95" fmla="*/ 77 h 496"/>
                <a:gd name="T96" fmla="*/ 174 w 187"/>
                <a:gd name="T97" fmla="*/ 108 h 496"/>
                <a:gd name="T98" fmla="*/ 172 w 187"/>
                <a:gd name="T99" fmla="*/ 138 h 496"/>
                <a:gd name="T100" fmla="*/ 184 w 187"/>
                <a:gd name="T101" fmla="*/ 17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7" h="496">
                  <a:moveTo>
                    <a:pt x="168" y="185"/>
                  </a:moveTo>
                  <a:cubicBezTo>
                    <a:pt x="156" y="189"/>
                    <a:pt x="156" y="189"/>
                    <a:pt x="156" y="189"/>
                  </a:cubicBezTo>
                  <a:cubicBezTo>
                    <a:pt x="159" y="212"/>
                    <a:pt x="159" y="212"/>
                    <a:pt x="159" y="212"/>
                  </a:cubicBezTo>
                  <a:cubicBezTo>
                    <a:pt x="139" y="216"/>
                    <a:pt x="139" y="216"/>
                    <a:pt x="139" y="216"/>
                  </a:cubicBezTo>
                  <a:cubicBezTo>
                    <a:pt x="123" y="233"/>
                    <a:pt x="123" y="233"/>
                    <a:pt x="123" y="233"/>
                  </a:cubicBezTo>
                  <a:cubicBezTo>
                    <a:pt x="133" y="249"/>
                    <a:pt x="133" y="249"/>
                    <a:pt x="133" y="249"/>
                  </a:cubicBezTo>
                  <a:cubicBezTo>
                    <a:pt x="132" y="256"/>
                    <a:pt x="132" y="256"/>
                    <a:pt x="132" y="256"/>
                  </a:cubicBezTo>
                  <a:cubicBezTo>
                    <a:pt x="146" y="257"/>
                    <a:pt x="146" y="257"/>
                    <a:pt x="146" y="257"/>
                  </a:cubicBezTo>
                  <a:cubicBezTo>
                    <a:pt x="154" y="275"/>
                    <a:pt x="154" y="275"/>
                    <a:pt x="154" y="275"/>
                  </a:cubicBezTo>
                  <a:cubicBezTo>
                    <a:pt x="161" y="275"/>
                    <a:pt x="161" y="275"/>
                    <a:pt x="161" y="275"/>
                  </a:cubicBezTo>
                  <a:cubicBezTo>
                    <a:pt x="165" y="281"/>
                    <a:pt x="165" y="281"/>
                    <a:pt x="165" y="281"/>
                  </a:cubicBezTo>
                  <a:cubicBezTo>
                    <a:pt x="165" y="286"/>
                    <a:pt x="165" y="286"/>
                    <a:pt x="165" y="286"/>
                  </a:cubicBezTo>
                  <a:cubicBezTo>
                    <a:pt x="174" y="292"/>
                    <a:pt x="174" y="292"/>
                    <a:pt x="174" y="292"/>
                  </a:cubicBezTo>
                  <a:cubicBezTo>
                    <a:pt x="174" y="297"/>
                    <a:pt x="174" y="297"/>
                    <a:pt x="174" y="297"/>
                  </a:cubicBezTo>
                  <a:cubicBezTo>
                    <a:pt x="181" y="308"/>
                    <a:pt x="181" y="308"/>
                    <a:pt x="181" y="308"/>
                  </a:cubicBezTo>
                  <a:cubicBezTo>
                    <a:pt x="178" y="312"/>
                    <a:pt x="178" y="312"/>
                    <a:pt x="178" y="312"/>
                  </a:cubicBezTo>
                  <a:cubicBezTo>
                    <a:pt x="178" y="312"/>
                    <a:pt x="171" y="315"/>
                    <a:pt x="169" y="317"/>
                  </a:cubicBezTo>
                  <a:cubicBezTo>
                    <a:pt x="167" y="318"/>
                    <a:pt x="165" y="328"/>
                    <a:pt x="165" y="328"/>
                  </a:cubicBezTo>
                  <a:cubicBezTo>
                    <a:pt x="158" y="332"/>
                    <a:pt x="158" y="332"/>
                    <a:pt x="158" y="332"/>
                  </a:cubicBezTo>
                  <a:cubicBezTo>
                    <a:pt x="162" y="336"/>
                    <a:pt x="161" y="343"/>
                    <a:pt x="161" y="343"/>
                  </a:cubicBezTo>
                  <a:cubicBezTo>
                    <a:pt x="165" y="345"/>
                    <a:pt x="165" y="345"/>
                    <a:pt x="165" y="345"/>
                  </a:cubicBezTo>
                  <a:cubicBezTo>
                    <a:pt x="174" y="345"/>
                    <a:pt x="174" y="345"/>
                    <a:pt x="174" y="345"/>
                  </a:cubicBezTo>
                  <a:cubicBezTo>
                    <a:pt x="174" y="358"/>
                    <a:pt x="174" y="358"/>
                    <a:pt x="174" y="358"/>
                  </a:cubicBezTo>
                  <a:cubicBezTo>
                    <a:pt x="176" y="360"/>
                    <a:pt x="180" y="366"/>
                    <a:pt x="180" y="366"/>
                  </a:cubicBezTo>
                  <a:cubicBezTo>
                    <a:pt x="184" y="373"/>
                    <a:pt x="184" y="373"/>
                    <a:pt x="184" y="373"/>
                  </a:cubicBezTo>
                  <a:cubicBezTo>
                    <a:pt x="187" y="378"/>
                    <a:pt x="187" y="378"/>
                    <a:pt x="187" y="378"/>
                  </a:cubicBezTo>
                  <a:cubicBezTo>
                    <a:pt x="178" y="385"/>
                    <a:pt x="178" y="385"/>
                    <a:pt x="178" y="385"/>
                  </a:cubicBezTo>
                  <a:cubicBezTo>
                    <a:pt x="176" y="393"/>
                    <a:pt x="176" y="393"/>
                    <a:pt x="176" y="393"/>
                  </a:cubicBezTo>
                  <a:cubicBezTo>
                    <a:pt x="174" y="395"/>
                    <a:pt x="174" y="395"/>
                    <a:pt x="174" y="395"/>
                  </a:cubicBezTo>
                  <a:cubicBezTo>
                    <a:pt x="174" y="397"/>
                    <a:pt x="174" y="397"/>
                    <a:pt x="174" y="397"/>
                  </a:cubicBezTo>
                  <a:cubicBezTo>
                    <a:pt x="167" y="399"/>
                    <a:pt x="167" y="399"/>
                    <a:pt x="167" y="399"/>
                  </a:cubicBezTo>
                  <a:cubicBezTo>
                    <a:pt x="167" y="399"/>
                    <a:pt x="169" y="399"/>
                    <a:pt x="169" y="399"/>
                  </a:cubicBezTo>
                  <a:cubicBezTo>
                    <a:pt x="169" y="399"/>
                    <a:pt x="170" y="404"/>
                    <a:pt x="170" y="404"/>
                  </a:cubicBezTo>
                  <a:cubicBezTo>
                    <a:pt x="172" y="404"/>
                    <a:pt x="172" y="404"/>
                    <a:pt x="172" y="404"/>
                  </a:cubicBezTo>
                  <a:cubicBezTo>
                    <a:pt x="165" y="413"/>
                    <a:pt x="165" y="413"/>
                    <a:pt x="165" y="413"/>
                  </a:cubicBezTo>
                  <a:cubicBezTo>
                    <a:pt x="168" y="417"/>
                    <a:pt x="168" y="417"/>
                    <a:pt x="168" y="417"/>
                  </a:cubicBezTo>
                  <a:cubicBezTo>
                    <a:pt x="168" y="425"/>
                    <a:pt x="168" y="425"/>
                    <a:pt x="168" y="425"/>
                  </a:cubicBezTo>
                  <a:cubicBezTo>
                    <a:pt x="165" y="437"/>
                    <a:pt x="165" y="437"/>
                    <a:pt x="165" y="437"/>
                  </a:cubicBezTo>
                  <a:cubicBezTo>
                    <a:pt x="165" y="450"/>
                    <a:pt x="165" y="450"/>
                    <a:pt x="165" y="450"/>
                  </a:cubicBezTo>
                  <a:cubicBezTo>
                    <a:pt x="165" y="450"/>
                    <a:pt x="161" y="454"/>
                    <a:pt x="161" y="454"/>
                  </a:cubicBezTo>
                  <a:cubicBezTo>
                    <a:pt x="161" y="454"/>
                    <a:pt x="156" y="455"/>
                    <a:pt x="156" y="455"/>
                  </a:cubicBezTo>
                  <a:cubicBezTo>
                    <a:pt x="150" y="456"/>
                    <a:pt x="150" y="456"/>
                    <a:pt x="150" y="456"/>
                  </a:cubicBezTo>
                  <a:cubicBezTo>
                    <a:pt x="146" y="452"/>
                    <a:pt x="146" y="452"/>
                    <a:pt x="146" y="452"/>
                  </a:cubicBezTo>
                  <a:cubicBezTo>
                    <a:pt x="143" y="458"/>
                    <a:pt x="143" y="458"/>
                    <a:pt x="143" y="458"/>
                  </a:cubicBezTo>
                  <a:cubicBezTo>
                    <a:pt x="139" y="460"/>
                    <a:pt x="139" y="460"/>
                    <a:pt x="139" y="460"/>
                  </a:cubicBezTo>
                  <a:cubicBezTo>
                    <a:pt x="131" y="468"/>
                    <a:pt x="131" y="468"/>
                    <a:pt x="131" y="468"/>
                  </a:cubicBezTo>
                  <a:cubicBezTo>
                    <a:pt x="126" y="471"/>
                    <a:pt x="126" y="471"/>
                    <a:pt x="126" y="471"/>
                  </a:cubicBezTo>
                  <a:cubicBezTo>
                    <a:pt x="117" y="471"/>
                    <a:pt x="117" y="471"/>
                    <a:pt x="117" y="471"/>
                  </a:cubicBezTo>
                  <a:cubicBezTo>
                    <a:pt x="112" y="477"/>
                    <a:pt x="112" y="477"/>
                    <a:pt x="112" y="477"/>
                  </a:cubicBezTo>
                  <a:cubicBezTo>
                    <a:pt x="106" y="489"/>
                    <a:pt x="106" y="489"/>
                    <a:pt x="106" y="489"/>
                  </a:cubicBezTo>
                  <a:cubicBezTo>
                    <a:pt x="101" y="489"/>
                    <a:pt x="93" y="496"/>
                    <a:pt x="93" y="496"/>
                  </a:cubicBezTo>
                  <a:cubicBezTo>
                    <a:pt x="86" y="491"/>
                    <a:pt x="86" y="491"/>
                    <a:pt x="86" y="491"/>
                  </a:cubicBezTo>
                  <a:cubicBezTo>
                    <a:pt x="78" y="493"/>
                    <a:pt x="78" y="493"/>
                    <a:pt x="78" y="493"/>
                  </a:cubicBezTo>
                  <a:cubicBezTo>
                    <a:pt x="74" y="487"/>
                    <a:pt x="74" y="487"/>
                    <a:pt x="74" y="487"/>
                  </a:cubicBezTo>
                  <a:cubicBezTo>
                    <a:pt x="74" y="485"/>
                    <a:pt x="74" y="485"/>
                    <a:pt x="74" y="485"/>
                  </a:cubicBezTo>
                  <a:cubicBezTo>
                    <a:pt x="71" y="485"/>
                    <a:pt x="71" y="485"/>
                    <a:pt x="71" y="485"/>
                  </a:cubicBezTo>
                  <a:cubicBezTo>
                    <a:pt x="65" y="482"/>
                    <a:pt x="65" y="482"/>
                    <a:pt x="65" y="482"/>
                  </a:cubicBezTo>
                  <a:cubicBezTo>
                    <a:pt x="60" y="485"/>
                    <a:pt x="60" y="485"/>
                    <a:pt x="60" y="485"/>
                  </a:cubicBezTo>
                  <a:cubicBezTo>
                    <a:pt x="47" y="476"/>
                    <a:pt x="47" y="476"/>
                    <a:pt x="47" y="476"/>
                  </a:cubicBezTo>
                  <a:cubicBezTo>
                    <a:pt x="45" y="465"/>
                    <a:pt x="45" y="465"/>
                    <a:pt x="45" y="465"/>
                  </a:cubicBezTo>
                  <a:cubicBezTo>
                    <a:pt x="41" y="457"/>
                    <a:pt x="41" y="457"/>
                    <a:pt x="41" y="457"/>
                  </a:cubicBezTo>
                  <a:cubicBezTo>
                    <a:pt x="41" y="457"/>
                    <a:pt x="43" y="454"/>
                    <a:pt x="43" y="454"/>
                  </a:cubicBezTo>
                  <a:cubicBezTo>
                    <a:pt x="43" y="454"/>
                    <a:pt x="34" y="448"/>
                    <a:pt x="34" y="448"/>
                  </a:cubicBezTo>
                  <a:cubicBezTo>
                    <a:pt x="32" y="441"/>
                    <a:pt x="32" y="441"/>
                    <a:pt x="32" y="441"/>
                  </a:cubicBezTo>
                  <a:cubicBezTo>
                    <a:pt x="38" y="441"/>
                    <a:pt x="38" y="441"/>
                    <a:pt x="38" y="441"/>
                  </a:cubicBezTo>
                  <a:cubicBezTo>
                    <a:pt x="43" y="436"/>
                    <a:pt x="43" y="436"/>
                    <a:pt x="43" y="436"/>
                  </a:cubicBezTo>
                  <a:cubicBezTo>
                    <a:pt x="41" y="434"/>
                    <a:pt x="41" y="434"/>
                    <a:pt x="41" y="434"/>
                  </a:cubicBezTo>
                  <a:cubicBezTo>
                    <a:pt x="43" y="432"/>
                    <a:pt x="43" y="432"/>
                    <a:pt x="43" y="432"/>
                  </a:cubicBezTo>
                  <a:cubicBezTo>
                    <a:pt x="41" y="430"/>
                    <a:pt x="41" y="430"/>
                    <a:pt x="41" y="430"/>
                  </a:cubicBezTo>
                  <a:cubicBezTo>
                    <a:pt x="40" y="432"/>
                    <a:pt x="40" y="432"/>
                    <a:pt x="40" y="432"/>
                  </a:cubicBezTo>
                  <a:cubicBezTo>
                    <a:pt x="30" y="419"/>
                    <a:pt x="30" y="419"/>
                    <a:pt x="30" y="419"/>
                  </a:cubicBezTo>
                  <a:cubicBezTo>
                    <a:pt x="26" y="419"/>
                    <a:pt x="26" y="419"/>
                    <a:pt x="26" y="419"/>
                  </a:cubicBezTo>
                  <a:cubicBezTo>
                    <a:pt x="27" y="418"/>
                    <a:pt x="27" y="418"/>
                    <a:pt x="27" y="418"/>
                  </a:cubicBezTo>
                  <a:cubicBezTo>
                    <a:pt x="21" y="415"/>
                    <a:pt x="21" y="415"/>
                    <a:pt x="21" y="415"/>
                  </a:cubicBezTo>
                  <a:cubicBezTo>
                    <a:pt x="22" y="409"/>
                    <a:pt x="22" y="409"/>
                    <a:pt x="22" y="409"/>
                  </a:cubicBezTo>
                  <a:cubicBezTo>
                    <a:pt x="23" y="406"/>
                    <a:pt x="23" y="406"/>
                    <a:pt x="23" y="406"/>
                  </a:cubicBezTo>
                  <a:cubicBezTo>
                    <a:pt x="15" y="392"/>
                    <a:pt x="15" y="392"/>
                    <a:pt x="15" y="392"/>
                  </a:cubicBezTo>
                  <a:cubicBezTo>
                    <a:pt x="20" y="382"/>
                    <a:pt x="20" y="382"/>
                    <a:pt x="20" y="382"/>
                  </a:cubicBezTo>
                  <a:cubicBezTo>
                    <a:pt x="28" y="381"/>
                    <a:pt x="28" y="381"/>
                    <a:pt x="28" y="381"/>
                  </a:cubicBezTo>
                  <a:cubicBezTo>
                    <a:pt x="34" y="378"/>
                    <a:pt x="34" y="378"/>
                    <a:pt x="34" y="378"/>
                  </a:cubicBezTo>
                  <a:cubicBezTo>
                    <a:pt x="36" y="381"/>
                    <a:pt x="36" y="381"/>
                    <a:pt x="36" y="381"/>
                  </a:cubicBezTo>
                  <a:cubicBezTo>
                    <a:pt x="39" y="387"/>
                    <a:pt x="39" y="387"/>
                    <a:pt x="39" y="387"/>
                  </a:cubicBezTo>
                  <a:cubicBezTo>
                    <a:pt x="38" y="394"/>
                    <a:pt x="38" y="394"/>
                    <a:pt x="38" y="394"/>
                  </a:cubicBezTo>
                  <a:cubicBezTo>
                    <a:pt x="45" y="407"/>
                    <a:pt x="45" y="407"/>
                    <a:pt x="45" y="407"/>
                  </a:cubicBezTo>
                  <a:cubicBezTo>
                    <a:pt x="53" y="413"/>
                    <a:pt x="53" y="413"/>
                    <a:pt x="53" y="413"/>
                  </a:cubicBezTo>
                  <a:cubicBezTo>
                    <a:pt x="64" y="413"/>
                    <a:pt x="64" y="413"/>
                    <a:pt x="64" y="413"/>
                  </a:cubicBezTo>
                  <a:cubicBezTo>
                    <a:pt x="81" y="404"/>
                    <a:pt x="81" y="404"/>
                    <a:pt x="81" y="404"/>
                  </a:cubicBezTo>
                  <a:cubicBezTo>
                    <a:pt x="78" y="402"/>
                    <a:pt x="78" y="402"/>
                    <a:pt x="78" y="402"/>
                  </a:cubicBezTo>
                  <a:cubicBezTo>
                    <a:pt x="69" y="402"/>
                    <a:pt x="69" y="402"/>
                    <a:pt x="69" y="402"/>
                  </a:cubicBezTo>
                  <a:cubicBezTo>
                    <a:pt x="67" y="406"/>
                    <a:pt x="67" y="406"/>
                    <a:pt x="67" y="406"/>
                  </a:cubicBezTo>
                  <a:cubicBezTo>
                    <a:pt x="60" y="406"/>
                    <a:pt x="60" y="406"/>
                    <a:pt x="60" y="406"/>
                  </a:cubicBezTo>
                  <a:cubicBezTo>
                    <a:pt x="42" y="388"/>
                    <a:pt x="42" y="388"/>
                    <a:pt x="42" y="388"/>
                  </a:cubicBezTo>
                  <a:cubicBezTo>
                    <a:pt x="40" y="376"/>
                    <a:pt x="40" y="376"/>
                    <a:pt x="40" y="376"/>
                  </a:cubicBezTo>
                  <a:cubicBezTo>
                    <a:pt x="36" y="373"/>
                    <a:pt x="36" y="373"/>
                    <a:pt x="36" y="373"/>
                  </a:cubicBezTo>
                  <a:cubicBezTo>
                    <a:pt x="36" y="362"/>
                    <a:pt x="36" y="362"/>
                    <a:pt x="36" y="362"/>
                  </a:cubicBezTo>
                  <a:cubicBezTo>
                    <a:pt x="33" y="357"/>
                    <a:pt x="33" y="357"/>
                    <a:pt x="33" y="357"/>
                  </a:cubicBezTo>
                  <a:cubicBezTo>
                    <a:pt x="36" y="342"/>
                    <a:pt x="36" y="342"/>
                    <a:pt x="36" y="342"/>
                  </a:cubicBezTo>
                  <a:cubicBezTo>
                    <a:pt x="47" y="331"/>
                    <a:pt x="47" y="331"/>
                    <a:pt x="47" y="331"/>
                  </a:cubicBezTo>
                  <a:cubicBezTo>
                    <a:pt x="54" y="323"/>
                    <a:pt x="54" y="323"/>
                    <a:pt x="54" y="323"/>
                  </a:cubicBezTo>
                  <a:cubicBezTo>
                    <a:pt x="56" y="327"/>
                    <a:pt x="56" y="327"/>
                    <a:pt x="56" y="327"/>
                  </a:cubicBezTo>
                  <a:cubicBezTo>
                    <a:pt x="61" y="317"/>
                    <a:pt x="61" y="317"/>
                    <a:pt x="61" y="317"/>
                  </a:cubicBezTo>
                  <a:cubicBezTo>
                    <a:pt x="66" y="321"/>
                    <a:pt x="66" y="321"/>
                    <a:pt x="66" y="321"/>
                  </a:cubicBezTo>
                  <a:cubicBezTo>
                    <a:pt x="70" y="316"/>
                    <a:pt x="70" y="316"/>
                    <a:pt x="70" y="316"/>
                  </a:cubicBezTo>
                  <a:cubicBezTo>
                    <a:pt x="62" y="312"/>
                    <a:pt x="62" y="312"/>
                    <a:pt x="62" y="312"/>
                  </a:cubicBezTo>
                  <a:cubicBezTo>
                    <a:pt x="59" y="315"/>
                    <a:pt x="59" y="315"/>
                    <a:pt x="59" y="315"/>
                  </a:cubicBezTo>
                  <a:cubicBezTo>
                    <a:pt x="51" y="314"/>
                    <a:pt x="51" y="314"/>
                    <a:pt x="51" y="314"/>
                  </a:cubicBezTo>
                  <a:cubicBezTo>
                    <a:pt x="50" y="310"/>
                    <a:pt x="50" y="310"/>
                    <a:pt x="50" y="310"/>
                  </a:cubicBezTo>
                  <a:cubicBezTo>
                    <a:pt x="46" y="309"/>
                    <a:pt x="46" y="309"/>
                    <a:pt x="46" y="309"/>
                  </a:cubicBezTo>
                  <a:cubicBezTo>
                    <a:pt x="45" y="302"/>
                    <a:pt x="45" y="302"/>
                    <a:pt x="45" y="302"/>
                  </a:cubicBezTo>
                  <a:cubicBezTo>
                    <a:pt x="47" y="300"/>
                    <a:pt x="47" y="300"/>
                    <a:pt x="47" y="300"/>
                  </a:cubicBezTo>
                  <a:cubicBezTo>
                    <a:pt x="47" y="290"/>
                    <a:pt x="47" y="290"/>
                    <a:pt x="47" y="290"/>
                  </a:cubicBezTo>
                  <a:cubicBezTo>
                    <a:pt x="51" y="288"/>
                    <a:pt x="51" y="288"/>
                    <a:pt x="51" y="288"/>
                  </a:cubicBezTo>
                  <a:cubicBezTo>
                    <a:pt x="51" y="281"/>
                    <a:pt x="51" y="281"/>
                    <a:pt x="51" y="281"/>
                  </a:cubicBezTo>
                  <a:cubicBezTo>
                    <a:pt x="52" y="273"/>
                    <a:pt x="52" y="273"/>
                    <a:pt x="52" y="273"/>
                  </a:cubicBezTo>
                  <a:cubicBezTo>
                    <a:pt x="56" y="271"/>
                    <a:pt x="56" y="271"/>
                    <a:pt x="56" y="271"/>
                  </a:cubicBezTo>
                  <a:cubicBezTo>
                    <a:pt x="59" y="273"/>
                    <a:pt x="59" y="273"/>
                    <a:pt x="59" y="273"/>
                  </a:cubicBezTo>
                  <a:cubicBezTo>
                    <a:pt x="58" y="279"/>
                    <a:pt x="58" y="279"/>
                    <a:pt x="58" y="279"/>
                  </a:cubicBezTo>
                  <a:cubicBezTo>
                    <a:pt x="60" y="282"/>
                    <a:pt x="60" y="282"/>
                    <a:pt x="60" y="282"/>
                  </a:cubicBezTo>
                  <a:cubicBezTo>
                    <a:pt x="58" y="285"/>
                    <a:pt x="58" y="285"/>
                    <a:pt x="58" y="285"/>
                  </a:cubicBezTo>
                  <a:cubicBezTo>
                    <a:pt x="64" y="287"/>
                    <a:pt x="64" y="287"/>
                    <a:pt x="64" y="287"/>
                  </a:cubicBezTo>
                  <a:cubicBezTo>
                    <a:pt x="63" y="275"/>
                    <a:pt x="63" y="275"/>
                    <a:pt x="63" y="275"/>
                  </a:cubicBezTo>
                  <a:cubicBezTo>
                    <a:pt x="70" y="269"/>
                    <a:pt x="70" y="269"/>
                    <a:pt x="70" y="269"/>
                  </a:cubicBezTo>
                  <a:cubicBezTo>
                    <a:pt x="75" y="269"/>
                    <a:pt x="75" y="269"/>
                    <a:pt x="75" y="269"/>
                  </a:cubicBezTo>
                  <a:cubicBezTo>
                    <a:pt x="81" y="258"/>
                    <a:pt x="81" y="258"/>
                    <a:pt x="81" y="258"/>
                  </a:cubicBezTo>
                  <a:cubicBezTo>
                    <a:pt x="73" y="250"/>
                    <a:pt x="73" y="250"/>
                    <a:pt x="73" y="250"/>
                  </a:cubicBezTo>
                  <a:cubicBezTo>
                    <a:pt x="77" y="242"/>
                    <a:pt x="77" y="242"/>
                    <a:pt x="77" y="242"/>
                  </a:cubicBezTo>
                  <a:cubicBezTo>
                    <a:pt x="88" y="239"/>
                    <a:pt x="88" y="239"/>
                    <a:pt x="88" y="239"/>
                  </a:cubicBezTo>
                  <a:cubicBezTo>
                    <a:pt x="88" y="239"/>
                    <a:pt x="90" y="234"/>
                    <a:pt x="91" y="234"/>
                  </a:cubicBezTo>
                  <a:cubicBezTo>
                    <a:pt x="91" y="234"/>
                    <a:pt x="95" y="229"/>
                    <a:pt x="95" y="229"/>
                  </a:cubicBezTo>
                  <a:cubicBezTo>
                    <a:pt x="88" y="225"/>
                    <a:pt x="88" y="225"/>
                    <a:pt x="88" y="225"/>
                  </a:cubicBezTo>
                  <a:cubicBezTo>
                    <a:pt x="85" y="218"/>
                    <a:pt x="85" y="218"/>
                    <a:pt x="85" y="218"/>
                  </a:cubicBezTo>
                  <a:cubicBezTo>
                    <a:pt x="98" y="211"/>
                    <a:pt x="98" y="211"/>
                    <a:pt x="98" y="211"/>
                  </a:cubicBezTo>
                  <a:cubicBezTo>
                    <a:pt x="98" y="204"/>
                    <a:pt x="98" y="204"/>
                    <a:pt x="98" y="204"/>
                  </a:cubicBezTo>
                  <a:cubicBezTo>
                    <a:pt x="95" y="201"/>
                    <a:pt x="95" y="201"/>
                    <a:pt x="95" y="201"/>
                  </a:cubicBezTo>
                  <a:cubicBezTo>
                    <a:pt x="84" y="215"/>
                    <a:pt x="84" y="215"/>
                    <a:pt x="84" y="215"/>
                  </a:cubicBezTo>
                  <a:cubicBezTo>
                    <a:pt x="72" y="222"/>
                    <a:pt x="72" y="222"/>
                    <a:pt x="72" y="222"/>
                  </a:cubicBezTo>
                  <a:cubicBezTo>
                    <a:pt x="67" y="215"/>
                    <a:pt x="67" y="215"/>
                    <a:pt x="67" y="215"/>
                  </a:cubicBezTo>
                  <a:cubicBezTo>
                    <a:pt x="68" y="206"/>
                    <a:pt x="68" y="206"/>
                    <a:pt x="68" y="206"/>
                  </a:cubicBezTo>
                  <a:cubicBezTo>
                    <a:pt x="71" y="197"/>
                    <a:pt x="71" y="197"/>
                    <a:pt x="71" y="197"/>
                  </a:cubicBezTo>
                  <a:cubicBezTo>
                    <a:pt x="67" y="196"/>
                    <a:pt x="67" y="196"/>
                    <a:pt x="67" y="196"/>
                  </a:cubicBezTo>
                  <a:cubicBezTo>
                    <a:pt x="64" y="204"/>
                    <a:pt x="64" y="204"/>
                    <a:pt x="64" y="204"/>
                  </a:cubicBezTo>
                  <a:cubicBezTo>
                    <a:pt x="62" y="214"/>
                    <a:pt x="62" y="214"/>
                    <a:pt x="62" y="214"/>
                  </a:cubicBezTo>
                  <a:cubicBezTo>
                    <a:pt x="45" y="231"/>
                    <a:pt x="45" y="231"/>
                    <a:pt x="45" y="231"/>
                  </a:cubicBezTo>
                  <a:cubicBezTo>
                    <a:pt x="34" y="224"/>
                    <a:pt x="34" y="224"/>
                    <a:pt x="34" y="224"/>
                  </a:cubicBezTo>
                  <a:cubicBezTo>
                    <a:pt x="44" y="206"/>
                    <a:pt x="44" y="206"/>
                    <a:pt x="44" y="206"/>
                  </a:cubicBezTo>
                  <a:cubicBezTo>
                    <a:pt x="43" y="197"/>
                    <a:pt x="43" y="197"/>
                    <a:pt x="43" y="197"/>
                  </a:cubicBezTo>
                  <a:cubicBezTo>
                    <a:pt x="37" y="200"/>
                    <a:pt x="37" y="200"/>
                    <a:pt x="37" y="200"/>
                  </a:cubicBezTo>
                  <a:cubicBezTo>
                    <a:pt x="37" y="206"/>
                    <a:pt x="37" y="206"/>
                    <a:pt x="37" y="206"/>
                  </a:cubicBezTo>
                  <a:cubicBezTo>
                    <a:pt x="34" y="207"/>
                    <a:pt x="34" y="207"/>
                    <a:pt x="34" y="207"/>
                  </a:cubicBezTo>
                  <a:cubicBezTo>
                    <a:pt x="28" y="207"/>
                    <a:pt x="28" y="207"/>
                    <a:pt x="28" y="207"/>
                  </a:cubicBezTo>
                  <a:cubicBezTo>
                    <a:pt x="22" y="200"/>
                    <a:pt x="22" y="200"/>
                    <a:pt x="22" y="200"/>
                  </a:cubicBezTo>
                  <a:cubicBezTo>
                    <a:pt x="21" y="193"/>
                    <a:pt x="21" y="193"/>
                    <a:pt x="21" y="193"/>
                  </a:cubicBezTo>
                  <a:cubicBezTo>
                    <a:pt x="19" y="182"/>
                    <a:pt x="19" y="182"/>
                    <a:pt x="19" y="182"/>
                  </a:cubicBezTo>
                  <a:cubicBezTo>
                    <a:pt x="26" y="171"/>
                    <a:pt x="26" y="171"/>
                    <a:pt x="26" y="171"/>
                  </a:cubicBezTo>
                  <a:cubicBezTo>
                    <a:pt x="16" y="163"/>
                    <a:pt x="16" y="163"/>
                    <a:pt x="16" y="163"/>
                  </a:cubicBezTo>
                  <a:cubicBezTo>
                    <a:pt x="16" y="163"/>
                    <a:pt x="14" y="153"/>
                    <a:pt x="12" y="149"/>
                  </a:cubicBezTo>
                  <a:cubicBezTo>
                    <a:pt x="10" y="145"/>
                    <a:pt x="8" y="142"/>
                    <a:pt x="6" y="140"/>
                  </a:cubicBezTo>
                  <a:cubicBezTo>
                    <a:pt x="4" y="138"/>
                    <a:pt x="0" y="134"/>
                    <a:pt x="0" y="132"/>
                  </a:cubicBezTo>
                  <a:cubicBezTo>
                    <a:pt x="0" y="129"/>
                    <a:pt x="0" y="128"/>
                    <a:pt x="0" y="128"/>
                  </a:cubicBezTo>
                  <a:cubicBezTo>
                    <a:pt x="5" y="126"/>
                    <a:pt x="5" y="126"/>
                    <a:pt x="5" y="126"/>
                  </a:cubicBezTo>
                  <a:cubicBezTo>
                    <a:pt x="7" y="120"/>
                    <a:pt x="7" y="120"/>
                    <a:pt x="7" y="120"/>
                  </a:cubicBezTo>
                  <a:cubicBezTo>
                    <a:pt x="9" y="122"/>
                    <a:pt x="9" y="122"/>
                    <a:pt x="9" y="122"/>
                  </a:cubicBezTo>
                  <a:cubicBezTo>
                    <a:pt x="14" y="109"/>
                    <a:pt x="14" y="109"/>
                    <a:pt x="14" y="109"/>
                  </a:cubicBezTo>
                  <a:cubicBezTo>
                    <a:pt x="13" y="100"/>
                    <a:pt x="13" y="100"/>
                    <a:pt x="13" y="100"/>
                  </a:cubicBezTo>
                  <a:cubicBezTo>
                    <a:pt x="19" y="99"/>
                    <a:pt x="19" y="99"/>
                    <a:pt x="19" y="99"/>
                  </a:cubicBezTo>
                  <a:cubicBezTo>
                    <a:pt x="18" y="94"/>
                    <a:pt x="18" y="94"/>
                    <a:pt x="18" y="94"/>
                  </a:cubicBezTo>
                  <a:cubicBezTo>
                    <a:pt x="36" y="78"/>
                    <a:pt x="36" y="78"/>
                    <a:pt x="36" y="78"/>
                  </a:cubicBezTo>
                  <a:cubicBezTo>
                    <a:pt x="42" y="59"/>
                    <a:pt x="42" y="59"/>
                    <a:pt x="42" y="59"/>
                  </a:cubicBezTo>
                  <a:cubicBezTo>
                    <a:pt x="50" y="52"/>
                    <a:pt x="50" y="52"/>
                    <a:pt x="50" y="52"/>
                  </a:cubicBezTo>
                  <a:cubicBezTo>
                    <a:pt x="70" y="53"/>
                    <a:pt x="70" y="53"/>
                    <a:pt x="70" y="53"/>
                  </a:cubicBezTo>
                  <a:cubicBezTo>
                    <a:pt x="72" y="50"/>
                    <a:pt x="72" y="50"/>
                    <a:pt x="72" y="50"/>
                  </a:cubicBezTo>
                  <a:cubicBezTo>
                    <a:pt x="58" y="47"/>
                    <a:pt x="58" y="47"/>
                    <a:pt x="58" y="47"/>
                  </a:cubicBezTo>
                  <a:cubicBezTo>
                    <a:pt x="61" y="41"/>
                    <a:pt x="61" y="41"/>
                    <a:pt x="61" y="41"/>
                  </a:cubicBezTo>
                  <a:cubicBezTo>
                    <a:pt x="82" y="50"/>
                    <a:pt x="82" y="50"/>
                    <a:pt x="82" y="50"/>
                  </a:cubicBezTo>
                  <a:cubicBezTo>
                    <a:pt x="96" y="51"/>
                    <a:pt x="96" y="51"/>
                    <a:pt x="96" y="51"/>
                  </a:cubicBezTo>
                  <a:cubicBezTo>
                    <a:pt x="96" y="47"/>
                    <a:pt x="96" y="47"/>
                    <a:pt x="96" y="47"/>
                  </a:cubicBezTo>
                  <a:cubicBezTo>
                    <a:pt x="81" y="46"/>
                    <a:pt x="81" y="46"/>
                    <a:pt x="81" y="46"/>
                  </a:cubicBezTo>
                  <a:cubicBezTo>
                    <a:pt x="88" y="42"/>
                    <a:pt x="88" y="42"/>
                    <a:pt x="88" y="42"/>
                  </a:cubicBezTo>
                  <a:cubicBezTo>
                    <a:pt x="95" y="42"/>
                    <a:pt x="95" y="42"/>
                    <a:pt x="95" y="42"/>
                  </a:cubicBezTo>
                  <a:cubicBezTo>
                    <a:pt x="92" y="37"/>
                    <a:pt x="92" y="37"/>
                    <a:pt x="92" y="37"/>
                  </a:cubicBezTo>
                  <a:cubicBezTo>
                    <a:pt x="90" y="37"/>
                    <a:pt x="90" y="37"/>
                    <a:pt x="90" y="37"/>
                  </a:cubicBezTo>
                  <a:cubicBezTo>
                    <a:pt x="95" y="21"/>
                    <a:pt x="95" y="21"/>
                    <a:pt x="95" y="21"/>
                  </a:cubicBezTo>
                  <a:cubicBezTo>
                    <a:pt x="112" y="20"/>
                    <a:pt x="112" y="20"/>
                    <a:pt x="112" y="20"/>
                  </a:cubicBezTo>
                  <a:cubicBezTo>
                    <a:pt x="124" y="11"/>
                    <a:pt x="124" y="11"/>
                    <a:pt x="124" y="11"/>
                  </a:cubicBezTo>
                  <a:cubicBezTo>
                    <a:pt x="145" y="0"/>
                    <a:pt x="145" y="0"/>
                    <a:pt x="145" y="0"/>
                  </a:cubicBezTo>
                  <a:cubicBezTo>
                    <a:pt x="145" y="0"/>
                    <a:pt x="154" y="22"/>
                    <a:pt x="154" y="22"/>
                  </a:cubicBezTo>
                  <a:cubicBezTo>
                    <a:pt x="154" y="22"/>
                    <a:pt x="167" y="26"/>
                    <a:pt x="167" y="26"/>
                  </a:cubicBezTo>
                  <a:cubicBezTo>
                    <a:pt x="165" y="37"/>
                    <a:pt x="165" y="37"/>
                    <a:pt x="165" y="37"/>
                  </a:cubicBezTo>
                  <a:cubicBezTo>
                    <a:pt x="154" y="39"/>
                    <a:pt x="154" y="39"/>
                    <a:pt x="154" y="39"/>
                  </a:cubicBezTo>
                  <a:cubicBezTo>
                    <a:pt x="152" y="53"/>
                    <a:pt x="152" y="53"/>
                    <a:pt x="152" y="53"/>
                  </a:cubicBezTo>
                  <a:cubicBezTo>
                    <a:pt x="146" y="67"/>
                    <a:pt x="146" y="67"/>
                    <a:pt x="146" y="67"/>
                  </a:cubicBezTo>
                  <a:cubicBezTo>
                    <a:pt x="146" y="77"/>
                    <a:pt x="146" y="77"/>
                    <a:pt x="146" y="77"/>
                  </a:cubicBezTo>
                  <a:cubicBezTo>
                    <a:pt x="146" y="77"/>
                    <a:pt x="150" y="85"/>
                    <a:pt x="150" y="85"/>
                  </a:cubicBezTo>
                  <a:cubicBezTo>
                    <a:pt x="150" y="85"/>
                    <a:pt x="169" y="83"/>
                    <a:pt x="169" y="83"/>
                  </a:cubicBezTo>
                  <a:cubicBezTo>
                    <a:pt x="178" y="94"/>
                    <a:pt x="178" y="94"/>
                    <a:pt x="178" y="94"/>
                  </a:cubicBezTo>
                  <a:cubicBezTo>
                    <a:pt x="174" y="108"/>
                    <a:pt x="174" y="108"/>
                    <a:pt x="174" y="108"/>
                  </a:cubicBezTo>
                  <a:cubicBezTo>
                    <a:pt x="169" y="115"/>
                    <a:pt x="169" y="115"/>
                    <a:pt x="169" y="115"/>
                  </a:cubicBezTo>
                  <a:cubicBezTo>
                    <a:pt x="176" y="127"/>
                    <a:pt x="176" y="127"/>
                    <a:pt x="176" y="127"/>
                  </a:cubicBezTo>
                  <a:cubicBezTo>
                    <a:pt x="172" y="129"/>
                    <a:pt x="172" y="129"/>
                    <a:pt x="172" y="129"/>
                  </a:cubicBezTo>
                  <a:cubicBezTo>
                    <a:pt x="172" y="138"/>
                    <a:pt x="172" y="138"/>
                    <a:pt x="172" y="138"/>
                  </a:cubicBezTo>
                  <a:cubicBezTo>
                    <a:pt x="185" y="152"/>
                    <a:pt x="185" y="152"/>
                    <a:pt x="185" y="152"/>
                  </a:cubicBezTo>
                  <a:cubicBezTo>
                    <a:pt x="187" y="157"/>
                    <a:pt x="187" y="157"/>
                    <a:pt x="187" y="157"/>
                  </a:cubicBezTo>
                  <a:cubicBezTo>
                    <a:pt x="187" y="168"/>
                    <a:pt x="187" y="168"/>
                    <a:pt x="187" y="168"/>
                  </a:cubicBezTo>
                  <a:cubicBezTo>
                    <a:pt x="184" y="170"/>
                    <a:pt x="184" y="170"/>
                    <a:pt x="184" y="170"/>
                  </a:cubicBezTo>
                  <a:cubicBezTo>
                    <a:pt x="184" y="170"/>
                    <a:pt x="170" y="172"/>
                    <a:pt x="169" y="172"/>
                  </a:cubicBezTo>
                  <a:cubicBezTo>
                    <a:pt x="169" y="172"/>
                    <a:pt x="168" y="185"/>
                    <a:pt x="168" y="185"/>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64B76740-E63C-81DE-A7C8-C90F06AAFDDA}"/>
                </a:ext>
              </a:extLst>
            </p:cNvPr>
            <p:cNvSpPr>
              <a:spLocks/>
            </p:cNvSpPr>
            <p:nvPr/>
          </p:nvSpPr>
          <p:spPr bwMode="auto">
            <a:xfrm>
              <a:off x="5586269" y="4097922"/>
              <a:ext cx="22452" cy="47546"/>
            </a:xfrm>
            <a:custGeom>
              <a:avLst/>
              <a:gdLst>
                <a:gd name="T0" fmla="*/ 17 w 17"/>
                <a:gd name="T1" fmla="*/ 36 h 36"/>
                <a:gd name="T2" fmla="*/ 6 w 17"/>
                <a:gd name="T3" fmla="*/ 14 h 36"/>
                <a:gd name="T4" fmla="*/ 8 w 17"/>
                <a:gd name="T5" fmla="*/ 0 h 36"/>
                <a:gd name="T6" fmla="*/ 2 w 17"/>
                <a:gd name="T7" fmla="*/ 0 h 36"/>
                <a:gd name="T8" fmla="*/ 0 w 17"/>
                <a:gd name="T9" fmla="*/ 14 h 36"/>
                <a:gd name="T10" fmla="*/ 10 w 17"/>
                <a:gd name="T11" fmla="*/ 36 h 36"/>
                <a:gd name="T12" fmla="*/ 17 w 17"/>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7" h="36">
                  <a:moveTo>
                    <a:pt x="17" y="36"/>
                  </a:moveTo>
                  <a:lnTo>
                    <a:pt x="6" y="14"/>
                  </a:lnTo>
                  <a:lnTo>
                    <a:pt x="8" y="0"/>
                  </a:lnTo>
                  <a:lnTo>
                    <a:pt x="2" y="0"/>
                  </a:lnTo>
                  <a:lnTo>
                    <a:pt x="0" y="14"/>
                  </a:lnTo>
                  <a:lnTo>
                    <a:pt x="10" y="36"/>
                  </a:lnTo>
                  <a:lnTo>
                    <a:pt x="17" y="3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40CE23AC-A808-8617-247B-F1BD9DFDD8AB}"/>
                </a:ext>
              </a:extLst>
            </p:cNvPr>
            <p:cNvSpPr>
              <a:spLocks/>
            </p:cNvSpPr>
            <p:nvPr/>
          </p:nvSpPr>
          <p:spPr bwMode="auto">
            <a:xfrm>
              <a:off x="5761924" y="5324870"/>
              <a:ext cx="1238834" cy="882240"/>
            </a:xfrm>
            <a:custGeom>
              <a:avLst/>
              <a:gdLst>
                <a:gd name="T0" fmla="*/ 472 w 480"/>
                <a:gd name="T1" fmla="*/ 238 h 342"/>
                <a:gd name="T2" fmla="*/ 442 w 480"/>
                <a:gd name="T3" fmla="*/ 279 h 342"/>
                <a:gd name="T4" fmla="*/ 409 w 480"/>
                <a:gd name="T5" fmla="*/ 297 h 342"/>
                <a:gd name="T6" fmla="*/ 370 w 480"/>
                <a:gd name="T7" fmla="*/ 312 h 342"/>
                <a:gd name="T8" fmla="*/ 328 w 480"/>
                <a:gd name="T9" fmla="*/ 326 h 342"/>
                <a:gd name="T10" fmla="*/ 279 w 480"/>
                <a:gd name="T11" fmla="*/ 337 h 342"/>
                <a:gd name="T12" fmla="*/ 236 w 480"/>
                <a:gd name="T13" fmla="*/ 315 h 342"/>
                <a:gd name="T14" fmla="*/ 176 w 480"/>
                <a:gd name="T15" fmla="*/ 319 h 342"/>
                <a:gd name="T16" fmla="*/ 156 w 480"/>
                <a:gd name="T17" fmla="*/ 330 h 342"/>
                <a:gd name="T18" fmla="*/ 148 w 480"/>
                <a:gd name="T19" fmla="*/ 300 h 342"/>
                <a:gd name="T20" fmla="*/ 131 w 480"/>
                <a:gd name="T21" fmla="*/ 300 h 342"/>
                <a:gd name="T22" fmla="*/ 111 w 480"/>
                <a:gd name="T23" fmla="*/ 309 h 342"/>
                <a:gd name="T24" fmla="*/ 81 w 480"/>
                <a:gd name="T25" fmla="*/ 287 h 342"/>
                <a:gd name="T26" fmla="*/ 84 w 480"/>
                <a:gd name="T27" fmla="*/ 299 h 342"/>
                <a:gd name="T28" fmla="*/ 44 w 480"/>
                <a:gd name="T29" fmla="*/ 319 h 342"/>
                <a:gd name="T30" fmla="*/ 22 w 480"/>
                <a:gd name="T31" fmla="*/ 306 h 342"/>
                <a:gd name="T32" fmla="*/ 14 w 480"/>
                <a:gd name="T33" fmla="*/ 292 h 342"/>
                <a:gd name="T34" fmla="*/ 16 w 480"/>
                <a:gd name="T35" fmla="*/ 270 h 342"/>
                <a:gd name="T36" fmla="*/ 29 w 480"/>
                <a:gd name="T37" fmla="*/ 255 h 342"/>
                <a:gd name="T38" fmla="*/ 46 w 480"/>
                <a:gd name="T39" fmla="*/ 231 h 342"/>
                <a:gd name="T40" fmla="*/ 44 w 480"/>
                <a:gd name="T41" fmla="*/ 203 h 342"/>
                <a:gd name="T42" fmla="*/ 66 w 480"/>
                <a:gd name="T43" fmla="*/ 161 h 342"/>
                <a:gd name="T44" fmla="*/ 62 w 480"/>
                <a:gd name="T45" fmla="*/ 124 h 342"/>
                <a:gd name="T46" fmla="*/ 60 w 480"/>
                <a:gd name="T47" fmla="*/ 91 h 342"/>
                <a:gd name="T48" fmla="*/ 92 w 480"/>
                <a:gd name="T49" fmla="*/ 35 h 342"/>
                <a:gd name="T50" fmla="*/ 120 w 480"/>
                <a:gd name="T51" fmla="*/ 2 h 342"/>
                <a:gd name="T52" fmla="*/ 123 w 480"/>
                <a:gd name="T53" fmla="*/ 26 h 342"/>
                <a:gd name="T54" fmla="*/ 136 w 480"/>
                <a:gd name="T55" fmla="*/ 46 h 342"/>
                <a:gd name="T56" fmla="*/ 162 w 480"/>
                <a:gd name="T57" fmla="*/ 26 h 342"/>
                <a:gd name="T58" fmla="*/ 188 w 480"/>
                <a:gd name="T59" fmla="*/ 31 h 342"/>
                <a:gd name="T60" fmla="*/ 195 w 480"/>
                <a:gd name="T61" fmla="*/ 13 h 342"/>
                <a:gd name="T62" fmla="*/ 221 w 480"/>
                <a:gd name="T63" fmla="*/ 26 h 342"/>
                <a:gd name="T64" fmla="*/ 208 w 480"/>
                <a:gd name="T65" fmla="*/ 57 h 342"/>
                <a:gd name="T66" fmla="*/ 204 w 480"/>
                <a:gd name="T67" fmla="*/ 70 h 342"/>
                <a:gd name="T68" fmla="*/ 206 w 480"/>
                <a:gd name="T69" fmla="*/ 92 h 342"/>
                <a:gd name="T70" fmla="*/ 201 w 480"/>
                <a:gd name="T71" fmla="*/ 101 h 342"/>
                <a:gd name="T72" fmla="*/ 210 w 480"/>
                <a:gd name="T73" fmla="*/ 116 h 342"/>
                <a:gd name="T74" fmla="*/ 214 w 480"/>
                <a:gd name="T75" fmla="*/ 131 h 342"/>
                <a:gd name="T76" fmla="*/ 221 w 480"/>
                <a:gd name="T77" fmla="*/ 153 h 342"/>
                <a:gd name="T78" fmla="*/ 218 w 480"/>
                <a:gd name="T79" fmla="*/ 172 h 342"/>
                <a:gd name="T80" fmla="*/ 227 w 480"/>
                <a:gd name="T81" fmla="*/ 181 h 342"/>
                <a:gd name="T82" fmla="*/ 236 w 480"/>
                <a:gd name="T83" fmla="*/ 190 h 342"/>
                <a:gd name="T84" fmla="*/ 236 w 480"/>
                <a:gd name="T85" fmla="*/ 199 h 342"/>
                <a:gd name="T86" fmla="*/ 240 w 480"/>
                <a:gd name="T87" fmla="*/ 199 h 342"/>
                <a:gd name="T88" fmla="*/ 250 w 480"/>
                <a:gd name="T89" fmla="*/ 196 h 342"/>
                <a:gd name="T90" fmla="*/ 256 w 480"/>
                <a:gd name="T91" fmla="*/ 202 h 342"/>
                <a:gd name="T92" fmla="*/ 267 w 480"/>
                <a:gd name="T93" fmla="*/ 214 h 342"/>
                <a:gd name="T94" fmla="*/ 280 w 480"/>
                <a:gd name="T95" fmla="*/ 210 h 342"/>
                <a:gd name="T96" fmla="*/ 302 w 480"/>
                <a:gd name="T97" fmla="*/ 206 h 342"/>
                <a:gd name="T98" fmla="*/ 308 w 480"/>
                <a:gd name="T99" fmla="*/ 188 h 342"/>
                <a:gd name="T100" fmla="*/ 321 w 480"/>
                <a:gd name="T101" fmla="*/ 186 h 342"/>
                <a:gd name="T102" fmla="*/ 368 w 480"/>
                <a:gd name="T103" fmla="*/ 185 h 342"/>
                <a:gd name="T104" fmla="*/ 359 w 480"/>
                <a:gd name="T105" fmla="*/ 202 h 342"/>
                <a:gd name="T106" fmla="*/ 385 w 480"/>
                <a:gd name="T107" fmla="*/ 210 h 342"/>
                <a:gd name="T108" fmla="*/ 403 w 480"/>
                <a:gd name="T109" fmla="*/ 224 h 342"/>
                <a:gd name="T110" fmla="*/ 456 w 480"/>
                <a:gd name="T111" fmla="*/ 219 h 342"/>
                <a:gd name="T112" fmla="*/ 469 w 480"/>
                <a:gd name="T113" fmla="*/ 23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80" h="342">
                  <a:moveTo>
                    <a:pt x="469" y="234"/>
                  </a:moveTo>
                  <a:cubicBezTo>
                    <a:pt x="463" y="231"/>
                    <a:pt x="463" y="231"/>
                    <a:pt x="463" y="231"/>
                  </a:cubicBezTo>
                  <a:cubicBezTo>
                    <a:pt x="463" y="239"/>
                    <a:pt x="463" y="239"/>
                    <a:pt x="463" y="239"/>
                  </a:cubicBezTo>
                  <a:cubicBezTo>
                    <a:pt x="469" y="239"/>
                    <a:pt x="469" y="239"/>
                    <a:pt x="469" y="239"/>
                  </a:cubicBezTo>
                  <a:cubicBezTo>
                    <a:pt x="472" y="238"/>
                    <a:pt x="472" y="238"/>
                    <a:pt x="472" y="238"/>
                  </a:cubicBezTo>
                  <a:cubicBezTo>
                    <a:pt x="472" y="238"/>
                    <a:pt x="472" y="250"/>
                    <a:pt x="472" y="254"/>
                  </a:cubicBezTo>
                  <a:cubicBezTo>
                    <a:pt x="472" y="258"/>
                    <a:pt x="471" y="264"/>
                    <a:pt x="469" y="266"/>
                  </a:cubicBezTo>
                  <a:cubicBezTo>
                    <a:pt x="466" y="269"/>
                    <a:pt x="458" y="274"/>
                    <a:pt x="458" y="274"/>
                  </a:cubicBezTo>
                  <a:cubicBezTo>
                    <a:pt x="455" y="278"/>
                    <a:pt x="455" y="278"/>
                    <a:pt x="455" y="278"/>
                  </a:cubicBezTo>
                  <a:cubicBezTo>
                    <a:pt x="442" y="279"/>
                    <a:pt x="442" y="279"/>
                    <a:pt x="442" y="279"/>
                  </a:cubicBezTo>
                  <a:cubicBezTo>
                    <a:pt x="439" y="285"/>
                    <a:pt x="439" y="285"/>
                    <a:pt x="439" y="285"/>
                  </a:cubicBezTo>
                  <a:cubicBezTo>
                    <a:pt x="423" y="284"/>
                    <a:pt x="423" y="284"/>
                    <a:pt x="423" y="284"/>
                  </a:cubicBezTo>
                  <a:cubicBezTo>
                    <a:pt x="421" y="287"/>
                    <a:pt x="421" y="287"/>
                    <a:pt x="421" y="287"/>
                  </a:cubicBezTo>
                  <a:cubicBezTo>
                    <a:pt x="409" y="292"/>
                    <a:pt x="409" y="292"/>
                    <a:pt x="409" y="292"/>
                  </a:cubicBezTo>
                  <a:cubicBezTo>
                    <a:pt x="409" y="297"/>
                    <a:pt x="409" y="297"/>
                    <a:pt x="409" y="297"/>
                  </a:cubicBezTo>
                  <a:cubicBezTo>
                    <a:pt x="404" y="303"/>
                    <a:pt x="404" y="303"/>
                    <a:pt x="404" y="303"/>
                  </a:cubicBezTo>
                  <a:cubicBezTo>
                    <a:pt x="404" y="315"/>
                    <a:pt x="404" y="315"/>
                    <a:pt x="404" y="315"/>
                  </a:cubicBezTo>
                  <a:cubicBezTo>
                    <a:pt x="387" y="312"/>
                    <a:pt x="387" y="312"/>
                    <a:pt x="387" y="312"/>
                  </a:cubicBezTo>
                  <a:cubicBezTo>
                    <a:pt x="375" y="305"/>
                    <a:pt x="375" y="305"/>
                    <a:pt x="375" y="305"/>
                  </a:cubicBezTo>
                  <a:cubicBezTo>
                    <a:pt x="370" y="312"/>
                    <a:pt x="370" y="312"/>
                    <a:pt x="370" y="312"/>
                  </a:cubicBezTo>
                  <a:cubicBezTo>
                    <a:pt x="362" y="321"/>
                    <a:pt x="362" y="321"/>
                    <a:pt x="362" y="321"/>
                  </a:cubicBezTo>
                  <a:cubicBezTo>
                    <a:pt x="351" y="324"/>
                    <a:pt x="351" y="324"/>
                    <a:pt x="351" y="324"/>
                  </a:cubicBezTo>
                  <a:cubicBezTo>
                    <a:pt x="345" y="323"/>
                    <a:pt x="345" y="323"/>
                    <a:pt x="345" y="323"/>
                  </a:cubicBezTo>
                  <a:cubicBezTo>
                    <a:pt x="341" y="325"/>
                    <a:pt x="341" y="325"/>
                    <a:pt x="341" y="325"/>
                  </a:cubicBezTo>
                  <a:cubicBezTo>
                    <a:pt x="328" y="326"/>
                    <a:pt x="328" y="326"/>
                    <a:pt x="328" y="326"/>
                  </a:cubicBezTo>
                  <a:cubicBezTo>
                    <a:pt x="318" y="328"/>
                    <a:pt x="318" y="328"/>
                    <a:pt x="318" y="328"/>
                  </a:cubicBezTo>
                  <a:cubicBezTo>
                    <a:pt x="311" y="332"/>
                    <a:pt x="311" y="332"/>
                    <a:pt x="311" y="332"/>
                  </a:cubicBezTo>
                  <a:cubicBezTo>
                    <a:pt x="308" y="337"/>
                    <a:pt x="308" y="337"/>
                    <a:pt x="308" y="337"/>
                  </a:cubicBezTo>
                  <a:cubicBezTo>
                    <a:pt x="293" y="342"/>
                    <a:pt x="293" y="342"/>
                    <a:pt x="293" y="342"/>
                  </a:cubicBezTo>
                  <a:cubicBezTo>
                    <a:pt x="279" y="337"/>
                    <a:pt x="279" y="337"/>
                    <a:pt x="279" y="337"/>
                  </a:cubicBezTo>
                  <a:cubicBezTo>
                    <a:pt x="276" y="332"/>
                    <a:pt x="276" y="332"/>
                    <a:pt x="276" y="332"/>
                  </a:cubicBezTo>
                  <a:cubicBezTo>
                    <a:pt x="259" y="324"/>
                    <a:pt x="259" y="324"/>
                    <a:pt x="259" y="324"/>
                  </a:cubicBezTo>
                  <a:cubicBezTo>
                    <a:pt x="244" y="318"/>
                    <a:pt x="244" y="318"/>
                    <a:pt x="244" y="318"/>
                  </a:cubicBezTo>
                  <a:cubicBezTo>
                    <a:pt x="244" y="318"/>
                    <a:pt x="239" y="317"/>
                    <a:pt x="239" y="317"/>
                  </a:cubicBezTo>
                  <a:cubicBezTo>
                    <a:pt x="239" y="317"/>
                    <a:pt x="236" y="315"/>
                    <a:pt x="236" y="315"/>
                  </a:cubicBezTo>
                  <a:cubicBezTo>
                    <a:pt x="221" y="316"/>
                    <a:pt x="221" y="316"/>
                    <a:pt x="221" y="316"/>
                  </a:cubicBezTo>
                  <a:cubicBezTo>
                    <a:pt x="216" y="319"/>
                    <a:pt x="216" y="319"/>
                    <a:pt x="216" y="319"/>
                  </a:cubicBezTo>
                  <a:cubicBezTo>
                    <a:pt x="201" y="319"/>
                    <a:pt x="201" y="319"/>
                    <a:pt x="201" y="319"/>
                  </a:cubicBezTo>
                  <a:cubicBezTo>
                    <a:pt x="195" y="316"/>
                    <a:pt x="195" y="316"/>
                    <a:pt x="195" y="316"/>
                  </a:cubicBezTo>
                  <a:cubicBezTo>
                    <a:pt x="176" y="319"/>
                    <a:pt x="176" y="319"/>
                    <a:pt x="176" y="319"/>
                  </a:cubicBezTo>
                  <a:cubicBezTo>
                    <a:pt x="164" y="318"/>
                    <a:pt x="164" y="318"/>
                    <a:pt x="164" y="318"/>
                  </a:cubicBezTo>
                  <a:cubicBezTo>
                    <a:pt x="163" y="321"/>
                    <a:pt x="163" y="321"/>
                    <a:pt x="163" y="321"/>
                  </a:cubicBezTo>
                  <a:cubicBezTo>
                    <a:pt x="159" y="318"/>
                    <a:pt x="159" y="318"/>
                    <a:pt x="159" y="318"/>
                  </a:cubicBezTo>
                  <a:cubicBezTo>
                    <a:pt x="156" y="322"/>
                    <a:pt x="156" y="322"/>
                    <a:pt x="156" y="322"/>
                  </a:cubicBezTo>
                  <a:cubicBezTo>
                    <a:pt x="156" y="330"/>
                    <a:pt x="156" y="330"/>
                    <a:pt x="156" y="330"/>
                  </a:cubicBezTo>
                  <a:cubicBezTo>
                    <a:pt x="148" y="325"/>
                    <a:pt x="148" y="325"/>
                    <a:pt x="148" y="325"/>
                  </a:cubicBezTo>
                  <a:cubicBezTo>
                    <a:pt x="143" y="317"/>
                    <a:pt x="143" y="317"/>
                    <a:pt x="143" y="317"/>
                  </a:cubicBezTo>
                  <a:cubicBezTo>
                    <a:pt x="143" y="311"/>
                    <a:pt x="143" y="311"/>
                    <a:pt x="143" y="311"/>
                  </a:cubicBezTo>
                  <a:cubicBezTo>
                    <a:pt x="149" y="309"/>
                    <a:pt x="149" y="309"/>
                    <a:pt x="149" y="309"/>
                  </a:cubicBezTo>
                  <a:cubicBezTo>
                    <a:pt x="148" y="300"/>
                    <a:pt x="148" y="300"/>
                    <a:pt x="148" y="300"/>
                  </a:cubicBezTo>
                  <a:cubicBezTo>
                    <a:pt x="143" y="303"/>
                    <a:pt x="143" y="303"/>
                    <a:pt x="143" y="303"/>
                  </a:cubicBezTo>
                  <a:cubicBezTo>
                    <a:pt x="142" y="306"/>
                    <a:pt x="142" y="306"/>
                    <a:pt x="142" y="306"/>
                  </a:cubicBezTo>
                  <a:cubicBezTo>
                    <a:pt x="139" y="306"/>
                    <a:pt x="139" y="306"/>
                    <a:pt x="139" y="306"/>
                  </a:cubicBezTo>
                  <a:cubicBezTo>
                    <a:pt x="139" y="299"/>
                    <a:pt x="139" y="299"/>
                    <a:pt x="139" y="299"/>
                  </a:cubicBezTo>
                  <a:cubicBezTo>
                    <a:pt x="131" y="300"/>
                    <a:pt x="131" y="300"/>
                    <a:pt x="131" y="300"/>
                  </a:cubicBezTo>
                  <a:cubicBezTo>
                    <a:pt x="125" y="298"/>
                    <a:pt x="125" y="298"/>
                    <a:pt x="125" y="298"/>
                  </a:cubicBezTo>
                  <a:cubicBezTo>
                    <a:pt x="121" y="303"/>
                    <a:pt x="121" y="303"/>
                    <a:pt x="121" y="303"/>
                  </a:cubicBezTo>
                  <a:cubicBezTo>
                    <a:pt x="120" y="310"/>
                    <a:pt x="120" y="310"/>
                    <a:pt x="120" y="310"/>
                  </a:cubicBezTo>
                  <a:cubicBezTo>
                    <a:pt x="115" y="313"/>
                    <a:pt x="115" y="313"/>
                    <a:pt x="115" y="313"/>
                  </a:cubicBezTo>
                  <a:cubicBezTo>
                    <a:pt x="111" y="309"/>
                    <a:pt x="111" y="309"/>
                    <a:pt x="111" y="309"/>
                  </a:cubicBezTo>
                  <a:cubicBezTo>
                    <a:pt x="107" y="310"/>
                    <a:pt x="107" y="310"/>
                    <a:pt x="107" y="310"/>
                  </a:cubicBezTo>
                  <a:cubicBezTo>
                    <a:pt x="105" y="313"/>
                    <a:pt x="105" y="313"/>
                    <a:pt x="105" y="313"/>
                  </a:cubicBezTo>
                  <a:cubicBezTo>
                    <a:pt x="88" y="296"/>
                    <a:pt x="88" y="296"/>
                    <a:pt x="88" y="296"/>
                  </a:cubicBezTo>
                  <a:cubicBezTo>
                    <a:pt x="86" y="287"/>
                    <a:pt x="86" y="287"/>
                    <a:pt x="86" y="287"/>
                  </a:cubicBezTo>
                  <a:cubicBezTo>
                    <a:pt x="81" y="287"/>
                    <a:pt x="81" y="287"/>
                    <a:pt x="81" y="287"/>
                  </a:cubicBezTo>
                  <a:cubicBezTo>
                    <a:pt x="81" y="287"/>
                    <a:pt x="77" y="275"/>
                    <a:pt x="77" y="275"/>
                  </a:cubicBezTo>
                  <a:cubicBezTo>
                    <a:pt x="77" y="275"/>
                    <a:pt x="73" y="281"/>
                    <a:pt x="73" y="281"/>
                  </a:cubicBezTo>
                  <a:cubicBezTo>
                    <a:pt x="64" y="274"/>
                    <a:pt x="64" y="274"/>
                    <a:pt x="64" y="274"/>
                  </a:cubicBezTo>
                  <a:cubicBezTo>
                    <a:pt x="65" y="278"/>
                    <a:pt x="65" y="278"/>
                    <a:pt x="65" y="278"/>
                  </a:cubicBezTo>
                  <a:cubicBezTo>
                    <a:pt x="84" y="299"/>
                    <a:pt x="84" y="299"/>
                    <a:pt x="84" y="299"/>
                  </a:cubicBezTo>
                  <a:cubicBezTo>
                    <a:pt x="80" y="305"/>
                    <a:pt x="80" y="305"/>
                    <a:pt x="80" y="305"/>
                  </a:cubicBezTo>
                  <a:cubicBezTo>
                    <a:pt x="57" y="309"/>
                    <a:pt x="57" y="309"/>
                    <a:pt x="57" y="309"/>
                  </a:cubicBezTo>
                  <a:cubicBezTo>
                    <a:pt x="51" y="308"/>
                    <a:pt x="51" y="308"/>
                    <a:pt x="51" y="308"/>
                  </a:cubicBezTo>
                  <a:cubicBezTo>
                    <a:pt x="50" y="313"/>
                    <a:pt x="50" y="313"/>
                    <a:pt x="50" y="313"/>
                  </a:cubicBezTo>
                  <a:cubicBezTo>
                    <a:pt x="44" y="319"/>
                    <a:pt x="44" y="319"/>
                    <a:pt x="44" y="319"/>
                  </a:cubicBezTo>
                  <a:cubicBezTo>
                    <a:pt x="33" y="309"/>
                    <a:pt x="33" y="309"/>
                    <a:pt x="33" y="309"/>
                  </a:cubicBezTo>
                  <a:cubicBezTo>
                    <a:pt x="29" y="310"/>
                    <a:pt x="29" y="310"/>
                    <a:pt x="29" y="310"/>
                  </a:cubicBezTo>
                  <a:cubicBezTo>
                    <a:pt x="29" y="307"/>
                    <a:pt x="29" y="307"/>
                    <a:pt x="29" y="307"/>
                  </a:cubicBezTo>
                  <a:cubicBezTo>
                    <a:pt x="32" y="305"/>
                    <a:pt x="32" y="305"/>
                    <a:pt x="32" y="305"/>
                  </a:cubicBezTo>
                  <a:cubicBezTo>
                    <a:pt x="22" y="306"/>
                    <a:pt x="22" y="306"/>
                    <a:pt x="22" y="306"/>
                  </a:cubicBezTo>
                  <a:cubicBezTo>
                    <a:pt x="19" y="301"/>
                    <a:pt x="19" y="301"/>
                    <a:pt x="19" y="301"/>
                  </a:cubicBezTo>
                  <a:cubicBezTo>
                    <a:pt x="16" y="301"/>
                    <a:pt x="16" y="301"/>
                    <a:pt x="16" y="301"/>
                  </a:cubicBezTo>
                  <a:cubicBezTo>
                    <a:pt x="16" y="301"/>
                    <a:pt x="14" y="295"/>
                    <a:pt x="14" y="295"/>
                  </a:cubicBezTo>
                  <a:cubicBezTo>
                    <a:pt x="14" y="295"/>
                    <a:pt x="16" y="292"/>
                    <a:pt x="16" y="292"/>
                  </a:cubicBezTo>
                  <a:cubicBezTo>
                    <a:pt x="14" y="292"/>
                    <a:pt x="14" y="292"/>
                    <a:pt x="14" y="292"/>
                  </a:cubicBezTo>
                  <a:cubicBezTo>
                    <a:pt x="14" y="290"/>
                    <a:pt x="14" y="290"/>
                    <a:pt x="14" y="290"/>
                  </a:cubicBezTo>
                  <a:cubicBezTo>
                    <a:pt x="18" y="286"/>
                    <a:pt x="18" y="286"/>
                    <a:pt x="18" y="286"/>
                  </a:cubicBezTo>
                  <a:cubicBezTo>
                    <a:pt x="16" y="284"/>
                    <a:pt x="9" y="280"/>
                    <a:pt x="9" y="280"/>
                  </a:cubicBezTo>
                  <a:cubicBezTo>
                    <a:pt x="11" y="273"/>
                    <a:pt x="11" y="273"/>
                    <a:pt x="11" y="273"/>
                  </a:cubicBezTo>
                  <a:cubicBezTo>
                    <a:pt x="16" y="270"/>
                    <a:pt x="16" y="270"/>
                    <a:pt x="16" y="270"/>
                  </a:cubicBezTo>
                  <a:cubicBezTo>
                    <a:pt x="16" y="268"/>
                    <a:pt x="12" y="261"/>
                    <a:pt x="7" y="259"/>
                  </a:cubicBezTo>
                  <a:cubicBezTo>
                    <a:pt x="2" y="256"/>
                    <a:pt x="0" y="251"/>
                    <a:pt x="0" y="251"/>
                  </a:cubicBezTo>
                  <a:cubicBezTo>
                    <a:pt x="11" y="250"/>
                    <a:pt x="18" y="246"/>
                    <a:pt x="18" y="246"/>
                  </a:cubicBezTo>
                  <a:cubicBezTo>
                    <a:pt x="26" y="255"/>
                    <a:pt x="26" y="255"/>
                    <a:pt x="26" y="255"/>
                  </a:cubicBezTo>
                  <a:cubicBezTo>
                    <a:pt x="29" y="255"/>
                    <a:pt x="29" y="255"/>
                    <a:pt x="29" y="255"/>
                  </a:cubicBezTo>
                  <a:cubicBezTo>
                    <a:pt x="37" y="262"/>
                    <a:pt x="37" y="262"/>
                    <a:pt x="37" y="262"/>
                  </a:cubicBezTo>
                  <a:cubicBezTo>
                    <a:pt x="46" y="262"/>
                    <a:pt x="46" y="262"/>
                    <a:pt x="46" y="262"/>
                  </a:cubicBezTo>
                  <a:cubicBezTo>
                    <a:pt x="51" y="249"/>
                    <a:pt x="51" y="249"/>
                    <a:pt x="51" y="249"/>
                  </a:cubicBezTo>
                  <a:cubicBezTo>
                    <a:pt x="46" y="245"/>
                    <a:pt x="46" y="245"/>
                    <a:pt x="46" y="245"/>
                  </a:cubicBezTo>
                  <a:cubicBezTo>
                    <a:pt x="46" y="231"/>
                    <a:pt x="46" y="231"/>
                    <a:pt x="46" y="231"/>
                  </a:cubicBezTo>
                  <a:cubicBezTo>
                    <a:pt x="44" y="223"/>
                    <a:pt x="44" y="223"/>
                    <a:pt x="44" y="223"/>
                  </a:cubicBezTo>
                  <a:cubicBezTo>
                    <a:pt x="46" y="223"/>
                    <a:pt x="46" y="223"/>
                    <a:pt x="46" y="223"/>
                  </a:cubicBezTo>
                  <a:cubicBezTo>
                    <a:pt x="47" y="211"/>
                    <a:pt x="47" y="211"/>
                    <a:pt x="47" y="211"/>
                  </a:cubicBezTo>
                  <a:cubicBezTo>
                    <a:pt x="42" y="208"/>
                    <a:pt x="42" y="208"/>
                    <a:pt x="42" y="208"/>
                  </a:cubicBezTo>
                  <a:cubicBezTo>
                    <a:pt x="44" y="203"/>
                    <a:pt x="44" y="203"/>
                    <a:pt x="44" y="203"/>
                  </a:cubicBezTo>
                  <a:cubicBezTo>
                    <a:pt x="61" y="196"/>
                    <a:pt x="61" y="196"/>
                    <a:pt x="61" y="196"/>
                  </a:cubicBezTo>
                  <a:cubicBezTo>
                    <a:pt x="61" y="199"/>
                    <a:pt x="61" y="199"/>
                    <a:pt x="61" y="199"/>
                  </a:cubicBezTo>
                  <a:cubicBezTo>
                    <a:pt x="66" y="199"/>
                    <a:pt x="66" y="199"/>
                    <a:pt x="66" y="199"/>
                  </a:cubicBezTo>
                  <a:cubicBezTo>
                    <a:pt x="75" y="181"/>
                    <a:pt x="75" y="181"/>
                    <a:pt x="75" y="181"/>
                  </a:cubicBezTo>
                  <a:cubicBezTo>
                    <a:pt x="66" y="161"/>
                    <a:pt x="66" y="161"/>
                    <a:pt x="66" y="161"/>
                  </a:cubicBezTo>
                  <a:cubicBezTo>
                    <a:pt x="73" y="153"/>
                    <a:pt x="73" y="153"/>
                    <a:pt x="73" y="153"/>
                  </a:cubicBezTo>
                  <a:cubicBezTo>
                    <a:pt x="68" y="147"/>
                    <a:pt x="68" y="147"/>
                    <a:pt x="68" y="147"/>
                  </a:cubicBezTo>
                  <a:cubicBezTo>
                    <a:pt x="68" y="137"/>
                    <a:pt x="68" y="137"/>
                    <a:pt x="68" y="137"/>
                  </a:cubicBezTo>
                  <a:cubicBezTo>
                    <a:pt x="66" y="137"/>
                    <a:pt x="66" y="137"/>
                    <a:pt x="66" y="137"/>
                  </a:cubicBezTo>
                  <a:cubicBezTo>
                    <a:pt x="62" y="124"/>
                    <a:pt x="62" y="124"/>
                    <a:pt x="62" y="124"/>
                  </a:cubicBezTo>
                  <a:cubicBezTo>
                    <a:pt x="55" y="122"/>
                    <a:pt x="55" y="122"/>
                    <a:pt x="55" y="122"/>
                  </a:cubicBezTo>
                  <a:cubicBezTo>
                    <a:pt x="62" y="112"/>
                    <a:pt x="62" y="112"/>
                    <a:pt x="62" y="112"/>
                  </a:cubicBezTo>
                  <a:cubicBezTo>
                    <a:pt x="60" y="98"/>
                    <a:pt x="60" y="98"/>
                    <a:pt x="60" y="98"/>
                  </a:cubicBezTo>
                  <a:cubicBezTo>
                    <a:pt x="64" y="100"/>
                    <a:pt x="64" y="100"/>
                    <a:pt x="64" y="100"/>
                  </a:cubicBezTo>
                  <a:cubicBezTo>
                    <a:pt x="60" y="91"/>
                    <a:pt x="60" y="91"/>
                    <a:pt x="60" y="91"/>
                  </a:cubicBezTo>
                  <a:cubicBezTo>
                    <a:pt x="66" y="63"/>
                    <a:pt x="66" y="63"/>
                    <a:pt x="66" y="63"/>
                  </a:cubicBezTo>
                  <a:cubicBezTo>
                    <a:pt x="73" y="55"/>
                    <a:pt x="73" y="55"/>
                    <a:pt x="73" y="55"/>
                  </a:cubicBezTo>
                  <a:cubicBezTo>
                    <a:pt x="73" y="55"/>
                    <a:pt x="73" y="35"/>
                    <a:pt x="73" y="35"/>
                  </a:cubicBezTo>
                  <a:cubicBezTo>
                    <a:pt x="73" y="35"/>
                    <a:pt x="79" y="41"/>
                    <a:pt x="79" y="41"/>
                  </a:cubicBezTo>
                  <a:cubicBezTo>
                    <a:pt x="92" y="35"/>
                    <a:pt x="92" y="35"/>
                    <a:pt x="92" y="35"/>
                  </a:cubicBezTo>
                  <a:cubicBezTo>
                    <a:pt x="94" y="28"/>
                    <a:pt x="94" y="28"/>
                    <a:pt x="94" y="28"/>
                  </a:cubicBezTo>
                  <a:cubicBezTo>
                    <a:pt x="96" y="20"/>
                    <a:pt x="96" y="20"/>
                    <a:pt x="96" y="20"/>
                  </a:cubicBezTo>
                  <a:cubicBezTo>
                    <a:pt x="99" y="18"/>
                    <a:pt x="101" y="13"/>
                    <a:pt x="101" y="13"/>
                  </a:cubicBezTo>
                  <a:cubicBezTo>
                    <a:pt x="116" y="13"/>
                    <a:pt x="116" y="13"/>
                    <a:pt x="116" y="13"/>
                  </a:cubicBezTo>
                  <a:cubicBezTo>
                    <a:pt x="120" y="2"/>
                    <a:pt x="120" y="2"/>
                    <a:pt x="120" y="2"/>
                  </a:cubicBezTo>
                  <a:cubicBezTo>
                    <a:pt x="123" y="0"/>
                    <a:pt x="123" y="0"/>
                    <a:pt x="123" y="0"/>
                  </a:cubicBezTo>
                  <a:cubicBezTo>
                    <a:pt x="131" y="15"/>
                    <a:pt x="131" y="15"/>
                    <a:pt x="131" y="15"/>
                  </a:cubicBezTo>
                  <a:cubicBezTo>
                    <a:pt x="123" y="17"/>
                    <a:pt x="123" y="17"/>
                    <a:pt x="123" y="17"/>
                  </a:cubicBezTo>
                  <a:cubicBezTo>
                    <a:pt x="125" y="20"/>
                    <a:pt x="125" y="20"/>
                    <a:pt x="125" y="20"/>
                  </a:cubicBezTo>
                  <a:cubicBezTo>
                    <a:pt x="123" y="26"/>
                    <a:pt x="123" y="26"/>
                    <a:pt x="123" y="26"/>
                  </a:cubicBezTo>
                  <a:cubicBezTo>
                    <a:pt x="123" y="29"/>
                    <a:pt x="123" y="29"/>
                    <a:pt x="123" y="29"/>
                  </a:cubicBezTo>
                  <a:cubicBezTo>
                    <a:pt x="125" y="28"/>
                    <a:pt x="125" y="28"/>
                    <a:pt x="125" y="28"/>
                  </a:cubicBezTo>
                  <a:cubicBezTo>
                    <a:pt x="125" y="42"/>
                    <a:pt x="125" y="42"/>
                    <a:pt x="125" y="42"/>
                  </a:cubicBezTo>
                  <a:cubicBezTo>
                    <a:pt x="136" y="43"/>
                    <a:pt x="136" y="43"/>
                    <a:pt x="136" y="43"/>
                  </a:cubicBezTo>
                  <a:cubicBezTo>
                    <a:pt x="136" y="46"/>
                    <a:pt x="136" y="46"/>
                    <a:pt x="136" y="46"/>
                  </a:cubicBezTo>
                  <a:cubicBezTo>
                    <a:pt x="147" y="37"/>
                    <a:pt x="147" y="37"/>
                    <a:pt x="147" y="37"/>
                  </a:cubicBezTo>
                  <a:cubicBezTo>
                    <a:pt x="144" y="37"/>
                    <a:pt x="144" y="37"/>
                    <a:pt x="144" y="37"/>
                  </a:cubicBezTo>
                  <a:cubicBezTo>
                    <a:pt x="145" y="33"/>
                    <a:pt x="145" y="33"/>
                    <a:pt x="145" y="33"/>
                  </a:cubicBezTo>
                  <a:cubicBezTo>
                    <a:pt x="162" y="28"/>
                    <a:pt x="162" y="28"/>
                    <a:pt x="162" y="28"/>
                  </a:cubicBezTo>
                  <a:cubicBezTo>
                    <a:pt x="162" y="26"/>
                    <a:pt x="162" y="26"/>
                    <a:pt x="162" y="26"/>
                  </a:cubicBezTo>
                  <a:cubicBezTo>
                    <a:pt x="173" y="28"/>
                    <a:pt x="173" y="28"/>
                    <a:pt x="173" y="28"/>
                  </a:cubicBezTo>
                  <a:cubicBezTo>
                    <a:pt x="177" y="40"/>
                    <a:pt x="177" y="40"/>
                    <a:pt x="177" y="40"/>
                  </a:cubicBezTo>
                  <a:cubicBezTo>
                    <a:pt x="181" y="37"/>
                    <a:pt x="181" y="37"/>
                    <a:pt x="181" y="37"/>
                  </a:cubicBezTo>
                  <a:cubicBezTo>
                    <a:pt x="181" y="35"/>
                    <a:pt x="181" y="35"/>
                    <a:pt x="181" y="35"/>
                  </a:cubicBezTo>
                  <a:cubicBezTo>
                    <a:pt x="188" y="31"/>
                    <a:pt x="188" y="31"/>
                    <a:pt x="188" y="31"/>
                  </a:cubicBezTo>
                  <a:cubicBezTo>
                    <a:pt x="184" y="24"/>
                    <a:pt x="184" y="24"/>
                    <a:pt x="184" y="24"/>
                  </a:cubicBezTo>
                  <a:cubicBezTo>
                    <a:pt x="184" y="17"/>
                    <a:pt x="184" y="17"/>
                    <a:pt x="184" y="17"/>
                  </a:cubicBezTo>
                  <a:cubicBezTo>
                    <a:pt x="184" y="17"/>
                    <a:pt x="192" y="15"/>
                    <a:pt x="192" y="15"/>
                  </a:cubicBezTo>
                  <a:cubicBezTo>
                    <a:pt x="192" y="15"/>
                    <a:pt x="192" y="13"/>
                    <a:pt x="192" y="13"/>
                  </a:cubicBezTo>
                  <a:cubicBezTo>
                    <a:pt x="195" y="13"/>
                    <a:pt x="195" y="13"/>
                    <a:pt x="195" y="13"/>
                  </a:cubicBezTo>
                  <a:cubicBezTo>
                    <a:pt x="200" y="8"/>
                    <a:pt x="200" y="8"/>
                    <a:pt x="200" y="8"/>
                  </a:cubicBezTo>
                  <a:cubicBezTo>
                    <a:pt x="208" y="6"/>
                    <a:pt x="208" y="6"/>
                    <a:pt x="208" y="6"/>
                  </a:cubicBezTo>
                  <a:cubicBezTo>
                    <a:pt x="214" y="6"/>
                    <a:pt x="214" y="6"/>
                    <a:pt x="214" y="6"/>
                  </a:cubicBezTo>
                  <a:cubicBezTo>
                    <a:pt x="219" y="11"/>
                    <a:pt x="219" y="11"/>
                    <a:pt x="219" y="11"/>
                  </a:cubicBezTo>
                  <a:cubicBezTo>
                    <a:pt x="221" y="26"/>
                    <a:pt x="221" y="26"/>
                    <a:pt x="221" y="26"/>
                  </a:cubicBezTo>
                  <a:cubicBezTo>
                    <a:pt x="221" y="26"/>
                    <a:pt x="219" y="26"/>
                    <a:pt x="219" y="26"/>
                  </a:cubicBezTo>
                  <a:cubicBezTo>
                    <a:pt x="219" y="26"/>
                    <a:pt x="214" y="36"/>
                    <a:pt x="210" y="39"/>
                  </a:cubicBezTo>
                  <a:cubicBezTo>
                    <a:pt x="212" y="42"/>
                    <a:pt x="212" y="42"/>
                    <a:pt x="212" y="42"/>
                  </a:cubicBezTo>
                  <a:cubicBezTo>
                    <a:pt x="208" y="50"/>
                    <a:pt x="208" y="50"/>
                    <a:pt x="208" y="50"/>
                  </a:cubicBezTo>
                  <a:cubicBezTo>
                    <a:pt x="208" y="57"/>
                    <a:pt x="208" y="57"/>
                    <a:pt x="208" y="57"/>
                  </a:cubicBezTo>
                  <a:cubicBezTo>
                    <a:pt x="203" y="63"/>
                    <a:pt x="203" y="63"/>
                    <a:pt x="203" y="63"/>
                  </a:cubicBezTo>
                  <a:cubicBezTo>
                    <a:pt x="203" y="66"/>
                    <a:pt x="203" y="66"/>
                    <a:pt x="203" y="66"/>
                  </a:cubicBezTo>
                  <a:cubicBezTo>
                    <a:pt x="201" y="67"/>
                    <a:pt x="201" y="67"/>
                    <a:pt x="201" y="67"/>
                  </a:cubicBezTo>
                  <a:cubicBezTo>
                    <a:pt x="201" y="72"/>
                    <a:pt x="201" y="72"/>
                    <a:pt x="201" y="72"/>
                  </a:cubicBezTo>
                  <a:cubicBezTo>
                    <a:pt x="204" y="70"/>
                    <a:pt x="204" y="70"/>
                    <a:pt x="204" y="70"/>
                  </a:cubicBezTo>
                  <a:cubicBezTo>
                    <a:pt x="217" y="83"/>
                    <a:pt x="217" y="83"/>
                    <a:pt x="217" y="83"/>
                  </a:cubicBezTo>
                  <a:cubicBezTo>
                    <a:pt x="219" y="90"/>
                    <a:pt x="219" y="90"/>
                    <a:pt x="219" y="90"/>
                  </a:cubicBezTo>
                  <a:cubicBezTo>
                    <a:pt x="214" y="94"/>
                    <a:pt x="214" y="94"/>
                    <a:pt x="214" y="94"/>
                  </a:cubicBezTo>
                  <a:cubicBezTo>
                    <a:pt x="208" y="90"/>
                    <a:pt x="208" y="90"/>
                    <a:pt x="208" y="90"/>
                  </a:cubicBezTo>
                  <a:cubicBezTo>
                    <a:pt x="206" y="92"/>
                    <a:pt x="206" y="92"/>
                    <a:pt x="206" y="92"/>
                  </a:cubicBezTo>
                  <a:cubicBezTo>
                    <a:pt x="202" y="88"/>
                    <a:pt x="202" y="88"/>
                    <a:pt x="202" y="88"/>
                  </a:cubicBezTo>
                  <a:cubicBezTo>
                    <a:pt x="200" y="80"/>
                    <a:pt x="200" y="80"/>
                    <a:pt x="200" y="80"/>
                  </a:cubicBezTo>
                  <a:cubicBezTo>
                    <a:pt x="191" y="84"/>
                    <a:pt x="191" y="84"/>
                    <a:pt x="191" y="84"/>
                  </a:cubicBezTo>
                  <a:cubicBezTo>
                    <a:pt x="201" y="98"/>
                    <a:pt x="201" y="98"/>
                    <a:pt x="201" y="98"/>
                  </a:cubicBezTo>
                  <a:cubicBezTo>
                    <a:pt x="201" y="101"/>
                    <a:pt x="201" y="101"/>
                    <a:pt x="201" y="101"/>
                  </a:cubicBezTo>
                  <a:cubicBezTo>
                    <a:pt x="206" y="105"/>
                    <a:pt x="206" y="105"/>
                    <a:pt x="206" y="105"/>
                  </a:cubicBezTo>
                  <a:cubicBezTo>
                    <a:pt x="208" y="105"/>
                    <a:pt x="208" y="105"/>
                    <a:pt x="208" y="105"/>
                  </a:cubicBezTo>
                  <a:cubicBezTo>
                    <a:pt x="208" y="111"/>
                    <a:pt x="208" y="111"/>
                    <a:pt x="208" y="111"/>
                  </a:cubicBezTo>
                  <a:cubicBezTo>
                    <a:pt x="213" y="113"/>
                    <a:pt x="213" y="113"/>
                    <a:pt x="213" y="113"/>
                  </a:cubicBezTo>
                  <a:cubicBezTo>
                    <a:pt x="210" y="116"/>
                    <a:pt x="210" y="116"/>
                    <a:pt x="210" y="116"/>
                  </a:cubicBezTo>
                  <a:cubicBezTo>
                    <a:pt x="210" y="120"/>
                    <a:pt x="210" y="120"/>
                    <a:pt x="210" y="120"/>
                  </a:cubicBezTo>
                  <a:cubicBezTo>
                    <a:pt x="212" y="122"/>
                    <a:pt x="212" y="122"/>
                    <a:pt x="212" y="122"/>
                  </a:cubicBezTo>
                  <a:cubicBezTo>
                    <a:pt x="219" y="122"/>
                    <a:pt x="219" y="122"/>
                    <a:pt x="219" y="122"/>
                  </a:cubicBezTo>
                  <a:cubicBezTo>
                    <a:pt x="221" y="124"/>
                    <a:pt x="221" y="124"/>
                    <a:pt x="221" y="124"/>
                  </a:cubicBezTo>
                  <a:cubicBezTo>
                    <a:pt x="214" y="131"/>
                    <a:pt x="214" y="131"/>
                    <a:pt x="214" y="131"/>
                  </a:cubicBezTo>
                  <a:cubicBezTo>
                    <a:pt x="217" y="131"/>
                    <a:pt x="217" y="131"/>
                    <a:pt x="217" y="131"/>
                  </a:cubicBezTo>
                  <a:cubicBezTo>
                    <a:pt x="217" y="140"/>
                    <a:pt x="217" y="140"/>
                    <a:pt x="217" y="140"/>
                  </a:cubicBezTo>
                  <a:cubicBezTo>
                    <a:pt x="219" y="140"/>
                    <a:pt x="219" y="140"/>
                    <a:pt x="219" y="140"/>
                  </a:cubicBezTo>
                  <a:cubicBezTo>
                    <a:pt x="222" y="146"/>
                    <a:pt x="222" y="146"/>
                    <a:pt x="222" y="146"/>
                  </a:cubicBezTo>
                  <a:cubicBezTo>
                    <a:pt x="221" y="153"/>
                    <a:pt x="221" y="153"/>
                    <a:pt x="221" y="153"/>
                  </a:cubicBezTo>
                  <a:cubicBezTo>
                    <a:pt x="219" y="153"/>
                    <a:pt x="219" y="153"/>
                    <a:pt x="219" y="153"/>
                  </a:cubicBezTo>
                  <a:cubicBezTo>
                    <a:pt x="219" y="161"/>
                    <a:pt x="219" y="161"/>
                    <a:pt x="219" y="161"/>
                  </a:cubicBezTo>
                  <a:cubicBezTo>
                    <a:pt x="216" y="164"/>
                    <a:pt x="216" y="164"/>
                    <a:pt x="216" y="164"/>
                  </a:cubicBezTo>
                  <a:cubicBezTo>
                    <a:pt x="214" y="170"/>
                    <a:pt x="214" y="170"/>
                    <a:pt x="214" y="170"/>
                  </a:cubicBezTo>
                  <a:cubicBezTo>
                    <a:pt x="218" y="172"/>
                    <a:pt x="218" y="172"/>
                    <a:pt x="218" y="172"/>
                  </a:cubicBezTo>
                  <a:cubicBezTo>
                    <a:pt x="221" y="172"/>
                    <a:pt x="221" y="172"/>
                    <a:pt x="221" y="172"/>
                  </a:cubicBezTo>
                  <a:cubicBezTo>
                    <a:pt x="221" y="177"/>
                    <a:pt x="221" y="177"/>
                    <a:pt x="221" y="177"/>
                  </a:cubicBezTo>
                  <a:cubicBezTo>
                    <a:pt x="223" y="179"/>
                    <a:pt x="223" y="179"/>
                    <a:pt x="223" y="179"/>
                  </a:cubicBezTo>
                  <a:cubicBezTo>
                    <a:pt x="226" y="179"/>
                    <a:pt x="226" y="179"/>
                    <a:pt x="226" y="179"/>
                  </a:cubicBezTo>
                  <a:cubicBezTo>
                    <a:pt x="226" y="179"/>
                    <a:pt x="227" y="181"/>
                    <a:pt x="227" y="181"/>
                  </a:cubicBezTo>
                  <a:cubicBezTo>
                    <a:pt x="227" y="181"/>
                    <a:pt x="230" y="181"/>
                    <a:pt x="230" y="181"/>
                  </a:cubicBezTo>
                  <a:cubicBezTo>
                    <a:pt x="229" y="186"/>
                    <a:pt x="229" y="186"/>
                    <a:pt x="229" y="186"/>
                  </a:cubicBezTo>
                  <a:cubicBezTo>
                    <a:pt x="234" y="185"/>
                    <a:pt x="234" y="185"/>
                    <a:pt x="234" y="185"/>
                  </a:cubicBezTo>
                  <a:cubicBezTo>
                    <a:pt x="236" y="188"/>
                    <a:pt x="236" y="188"/>
                    <a:pt x="236" y="188"/>
                  </a:cubicBezTo>
                  <a:cubicBezTo>
                    <a:pt x="236" y="190"/>
                    <a:pt x="236" y="190"/>
                    <a:pt x="236" y="190"/>
                  </a:cubicBezTo>
                  <a:cubicBezTo>
                    <a:pt x="239" y="190"/>
                    <a:pt x="239" y="190"/>
                    <a:pt x="239" y="190"/>
                  </a:cubicBezTo>
                  <a:cubicBezTo>
                    <a:pt x="241" y="192"/>
                    <a:pt x="241" y="192"/>
                    <a:pt x="241" y="192"/>
                  </a:cubicBezTo>
                  <a:cubicBezTo>
                    <a:pt x="239" y="194"/>
                    <a:pt x="239" y="194"/>
                    <a:pt x="239" y="194"/>
                  </a:cubicBezTo>
                  <a:cubicBezTo>
                    <a:pt x="239" y="197"/>
                    <a:pt x="239" y="197"/>
                    <a:pt x="239" y="197"/>
                  </a:cubicBezTo>
                  <a:cubicBezTo>
                    <a:pt x="236" y="199"/>
                    <a:pt x="236" y="199"/>
                    <a:pt x="236" y="199"/>
                  </a:cubicBezTo>
                  <a:cubicBezTo>
                    <a:pt x="235" y="201"/>
                    <a:pt x="235" y="201"/>
                    <a:pt x="235" y="201"/>
                  </a:cubicBezTo>
                  <a:cubicBezTo>
                    <a:pt x="234" y="203"/>
                    <a:pt x="234" y="203"/>
                    <a:pt x="234" y="203"/>
                  </a:cubicBezTo>
                  <a:cubicBezTo>
                    <a:pt x="237" y="205"/>
                    <a:pt x="237" y="205"/>
                    <a:pt x="237" y="205"/>
                  </a:cubicBezTo>
                  <a:cubicBezTo>
                    <a:pt x="239" y="202"/>
                    <a:pt x="239" y="202"/>
                    <a:pt x="239" y="202"/>
                  </a:cubicBezTo>
                  <a:cubicBezTo>
                    <a:pt x="240" y="199"/>
                    <a:pt x="240" y="199"/>
                    <a:pt x="240" y="199"/>
                  </a:cubicBezTo>
                  <a:cubicBezTo>
                    <a:pt x="243" y="197"/>
                    <a:pt x="243" y="197"/>
                    <a:pt x="243" y="197"/>
                  </a:cubicBezTo>
                  <a:cubicBezTo>
                    <a:pt x="243" y="194"/>
                    <a:pt x="243" y="194"/>
                    <a:pt x="243" y="194"/>
                  </a:cubicBezTo>
                  <a:cubicBezTo>
                    <a:pt x="247" y="194"/>
                    <a:pt x="247" y="194"/>
                    <a:pt x="247" y="194"/>
                  </a:cubicBezTo>
                  <a:cubicBezTo>
                    <a:pt x="247" y="197"/>
                    <a:pt x="247" y="197"/>
                    <a:pt x="247" y="197"/>
                  </a:cubicBezTo>
                  <a:cubicBezTo>
                    <a:pt x="250" y="196"/>
                    <a:pt x="250" y="196"/>
                    <a:pt x="250" y="196"/>
                  </a:cubicBezTo>
                  <a:cubicBezTo>
                    <a:pt x="252" y="199"/>
                    <a:pt x="252" y="199"/>
                    <a:pt x="252" y="199"/>
                  </a:cubicBezTo>
                  <a:cubicBezTo>
                    <a:pt x="250" y="201"/>
                    <a:pt x="250" y="201"/>
                    <a:pt x="250" y="201"/>
                  </a:cubicBezTo>
                  <a:cubicBezTo>
                    <a:pt x="249" y="205"/>
                    <a:pt x="249" y="205"/>
                    <a:pt x="249" y="205"/>
                  </a:cubicBezTo>
                  <a:cubicBezTo>
                    <a:pt x="253" y="203"/>
                    <a:pt x="253" y="203"/>
                    <a:pt x="253" y="203"/>
                  </a:cubicBezTo>
                  <a:cubicBezTo>
                    <a:pt x="256" y="202"/>
                    <a:pt x="256" y="202"/>
                    <a:pt x="256" y="202"/>
                  </a:cubicBezTo>
                  <a:cubicBezTo>
                    <a:pt x="256" y="206"/>
                    <a:pt x="256" y="206"/>
                    <a:pt x="256" y="206"/>
                  </a:cubicBezTo>
                  <a:cubicBezTo>
                    <a:pt x="258" y="207"/>
                    <a:pt x="258" y="207"/>
                    <a:pt x="258" y="207"/>
                  </a:cubicBezTo>
                  <a:cubicBezTo>
                    <a:pt x="258" y="214"/>
                    <a:pt x="258" y="214"/>
                    <a:pt x="258" y="214"/>
                  </a:cubicBezTo>
                  <a:cubicBezTo>
                    <a:pt x="262" y="216"/>
                    <a:pt x="262" y="216"/>
                    <a:pt x="262" y="216"/>
                  </a:cubicBezTo>
                  <a:cubicBezTo>
                    <a:pt x="267" y="214"/>
                    <a:pt x="267" y="214"/>
                    <a:pt x="267" y="214"/>
                  </a:cubicBezTo>
                  <a:cubicBezTo>
                    <a:pt x="269" y="209"/>
                    <a:pt x="269" y="209"/>
                    <a:pt x="269" y="209"/>
                  </a:cubicBezTo>
                  <a:cubicBezTo>
                    <a:pt x="274" y="210"/>
                    <a:pt x="274" y="210"/>
                    <a:pt x="274" y="210"/>
                  </a:cubicBezTo>
                  <a:cubicBezTo>
                    <a:pt x="276" y="205"/>
                    <a:pt x="276" y="205"/>
                    <a:pt x="276" y="205"/>
                  </a:cubicBezTo>
                  <a:cubicBezTo>
                    <a:pt x="280" y="207"/>
                    <a:pt x="280" y="207"/>
                    <a:pt x="280" y="207"/>
                  </a:cubicBezTo>
                  <a:cubicBezTo>
                    <a:pt x="280" y="207"/>
                    <a:pt x="280" y="210"/>
                    <a:pt x="280" y="210"/>
                  </a:cubicBezTo>
                  <a:cubicBezTo>
                    <a:pt x="280" y="210"/>
                    <a:pt x="286" y="218"/>
                    <a:pt x="286" y="218"/>
                  </a:cubicBezTo>
                  <a:cubicBezTo>
                    <a:pt x="293" y="218"/>
                    <a:pt x="293" y="218"/>
                    <a:pt x="293" y="218"/>
                  </a:cubicBezTo>
                  <a:cubicBezTo>
                    <a:pt x="297" y="207"/>
                    <a:pt x="297" y="207"/>
                    <a:pt x="297" y="207"/>
                  </a:cubicBezTo>
                  <a:cubicBezTo>
                    <a:pt x="299" y="207"/>
                    <a:pt x="299" y="207"/>
                    <a:pt x="299" y="207"/>
                  </a:cubicBezTo>
                  <a:cubicBezTo>
                    <a:pt x="302" y="206"/>
                    <a:pt x="302" y="206"/>
                    <a:pt x="302" y="206"/>
                  </a:cubicBezTo>
                  <a:cubicBezTo>
                    <a:pt x="302" y="196"/>
                    <a:pt x="302" y="196"/>
                    <a:pt x="302" y="196"/>
                  </a:cubicBezTo>
                  <a:cubicBezTo>
                    <a:pt x="304" y="199"/>
                    <a:pt x="304" y="199"/>
                    <a:pt x="304" y="199"/>
                  </a:cubicBezTo>
                  <a:cubicBezTo>
                    <a:pt x="304" y="190"/>
                    <a:pt x="304" y="190"/>
                    <a:pt x="304" y="190"/>
                  </a:cubicBezTo>
                  <a:cubicBezTo>
                    <a:pt x="306" y="188"/>
                    <a:pt x="306" y="188"/>
                    <a:pt x="306" y="188"/>
                  </a:cubicBezTo>
                  <a:cubicBezTo>
                    <a:pt x="308" y="188"/>
                    <a:pt x="308" y="188"/>
                    <a:pt x="308" y="188"/>
                  </a:cubicBezTo>
                  <a:cubicBezTo>
                    <a:pt x="308" y="186"/>
                    <a:pt x="308" y="186"/>
                    <a:pt x="308" y="186"/>
                  </a:cubicBezTo>
                  <a:cubicBezTo>
                    <a:pt x="313" y="186"/>
                    <a:pt x="313" y="186"/>
                    <a:pt x="313" y="186"/>
                  </a:cubicBezTo>
                  <a:cubicBezTo>
                    <a:pt x="313" y="183"/>
                    <a:pt x="313" y="183"/>
                    <a:pt x="313" y="183"/>
                  </a:cubicBezTo>
                  <a:cubicBezTo>
                    <a:pt x="316" y="181"/>
                    <a:pt x="316" y="181"/>
                    <a:pt x="316" y="181"/>
                  </a:cubicBezTo>
                  <a:cubicBezTo>
                    <a:pt x="321" y="186"/>
                    <a:pt x="321" y="186"/>
                    <a:pt x="321" y="186"/>
                  </a:cubicBezTo>
                  <a:cubicBezTo>
                    <a:pt x="326" y="184"/>
                    <a:pt x="326" y="184"/>
                    <a:pt x="326" y="184"/>
                  </a:cubicBezTo>
                  <a:cubicBezTo>
                    <a:pt x="333" y="191"/>
                    <a:pt x="333" y="191"/>
                    <a:pt x="333" y="191"/>
                  </a:cubicBezTo>
                  <a:cubicBezTo>
                    <a:pt x="347" y="191"/>
                    <a:pt x="347" y="191"/>
                    <a:pt x="347" y="191"/>
                  </a:cubicBezTo>
                  <a:cubicBezTo>
                    <a:pt x="348" y="187"/>
                    <a:pt x="348" y="187"/>
                    <a:pt x="348" y="187"/>
                  </a:cubicBezTo>
                  <a:cubicBezTo>
                    <a:pt x="368" y="185"/>
                    <a:pt x="368" y="185"/>
                    <a:pt x="368" y="185"/>
                  </a:cubicBezTo>
                  <a:cubicBezTo>
                    <a:pt x="382" y="193"/>
                    <a:pt x="382" y="193"/>
                    <a:pt x="382" y="193"/>
                  </a:cubicBezTo>
                  <a:cubicBezTo>
                    <a:pt x="371" y="194"/>
                    <a:pt x="371" y="194"/>
                    <a:pt x="371" y="194"/>
                  </a:cubicBezTo>
                  <a:cubicBezTo>
                    <a:pt x="355" y="199"/>
                    <a:pt x="355" y="199"/>
                    <a:pt x="355" y="199"/>
                  </a:cubicBezTo>
                  <a:cubicBezTo>
                    <a:pt x="352" y="205"/>
                    <a:pt x="352" y="205"/>
                    <a:pt x="352" y="205"/>
                  </a:cubicBezTo>
                  <a:cubicBezTo>
                    <a:pt x="359" y="202"/>
                    <a:pt x="359" y="202"/>
                    <a:pt x="359" y="202"/>
                  </a:cubicBezTo>
                  <a:cubicBezTo>
                    <a:pt x="366" y="209"/>
                    <a:pt x="366" y="209"/>
                    <a:pt x="366" y="209"/>
                  </a:cubicBezTo>
                  <a:cubicBezTo>
                    <a:pt x="374" y="209"/>
                    <a:pt x="374" y="209"/>
                    <a:pt x="374" y="209"/>
                  </a:cubicBezTo>
                  <a:cubicBezTo>
                    <a:pt x="378" y="202"/>
                    <a:pt x="378" y="202"/>
                    <a:pt x="378" y="202"/>
                  </a:cubicBezTo>
                  <a:cubicBezTo>
                    <a:pt x="383" y="202"/>
                    <a:pt x="383" y="202"/>
                    <a:pt x="383" y="202"/>
                  </a:cubicBezTo>
                  <a:cubicBezTo>
                    <a:pt x="385" y="210"/>
                    <a:pt x="385" y="210"/>
                    <a:pt x="385" y="210"/>
                  </a:cubicBezTo>
                  <a:cubicBezTo>
                    <a:pt x="384" y="215"/>
                    <a:pt x="384" y="215"/>
                    <a:pt x="384" y="215"/>
                  </a:cubicBezTo>
                  <a:cubicBezTo>
                    <a:pt x="390" y="214"/>
                    <a:pt x="390" y="214"/>
                    <a:pt x="390" y="214"/>
                  </a:cubicBezTo>
                  <a:cubicBezTo>
                    <a:pt x="395" y="219"/>
                    <a:pt x="395" y="219"/>
                    <a:pt x="395" y="219"/>
                  </a:cubicBezTo>
                  <a:cubicBezTo>
                    <a:pt x="395" y="219"/>
                    <a:pt x="403" y="222"/>
                    <a:pt x="403" y="222"/>
                  </a:cubicBezTo>
                  <a:cubicBezTo>
                    <a:pt x="403" y="222"/>
                    <a:pt x="403" y="224"/>
                    <a:pt x="403" y="224"/>
                  </a:cubicBezTo>
                  <a:cubicBezTo>
                    <a:pt x="416" y="221"/>
                    <a:pt x="416" y="221"/>
                    <a:pt x="416" y="221"/>
                  </a:cubicBezTo>
                  <a:cubicBezTo>
                    <a:pt x="416" y="221"/>
                    <a:pt x="424" y="219"/>
                    <a:pt x="424" y="220"/>
                  </a:cubicBezTo>
                  <a:cubicBezTo>
                    <a:pt x="424" y="220"/>
                    <a:pt x="430" y="216"/>
                    <a:pt x="430" y="216"/>
                  </a:cubicBezTo>
                  <a:cubicBezTo>
                    <a:pt x="454" y="215"/>
                    <a:pt x="454" y="215"/>
                    <a:pt x="454" y="215"/>
                  </a:cubicBezTo>
                  <a:cubicBezTo>
                    <a:pt x="456" y="219"/>
                    <a:pt x="456" y="219"/>
                    <a:pt x="456" y="219"/>
                  </a:cubicBezTo>
                  <a:cubicBezTo>
                    <a:pt x="456" y="219"/>
                    <a:pt x="466" y="218"/>
                    <a:pt x="466" y="218"/>
                  </a:cubicBezTo>
                  <a:cubicBezTo>
                    <a:pt x="466" y="218"/>
                    <a:pt x="474" y="216"/>
                    <a:pt x="474" y="216"/>
                  </a:cubicBezTo>
                  <a:cubicBezTo>
                    <a:pt x="480" y="218"/>
                    <a:pt x="480" y="218"/>
                    <a:pt x="480" y="218"/>
                  </a:cubicBezTo>
                  <a:cubicBezTo>
                    <a:pt x="480" y="229"/>
                    <a:pt x="480" y="229"/>
                    <a:pt x="480" y="229"/>
                  </a:cubicBezTo>
                  <a:lnTo>
                    <a:pt x="469" y="23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4C19E223-CB0C-0715-263D-CA4BD880C04F}"/>
                </a:ext>
              </a:extLst>
            </p:cNvPr>
            <p:cNvSpPr>
              <a:spLocks/>
            </p:cNvSpPr>
            <p:nvPr/>
          </p:nvSpPr>
          <p:spPr bwMode="auto">
            <a:xfrm>
              <a:off x="5872865" y="6123904"/>
              <a:ext cx="170373" cy="110941"/>
            </a:xfrm>
            <a:custGeom>
              <a:avLst/>
              <a:gdLst>
                <a:gd name="T0" fmla="*/ 0 w 66"/>
                <a:gd name="T1" fmla="*/ 19 h 43"/>
                <a:gd name="T2" fmla="*/ 6 w 66"/>
                <a:gd name="T3" fmla="*/ 18 h 43"/>
                <a:gd name="T4" fmla="*/ 11 w 66"/>
                <a:gd name="T5" fmla="*/ 19 h 43"/>
                <a:gd name="T6" fmla="*/ 30 w 66"/>
                <a:gd name="T7" fmla="*/ 38 h 43"/>
                <a:gd name="T8" fmla="*/ 32 w 66"/>
                <a:gd name="T9" fmla="*/ 36 h 43"/>
                <a:gd name="T10" fmla="*/ 34 w 66"/>
                <a:gd name="T11" fmla="*/ 42 h 43"/>
                <a:gd name="T12" fmla="*/ 36 w 66"/>
                <a:gd name="T13" fmla="*/ 43 h 43"/>
                <a:gd name="T14" fmla="*/ 54 w 66"/>
                <a:gd name="T15" fmla="*/ 39 h 43"/>
                <a:gd name="T16" fmla="*/ 56 w 66"/>
                <a:gd name="T17" fmla="*/ 31 h 43"/>
                <a:gd name="T18" fmla="*/ 54 w 66"/>
                <a:gd name="T19" fmla="*/ 28 h 43"/>
                <a:gd name="T20" fmla="*/ 55 w 66"/>
                <a:gd name="T21" fmla="*/ 26 h 43"/>
                <a:gd name="T22" fmla="*/ 66 w 66"/>
                <a:gd name="T23" fmla="*/ 26 h 43"/>
                <a:gd name="T24" fmla="*/ 62 w 66"/>
                <a:gd name="T25" fmla="*/ 15 h 43"/>
                <a:gd name="T26" fmla="*/ 63 w 66"/>
                <a:gd name="T27" fmla="*/ 10 h 43"/>
                <a:gd name="T28" fmla="*/ 49 w 66"/>
                <a:gd name="T29" fmla="*/ 11 h 43"/>
                <a:gd name="T30" fmla="*/ 47 w 66"/>
                <a:gd name="T31" fmla="*/ 9 h 43"/>
                <a:gd name="T32" fmla="*/ 48 w 66"/>
                <a:gd name="T33" fmla="*/ 4 h 43"/>
                <a:gd name="T34" fmla="*/ 45 w 66"/>
                <a:gd name="T35" fmla="*/ 1 h 43"/>
                <a:gd name="T36" fmla="*/ 43 w 66"/>
                <a:gd name="T37" fmla="*/ 5 h 43"/>
                <a:gd name="T38" fmla="*/ 43 w 66"/>
                <a:gd name="T39" fmla="*/ 12 h 43"/>
                <a:gd name="T40" fmla="*/ 40 w 66"/>
                <a:gd name="T41" fmla="*/ 15 h 43"/>
                <a:gd name="T42" fmla="*/ 39 w 66"/>
                <a:gd name="T43" fmla="*/ 12 h 43"/>
                <a:gd name="T44" fmla="*/ 40 w 66"/>
                <a:gd name="T45" fmla="*/ 7 h 43"/>
                <a:gd name="T46" fmla="*/ 40 w 66"/>
                <a:gd name="T47" fmla="*/ 0 h 43"/>
                <a:gd name="T48" fmla="*/ 37 w 66"/>
                <a:gd name="T49" fmla="*/ 0 h 43"/>
                <a:gd name="T50" fmla="*/ 34 w 66"/>
                <a:gd name="T51" fmla="*/ 5 h 43"/>
                <a:gd name="T52" fmla="*/ 29 w 66"/>
                <a:gd name="T53" fmla="*/ 7 h 43"/>
                <a:gd name="T54" fmla="*/ 26 w 66"/>
                <a:gd name="T55" fmla="*/ 12 h 43"/>
                <a:gd name="T56" fmla="*/ 19 w 66"/>
                <a:gd name="T57" fmla="*/ 9 h 43"/>
                <a:gd name="T58" fmla="*/ 10 w 66"/>
                <a:gd name="T59" fmla="*/ 11 h 43"/>
                <a:gd name="T60" fmla="*/ 7 w 66"/>
                <a:gd name="T61" fmla="*/ 9 h 43"/>
                <a:gd name="T62" fmla="*/ 0 w 66"/>
                <a:gd name="T63" fmla="*/ 1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43">
                  <a:moveTo>
                    <a:pt x="0" y="19"/>
                  </a:moveTo>
                  <a:cubicBezTo>
                    <a:pt x="6" y="18"/>
                    <a:pt x="6" y="18"/>
                    <a:pt x="6" y="18"/>
                  </a:cubicBezTo>
                  <a:cubicBezTo>
                    <a:pt x="6" y="18"/>
                    <a:pt x="11" y="19"/>
                    <a:pt x="11" y="19"/>
                  </a:cubicBezTo>
                  <a:cubicBezTo>
                    <a:pt x="30" y="38"/>
                    <a:pt x="30" y="38"/>
                    <a:pt x="30" y="38"/>
                  </a:cubicBezTo>
                  <a:cubicBezTo>
                    <a:pt x="32" y="36"/>
                    <a:pt x="32" y="36"/>
                    <a:pt x="32" y="36"/>
                  </a:cubicBezTo>
                  <a:cubicBezTo>
                    <a:pt x="34" y="42"/>
                    <a:pt x="34" y="42"/>
                    <a:pt x="34" y="42"/>
                  </a:cubicBezTo>
                  <a:cubicBezTo>
                    <a:pt x="36" y="43"/>
                    <a:pt x="36" y="43"/>
                    <a:pt x="36" y="43"/>
                  </a:cubicBezTo>
                  <a:cubicBezTo>
                    <a:pt x="54" y="39"/>
                    <a:pt x="54" y="39"/>
                    <a:pt x="54" y="39"/>
                  </a:cubicBezTo>
                  <a:cubicBezTo>
                    <a:pt x="56" y="31"/>
                    <a:pt x="56" y="31"/>
                    <a:pt x="56" y="31"/>
                  </a:cubicBezTo>
                  <a:cubicBezTo>
                    <a:pt x="54" y="28"/>
                    <a:pt x="54" y="28"/>
                    <a:pt x="54" y="28"/>
                  </a:cubicBezTo>
                  <a:cubicBezTo>
                    <a:pt x="55" y="26"/>
                    <a:pt x="55" y="26"/>
                    <a:pt x="55" y="26"/>
                  </a:cubicBezTo>
                  <a:cubicBezTo>
                    <a:pt x="66" y="26"/>
                    <a:pt x="66" y="26"/>
                    <a:pt x="66" y="26"/>
                  </a:cubicBezTo>
                  <a:cubicBezTo>
                    <a:pt x="62" y="15"/>
                    <a:pt x="62" y="15"/>
                    <a:pt x="62" y="15"/>
                  </a:cubicBezTo>
                  <a:cubicBezTo>
                    <a:pt x="63" y="10"/>
                    <a:pt x="63" y="10"/>
                    <a:pt x="63" y="10"/>
                  </a:cubicBezTo>
                  <a:cubicBezTo>
                    <a:pt x="63" y="10"/>
                    <a:pt x="49" y="12"/>
                    <a:pt x="49" y="11"/>
                  </a:cubicBezTo>
                  <a:cubicBezTo>
                    <a:pt x="49" y="11"/>
                    <a:pt x="47" y="9"/>
                    <a:pt x="47" y="9"/>
                  </a:cubicBezTo>
                  <a:cubicBezTo>
                    <a:pt x="48" y="4"/>
                    <a:pt x="48" y="4"/>
                    <a:pt x="48" y="4"/>
                  </a:cubicBezTo>
                  <a:cubicBezTo>
                    <a:pt x="45" y="1"/>
                    <a:pt x="45" y="1"/>
                    <a:pt x="45" y="1"/>
                  </a:cubicBezTo>
                  <a:cubicBezTo>
                    <a:pt x="43" y="5"/>
                    <a:pt x="43" y="5"/>
                    <a:pt x="43" y="5"/>
                  </a:cubicBezTo>
                  <a:cubicBezTo>
                    <a:pt x="43" y="12"/>
                    <a:pt x="43" y="12"/>
                    <a:pt x="43" y="12"/>
                  </a:cubicBezTo>
                  <a:cubicBezTo>
                    <a:pt x="40" y="15"/>
                    <a:pt x="40" y="15"/>
                    <a:pt x="40" y="15"/>
                  </a:cubicBezTo>
                  <a:cubicBezTo>
                    <a:pt x="39" y="12"/>
                    <a:pt x="39" y="12"/>
                    <a:pt x="39" y="12"/>
                  </a:cubicBezTo>
                  <a:cubicBezTo>
                    <a:pt x="40" y="7"/>
                    <a:pt x="40" y="7"/>
                    <a:pt x="40" y="7"/>
                  </a:cubicBezTo>
                  <a:cubicBezTo>
                    <a:pt x="40" y="0"/>
                    <a:pt x="40" y="0"/>
                    <a:pt x="40" y="0"/>
                  </a:cubicBezTo>
                  <a:cubicBezTo>
                    <a:pt x="37" y="0"/>
                    <a:pt x="37" y="0"/>
                    <a:pt x="37" y="0"/>
                  </a:cubicBezTo>
                  <a:cubicBezTo>
                    <a:pt x="34" y="5"/>
                    <a:pt x="34" y="5"/>
                    <a:pt x="34" y="5"/>
                  </a:cubicBezTo>
                  <a:cubicBezTo>
                    <a:pt x="29" y="7"/>
                    <a:pt x="29" y="7"/>
                    <a:pt x="29" y="7"/>
                  </a:cubicBezTo>
                  <a:cubicBezTo>
                    <a:pt x="26" y="12"/>
                    <a:pt x="26" y="12"/>
                    <a:pt x="26" y="12"/>
                  </a:cubicBezTo>
                  <a:cubicBezTo>
                    <a:pt x="19" y="9"/>
                    <a:pt x="19" y="9"/>
                    <a:pt x="19" y="9"/>
                  </a:cubicBezTo>
                  <a:cubicBezTo>
                    <a:pt x="10" y="11"/>
                    <a:pt x="10" y="11"/>
                    <a:pt x="10" y="11"/>
                  </a:cubicBezTo>
                  <a:cubicBezTo>
                    <a:pt x="7" y="9"/>
                    <a:pt x="7" y="9"/>
                    <a:pt x="7" y="9"/>
                  </a:cubicBezTo>
                  <a:lnTo>
                    <a:pt x="0"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16DA1759-A42A-F3FA-E4AE-1C6E49FEC46C}"/>
                </a:ext>
              </a:extLst>
            </p:cNvPr>
            <p:cNvSpPr>
              <a:spLocks/>
            </p:cNvSpPr>
            <p:nvPr/>
          </p:nvSpPr>
          <p:spPr bwMode="auto">
            <a:xfrm>
              <a:off x="6078897" y="6104093"/>
              <a:ext cx="31698" cy="25094"/>
            </a:xfrm>
            <a:custGeom>
              <a:avLst/>
              <a:gdLst>
                <a:gd name="T0" fmla="*/ 24 w 24"/>
                <a:gd name="T1" fmla="*/ 19 h 19"/>
                <a:gd name="T2" fmla="*/ 12 w 24"/>
                <a:gd name="T3" fmla="*/ 19 h 19"/>
                <a:gd name="T4" fmla="*/ 0 w 24"/>
                <a:gd name="T5" fmla="*/ 15 h 19"/>
                <a:gd name="T6" fmla="*/ 16 w 24"/>
                <a:gd name="T7" fmla="*/ 0 h 19"/>
                <a:gd name="T8" fmla="*/ 24 w 24"/>
                <a:gd name="T9" fmla="*/ 19 h 19"/>
              </a:gdLst>
              <a:ahLst/>
              <a:cxnLst>
                <a:cxn ang="0">
                  <a:pos x="T0" y="T1"/>
                </a:cxn>
                <a:cxn ang="0">
                  <a:pos x="T2" y="T3"/>
                </a:cxn>
                <a:cxn ang="0">
                  <a:pos x="T4" y="T5"/>
                </a:cxn>
                <a:cxn ang="0">
                  <a:pos x="T6" y="T7"/>
                </a:cxn>
                <a:cxn ang="0">
                  <a:pos x="T8" y="T9"/>
                </a:cxn>
              </a:cxnLst>
              <a:rect l="0" t="0" r="r" b="b"/>
              <a:pathLst>
                <a:path w="24" h="19">
                  <a:moveTo>
                    <a:pt x="24" y="19"/>
                  </a:moveTo>
                  <a:lnTo>
                    <a:pt x="12" y="19"/>
                  </a:lnTo>
                  <a:lnTo>
                    <a:pt x="0" y="15"/>
                  </a:lnTo>
                  <a:lnTo>
                    <a:pt x="16" y="0"/>
                  </a:lnTo>
                  <a:lnTo>
                    <a:pt x="24"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8E80BA9E-A06A-6C93-7FE6-9465E93AC6C1}"/>
                </a:ext>
              </a:extLst>
            </p:cNvPr>
            <p:cNvSpPr>
              <a:spLocks/>
            </p:cNvSpPr>
            <p:nvPr/>
          </p:nvSpPr>
          <p:spPr bwMode="auto">
            <a:xfrm>
              <a:off x="6756426" y="5825421"/>
              <a:ext cx="73961" cy="51508"/>
            </a:xfrm>
            <a:custGeom>
              <a:avLst/>
              <a:gdLst>
                <a:gd name="T0" fmla="*/ 27 w 56"/>
                <a:gd name="T1" fmla="*/ 39 h 39"/>
                <a:gd name="T2" fmla="*/ 5 w 56"/>
                <a:gd name="T3" fmla="*/ 25 h 39"/>
                <a:gd name="T4" fmla="*/ 0 w 56"/>
                <a:gd name="T5" fmla="*/ 9 h 39"/>
                <a:gd name="T6" fmla="*/ 3 w 56"/>
                <a:gd name="T7" fmla="*/ 0 h 39"/>
                <a:gd name="T8" fmla="*/ 17 w 56"/>
                <a:gd name="T9" fmla="*/ 3 h 39"/>
                <a:gd name="T10" fmla="*/ 19 w 56"/>
                <a:gd name="T11" fmla="*/ 13 h 39"/>
                <a:gd name="T12" fmla="*/ 56 w 56"/>
                <a:gd name="T13" fmla="*/ 37 h 39"/>
                <a:gd name="T14" fmla="*/ 27 w 56"/>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39">
                  <a:moveTo>
                    <a:pt x="27" y="39"/>
                  </a:moveTo>
                  <a:lnTo>
                    <a:pt x="5" y="25"/>
                  </a:lnTo>
                  <a:lnTo>
                    <a:pt x="0" y="9"/>
                  </a:lnTo>
                  <a:lnTo>
                    <a:pt x="3" y="0"/>
                  </a:lnTo>
                  <a:lnTo>
                    <a:pt x="17" y="3"/>
                  </a:lnTo>
                  <a:lnTo>
                    <a:pt x="19" y="13"/>
                  </a:lnTo>
                  <a:lnTo>
                    <a:pt x="56" y="37"/>
                  </a:lnTo>
                  <a:lnTo>
                    <a:pt x="27" y="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0EFB76AF-4FA7-CC7B-7E29-94F0533DB120}"/>
                </a:ext>
              </a:extLst>
            </p:cNvPr>
            <p:cNvSpPr>
              <a:spLocks/>
            </p:cNvSpPr>
            <p:nvPr/>
          </p:nvSpPr>
          <p:spPr bwMode="auto">
            <a:xfrm>
              <a:off x="4894213" y="1471014"/>
              <a:ext cx="1492412" cy="2263711"/>
            </a:xfrm>
            <a:custGeom>
              <a:avLst/>
              <a:gdLst>
                <a:gd name="T0" fmla="*/ 514 w 578"/>
                <a:gd name="T1" fmla="*/ 408 h 877"/>
                <a:gd name="T2" fmla="*/ 418 w 578"/>
                <a:gd name="T3" fmla="*/ 514 h 877"/>
                <a:gd name="T4" fmla="*/ 399 w 578"/>
                <a:gd name="T5" fmla="*/ 523 h 877"/>
                <a:gd name="T6" fmla="*/ 387 w 578"/>
                <a:gd name="T7" fmla="*/ 571 h 877"/>
                <a:gd name="T8" fmla="*/ 328 w 578"/>
                <a:gd name="T9" fmla="*/ 605 h 877"/>
                <a:gd name="T10" fmla="*/ 358 w 578"/>
                <a:gd name="T11" fmla="*/ 621 h 877"/>
                <a:gd name="T12" fmla="*/ 471 w 578"/>
                <a:gd name="T13" fmla="*/ 647 h 877"/>
                <a:gd name="T14" fmla="*/ 456 w 578"/>
                <a:gd name="T15" fmla="*/ 709 h 877"/>
                <a:gd name="T16" fmla="*/ 363 w 578"/>
                <a:gd name="T17" fmla="*/ 812 h 877"/>
                <a:gd name="T18" fmla="*/ 227 w 578"/>
                <a:gd name="T19" fmla="*/ 858 h 877"/>
                <a:gd name="T20" fmla="*/ 160 w 578"/>
                <a:gd name="T21" fmla="*/ 850 h 877"/>
                <a:gd name="T22" fmla="*/ 86 w 578"/>
                <a:gd name="T23" fmla="*/ 872 h 877"/>
                <a:gd name="T24" fmla="*/ 76 w 578"/>
                <a:gd name="T25" fmla="*/ 804 h 877"/>
                <a:gd name="T26" fmla="*/ 153 w 578"/>
                <a:gd name="T27" fmla="*/ 696 h 877"/>
                <a:gd name="T28" fmla="*/ 142 w 578"/>
                <a:gd name="T29" fmla="*/ 598 h 877"/>
                <a:gd name="T30" fmla="*/ 158 w 578"/>
                <a:gd name="T31" fmla="*/ 573 h 877"/>
                <a:gd name="T32" fmla="*/ 142 w 578"/>
                <a:gd name="T33" fmla="*/ 579 h 877"/>
                <a:gd name="T34" fmla="*/ 114 w 578"/>
                <a:gd name="T35" fmla="*/ 594 h 877"/>
                <a:gd name="T36" fmla="*/ 86 w 578"/>
                <a:gd name="T37" fmla="*/ 578 h 877"/>
                <a:gd name="T38" fmla="*/ 111 w 578"/>
                <a:gd name="T39" fmla="*/ 538 h 877"/>
                <a:gd name="T40" fmla="*/ 68 w 578"/>
                <a:gd name="T41" fmla="*/ 623 h 877"/>
                <a:gd name="T42" fmla="*/ 4 w 578"/>
                <a:gd name="T43" fmla="*/ 686 h 877"/>
                <a:gd name="T44" fmla="*/ 57 w 578"/>
                <a:gd name="T45" fmla="*/ 604 h 877"/>
                <a:gd name="T46" fmla="*/ 42 w 578"/>
                <a:gd name="T47" fmla="*/ 579 h 877"/>
                <a:gd name="T48" fmla="*/ 47 w 578"/>
                <a:gd name="T49" fmla="*/ 556 h 877"/>
                <a:gd name="T50" fmla="*/ 63 w 578"/>
                <a:gd name="T51" fmla="*/ 523 h 877"/>
                <a:gd name="T52" fmla="*/ 59 w 578"/>
                <a:gd name="T53" fmla="*/ 513 h 877"/>
                <a:gd name="T54" fmla="*/ 87 w 578"/>
                <a:gd name="T55" fmla="*/ 468 h 877"/>
                <a:gd name="T56" fmla="*/ 122 w 578"/>
                <a:gd name="T57" fmla="*/ 426 h 877"/>
                <a:gd name="T58" fmla="*/ 142 w 578"/>
                <a:gd name="T59" fmla="*/ 398 h 877"/>
                <a:gd name="T60" fmla="*/ 76 w 578"/>
                <a:gd name="T61" fmla="*/ 445 h 877"/>
                <a:gd name="T62" fmla="*/ 58 w 578"/>
                <a:gd name="T63" fmla="*/ 408 h 877"/>
                <a:gd name="T64" fmla="*/ 77 w 578"/>
                <a:gd name="T65" fmla="*/ 401 h 877"/>
                <a:gd name="T66" fmla="*/ 48 w 578"/>
                <a:gd name="T67" fmla="*/ 404 h 877"/>
                <a:gd name="T68" fmla="*/ 60 w 578"/>
                <a:gd name="T69" fmla="*/ 390 h 877"/>
                <a:gd name="T70" fmla="*/ 58 w 578"/>
                <a:gd name="T71" fmla="*/ 357 h 877"/>
                <a:gd name="T72" fmla="*/ 100 w 578"/>
                <a:gd name="T73" fmla="*/ 341 h 877"/>
                <a:gd name="T74" fmla="*/ 101 w 578"/>
                <a:gd name="T75" fmla="*/ 306 h 877"/>
                <a:gd name="T76" fmla="*/ 111 w 578"/>
                <a:gd name="T77" fmla="*/ 277 h 877"/>
                <a:gd name="T78" fmla="*/ 94 w 578"/>
                <a:gd name="T79" fmla="*/ 251 h 877"/>
                <a:gd name="T80" fmla="*/ 137 w 578"/>
                <a:gd name="T81" fmla="*/ 221 h 877"/>
                <a:gd name="T82" fmla="*/ 123 w 578"/>
                <a:gd name="T83" fmla="*/ 187 h 877"/>
                <a:gd name="T84" fmla="*/ 137 w 578"/>
                <a:gd name="T85" fmla="*/ 171 h 877"/>
                <a:gd name="T86" fmla="*/ 151 w 578"/>
                <a:gd name="T87" fmla="*/ 153 h 877"/>
                <a:gd name="T88" fmla="*/ 170 w 578"/>
                <a:gd name="T89" fmla="*/ 142 h 877"/>
                <a:gd name="T90" fmla="*/ 182 w 578"/>
                <a:gd name="T91" fmla="*/ 134 h 877"/>
                <a:gd name="T92" fmla="*/ 196 w 578"/>
                <a:gd name="T93" fmla="*/ 98 h 877"/>
                <a:gd name="T94" fmla="*/ 229 w 578"/>
                <a:gd name="T95" fmla="*/ 84 h 877"/>
                <a:gd name="T96" fmla="*/ 238 w 578"/>
                <a:gd name="T97" fmla="*/ 41 h 877"/>
                <a:gd name="T98" fmla="*/ 263 w 578"/>
                <a:gd name="T99" fmla="*/ 20 h 877"/>
                <a:gd name="T100" fmla="*/ 280 w 578"/>
                <a:gd name="T101" fmla="*/ 37 h 877"/>
                <a:gd name="T102" fmla="*/ 330 w 578"/>
                <a:gd name="T103" fmla="*/ 40 h 877"/>
                <a:gd name="T104" fmla="*/ 386 w 578"/>
                <a:gd name="T105" fmla="*/ 39 h 877"/>
                <a:gd name="T106" fmla="*/ 455 w 578"/>
                <a:gd name="T107" fmla="*/ 30 h 877"/>
                <a:gd name="T108" fmla="*/ 443 w 578"/>
                <a:gd name="T109" fmla="*/ 103 h 877"/>
                <a:gd name="T110" fmla="*/ 324 w 578"/>
                <a:gd name="T111" fmla="*/ 165 h 877"/>
                <a:gd name="T112" fmla="*/ 335 w 578"/>
                <a:gd name="T113" fmla="*/ 193 h 877"/>
                <a:gd name="T114" fmla="*/ 303 w 578"/>
                <a:gd name="T115" fmla="*/ 223 h 877"/>
                <a:gd name="T116" fmla="*/ 306 w 578"/>
                <a:gd name="T117" fmla="*/ 248 h 877"/>
                <a:gd name="T118" fmla="*/ 311 w 578"/>
                <a:gd name="T119" fmla="*/ 253 h 877"/>
                <a:gd name="T120" fmla="*/ 426 w 578"/>
                <a:gd name="T121" fmla="*/ 247 h 877"/>
                <a:gd name="T122" fmla="*/ 481 w 578"/>
                <a:gd name="T123" fmla="*/ 252 h 877"/>
                <a:gd name="T124" fmla="*/ 578 w 578"/>
                <a:gd name="T125" fmla="*/ 3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8" h="877">
                  <a:moveTo>
                    <a:pt x="574" y="313"/>
                  </a:moveTo>
                  <a:cubicBezTo>
                    <a:pt x="575" y="318"/>
                    <a:pt x="575" y="318"/>
                    <a:pt x="575" y="318"/>
                  </a:cubicBezTo>
                  <a:cubicBezTo>
                    <a:pt x="570" y="325"/>
                    <a:pt x="570" y="325"/>
                    <a:pt x="570" y="325"/>
                  </a:cubicBezTo>
                  <a:cubicBezTo>
                    <a:pt x="559" y="334"/>
                    <a:pt x="559" y="334"/>
                    <a:pt x="559" y="334"/>
                  </a:cubicBezTo>
                  <a:cubicBezTo>
                    <a:pt x="555" y="335"/>
                    <a:pt x="555" y="335"/>
                    <a:pt x="555" y="335"/>
                  </a:cubicBezTo>
                  <a:cubicBezTo>
                    <a:pt x="552" y="342"/>
                    <a:pt x="552" y="342"/>
                    <a:pt x="552" y="342"/>
                  </a:cubicBezTo>
                  <a:cubicBezTo>
                    <a:pt x="532" y="368"/>
                    <a:pt x="532" y="368"/>
                    <a:pt x="532" y="368"/>
                  </a:cubicBezTo>
                  <a:cubicBezTo>
                    <a:pt x="529" y="391"/>
                    <a:pt x="529" y="391"/>
                    <a:pt x="529" y="391"/>
                  </a:cubicBezTo>
                  <a:cubicBezTo>
                    <a:pt x="521" y="403"/>
                    <a:pt x="521" y="403"/>
                    <a:pt x="521" y="403"/>
                  </a:cubicBezTo>
                  <a:cubicBezTo>
                    <a:pt x="521" y="403"/>
                    <a:pt x="514" y="408"/>
                    <a:pt x="514" y="408"/>
                  </a:cubicBezTo>
                  <a:cubicBezTo>
                    <a:pt x="514" y="409"/>
                    <a:pt x="504" y="438"/>
                    <a:pt x="504" y="438"/>
                  </a:cubicBezTo>
                  <a:cubicBezTo>
                    <a:pt x="497" y="446"/>
                    <a:pt x="497" y="446"/>
                    <a:pt x="497" y="446"/>
                  </a:cubicBezTo>
                  <a:cubicBezTo>
                    <a:pt x="475" y="461"/>
                    <a:pt x="475" y="461"/>
                    <a:pt x="475" y="461"/>
                  </a:cubicBezTo>
                  <a:cubicBezTo>
                    <a:pt x="475" y="461"/>
                    <a:pt x="470" y="470"/>
                    <a:pt x="469" y="477"/>
                  </a:cubicBezTo>
                  <a:cubicBezTo>
                    <a:pt x="462" y="480"/>
                    <a:pt x="462" y="480"/>
                    <a:pt x="462" y="480"/>
                  </a:cubicBezTo>
                  <a:cubicBezTo>
                    <a:pt x="460" y="492"/>
                    <a:pt x="460" y="492"/>
                    <a:pt x="460" y="492"/>
                  </a:cubicBezTo>
                  <a:cubicBezTo>
                    <a:pt x="452" y="499"/>
                    <a:pt x="452" y="499"/>
                    <a:pt x="452" y="499"/>
                  </a:cubicBezTo>
                  <a:cubicBezTo>
                    <a:pt x="450" y="502"/>
                    <a:pt x="450" y="502"/>
                    <a:pt x="450" y="502"/>
                  </a:cubicBezTo>
                  <a:cubicBezTo>
                    <a:pt x="425" y="518"/>
                    <a:pt x="425" y="518"/>
                    <a:pt x="425" y="518"/>
                  </a:cubicBezTo>
                  <a:cubicBezTo>
                    <a:pt x="418" y="514"/>
                    <a:pt x="418" y="514"/>
                    <a:pt x="418" y="514"/>
                  </a:cubicBezTo>
                  <a:cubicBezTo>
                    <a:pt x="408" y="517"/>
                    <a:pt x="408" y="517"/>
                    <a:pt x="408" y="517"/>
                  </a:cubicBezTo>
                  <a:cubicBezTo>
                    <a:pt x="403" y="514"/>
                    <a:pt x="403" y="514"/>
                    <a:pt x="403" y="514"/>
                  </a:cubicBezTo>
                  <a:cubicBezTo>
                    <a:pt x="397" y="518"/>
                    <a:pt x="397" y="518"/>
                    <a:pt x="397" y="518"/>
                  </a:cubicBezTo>
                  <a:cubicBezTo>
                    <a:pt x="386" y="514"/>
                    <a:pt x="386" y="514"/>
                    <a:pt x="386" y="514"/>
                  </a:cubicBezTo>
                  <a:cubicBezTo>
                    <a:pt x="386" y="514"/>
                    <a:pt x="377" y="518"/>
                    <a:pt x="373" y="520"/>
                  </a:cubicBezTo>
                  <a:cubicBezTo>
                    <a:pt x="369" y="523"/>
                    <a:pt x="356" y="531"/>
                    <a:pt x="356" y="531"/>
                  </a:cubicBezTo>
                  <a:cubicBezTo>
                    <a:pt x="356" y="531"/>
                    <a:pt x="355" y="536"/>
                    <a:pt x="356" y="536"/>
                  </a:cubicBezTo>
                  <a:cubicBezTo>
                    <a:pt x="356" y="536"/>
                    <a:pt x="364" y="535"/>
                    <a:pt x="364" y="535"/>
                  </a:cubicBezTo>
                  <a:cubicBezTo>
                    <a:pt x="364" y="535"/>
                    <a:pt x="372" y="530"/>
                    <a:pt x="377" y="528"/>
                  </a:cubicBezTo>
                  <a:cubicBezTo>
                    <a:pt x="382" y="526"/>
                    <a:pt x="391" y="523"/>
                    <a:pt x="399" y="523"/>
                  </a:cubicBezTo>
                  <a:cubicBezTo>
                    <a:pt x="401" y="519"/>
                    <a:pt x="401" y="519"/>
                    <a:pt x="401" y="519"/>
                  </a:cubicBezTo>
                  <a:cubicBezTo>
                    <a:pt x="414" y="524"/>
                    <a:pt x="414" y="524"/>
                    <a:pt x="414" y="524"/>
                  </a:cubicBezTo>
                  <a:cubicBezTo>
                    <a:pt x="420" y="549"/>
                    <a:pt x="420" y="549"/>
                    <a:pt x="420" y="549"/>
                  </a:cubicBezTo>
                  <a:cubicBezTo>
                    <a:pt x="426" y="552"/>
                    <a:pt x="426" y="552"/>
                    <a:pt x="426" y="552"/>
                  </a:cubicBezTo>
                  <a:cubicBezTo>
                    <a:pt x="433" y="559"/>
                    <a:pt x="433" y="559"/>
                    <a:pt x="433" y="559"/>
                  </a:cubicBezTo>
                  <a:cubicBezTo>
                    <a:pt x="434" y="566"/>
                    <a:pt x="434" y="566"/>
                    <a:pt x="434" y="566"/>
                  </a:cubicBezTo>
                  <a:cubicBezTo>
                    <a:pt x="425" y="574"/>
                    <a:pt x="425" y="574"/>
                    <a:pt x="425" y="574"/>
                  </a:cubicBezTo>
                  <a:cubicBezTo>
                    <a:pt x="425" y="574"/>
                    <a:pt x="418" y="574"/>
                    <a:pt x="410" y="578"/>
                  </a:cubicBezTo>
                  <a:cubicBezTo>
                    <a:pt x="397" y="578"/>
                    <a:pt x="397" y="578"/>
                    <a:pt x="397" y="578"/>
                  </a:cubicBezTo>
                  <a:cubicBezTo>
                    <a:pt x="387" y="571"/>
                    <a:pt x="387" y="571"/>
                    <a:pt x="387" y="571"/>
                  </a:cubicBezTo>
                  <a:cubicBezTo>
                    <a:pt x="379" y="576"/>
                    <a:pt x="379" y="576"/>
                    <a:pt x="379" y="576"/>
                  </a:cubicBezTo>
                  <a:cubicBezTo>
                    <a:pt x="371" y="584"/>
                    <a:pt x="371" y="584"/>
                    <a:pt x="371" y="584"/>
                  </a:cubicBezTo>
                  <a:cubicBezTo>
                    <a:pt x="366" y="584"/>
                    <a:pt x="366" y="584"/>
                    <a:pt x="366" y="584"/>
                  </a:cubicBezTo>
                  <a:cubicBezTo>
                    <a:pt x="360" y="590"/>
                    <a:pt x="360" y="590"/>
                    <a:pt x="360" y="590"/>
                  </a:cubicBezTo>
                  <a:cubicBezTo>
                    <a:pt x="357" y="599"/>
                    <a:pt x="357" y="599"/>
                    <a:pt x="357" y="599"/>
                  </a:cubicBezTo>
                  <a:cubicBezTo>
                    <a:pt x="350" y="601"/>
                    <a:pt x="350" y="601"/>
                    <a:pt x="350" y="601"/>
                  </a:cubicBezTo>
                  <a:cubicBezTo>
                    <a:pt x="345" y="597"/>
                    <a:pt x="345" y="597"/>
                    <a:pt x="345" y="597"/>
                  </a:cubicBezTo>
                  <a:cubicBezTo>
                    <a:pt x="340" y="601"/>
                    <a:pt x="340" y="601"/>
                    <a:pt x="340" y="601"/>
                  </a:cubicBezTo>
                  <a:cubicBezTo>
                    <a:pt x="330" y="601"/>
                    <a:pt x="330" y="601"/>
                    <a:pt x="330" y="601"/>
                  </a:cubicBezTo>
                  <a:cubicBezTo>
                    <a:pt x="328" y="605"/>
                    <a:pt x="328" y="605"/>
                    <a:pt x="328" y="605"/>
                  </a:cubicBezTo>
                  <a:cubicBezTo>
                    <a:pt x="321" y="604"/>
                    <a:pt x="321" y="604"/>
                    <a:pt x="321" y="604"/>
                  </a:cubicBezTo>
                  <a:cubicBezTo>
                    <a:pt x="291" y="585"/>
                    <a:pt x="291" y="585"/>
                    <a:pt x="291" y="585"/>
                  </a:cubicBezTo>
                  <a:cubicBezTo>
                    <a:pt x="286" y="585"/>
                    <a:pt x="286" y="585"/>
                    <a:pt x="286" y="585"/>
                  </a:cubicBezTo>
                  <a:cubicBezTo>
                    <a:pt x="292" y="600"/>
                    <a:pt x="292" y="600"/>
                    <a:pt x="292" y="600"/>
                  </a:cubicBezTo>
                  <a:cubicBezTo>
                    <a:pt x="312" y="604"/>
                    <a:pt x="312" y="604"/>
                    <a:pt x="312" y="604"/>
                  </a:cubicBezTo>
                  <a:cubicBezTo>
                    <a:pt x="322" y="610"/>
                    <a:pt x="322" y="610"/>
                    <a:pt x="322" y="610"/>
                  </a:cubicBezTo>
                  <a:cubicBezTo>
                    <a:pt x="330" y="610"/>
                    <a:pt x="330" y="610"/>
                    <a:pt x="330" y="610"/>
                  </a:cubicBezTo>
                  <a:cubicBezTo>
                    <a:pt x="344" y="616"/>
                    <a:pt x="344" y="616"/>
                    <a:pt x="344" y="616"/>
                  </a:cubicBezTo>
                  <a:cubicBezTo>
                    <a:pt x="355" y="616"/>
                    <a:pt x="355" y="616"/>
                    <a:pt x="355" y="616"/>
                  </a:cubicBezTo>
                  <a:cubicBezTo>
                    <a:pt x="358" y="621"/>
                    <a:pt x="358" y="621"/>
                    <a:pt x="358" y="621"/>
                  </a:cubicBezTo>
                  <a:cubicBezTo>
                    <a:pt x="365" y="626"/>
                    <a:pt x="365" y="626"/>
                    <a:pt x="365" y="626"/>
                  </a:cubicBezTo>
                  <a:cubicBezTo>
                    <a:pt x="376" y="627"/>
                    <a:pt x="376" y="627"/>
                    <a:pt x="376" y="627"/>
                  </a:cubicBezTo>
                  <a:cubicBezTo>
                    <a:pt x="400" y="606"/>
                    <a:pt x="400" y="606"/>
                    <a:pt x="400" y="606"/>
                  </a:cubicBezTo>
                  <a:cubicBezTo>
                    <a:pt x="417" y="608"/>
                    <a:pt x="417" y="608"/>
                    <a:pt x="417" y="608"/>
                  </a:cubicBezTo>
                  <a:cubicBezTo>
                    <a:pt x="434" y="622"/>
                    <a:pt x="434" y="622"/>
                    <a:pt x="434" y="622"/>
                  </a:cubicBezTo>
                  <a:cubicBezTo>
                    <a:pt x="453" y="641"/>
                    <a:pt x="453" y="641"/>
                    <a:pt x="453" y="641"/>
                  </a:cubicBezTo>
                  <a:cubicBezTo>
                    <a:pt x="456" y="641"/>
                    <a:pt x="456" y="641"/>
                    <a:pt x="456" y="641"/>
                  </a:cubicBezTo>
                  <a:cubicBezTo>
                    <a:pt x="459" y="648"/>
                    <a:pt x="459" y="648"/>
                    <a:pt x="459" y="648"/>
                  </a:cubicBezTo>
                  <a:cubicBezTo>
                    <a:pt x="467" y="648"/>
                    <a:pt x="467" y="648"/>
                    <a:pt x="467" y="648"/>
                  </a:cubicBezTo>
                  <a:cubicBezTo>
                    <a:pt x="471" y="647"/>
                    <a:pt x="471" y="647"/>
                    <a:pt x="471" y="647"/>
                  </a:cubicBezTo>
                  <a:cubicBezTo>
                    <a:pt x="478" y="652"/>
                    <a:pt x="478" y="652"/>
                    <a:pt x="478" y="652"/>
                  </a:cubicBezTo>
                  <a:cubicBezTo>
                    <a:pt x="479" y="658"/>
                    <a:pt x="479" y="658"/>
                    <a:pt x="479" y="658"/>
                  </a:cubicBezTo>
                  <a:cubicBezTo>
                    <a:pt x="484" y="663"/>
                    <a:pt x="484" y="663"/>
                    <a:pt x="484" y="663"/>
                  </a:cubicBezTo>
                  <a:cubicBezTo>
                    <a:pt x="484" y="670"/>
                    <a:pt x="484" y="670"/>
                    <a:pt x="484" y="670"/>
                  </a:cubicBezTo>
                  <a:cubicBezTo>
                    <a:pt x="487" y="672"/>
                    <a:pt x="487" y="672"/>
                    <a:pt x="487" y="672"/>
                  </a:cubicBezTo>
                  <a:cubicBezTo>
                    <a:pt x="487" y="677"/>
                    <a:pt x="487" y="677"/>
                    <a:pt x="487" y="677"/>
                  </a:cubicBezTo>
                  <a:cubicBezTo>
                    <a:pt x="482" y="684"/>
                    <a:pt x="482" y="684"/>
                    <a:pt x="482" y="684"/>
                  </a:cubicBezTo>
                  <a:cubicBezTo>
                    <a:pt x="472" y="693"/>
                    <a:pt x="472" y="693"/>
                    <a:pt x="472" y="693"/>
                  </a:cubicBezTo>
                  <a:cubicBezTo>
                    <a:pt x="461" y="703"/>
                    <a:pt x="461" y="703"/>
                    <a:pt x="461" y="703"/>
                  </a:cubicBezTo>
                  <a:cubicBezTo>
                    <a:pt x="456" y="709"/>
                    <a:pt x="456" y="709"/>
                    <a:pt x="456" y="709"/>
                  </a:cubicBezTo>
                  <a:cubicBezTo>
                    <a:pt x="450" y="707"/>
                    <a:pt x="450" y="707"/>
                    <a:pt x="450" y="707"/>
                  </a:cubicBezTo>
                  <a:cubicBezTo>
                    <a:pt x="443" y="709"/>
                    <a:pt x="443" y="709"/>
                    <a:pt x="443" y="709"/>
                  </a:cubicBezTo>
                  <a:cubicBezTo>
                    <a:pt x="459" y="748"/>
                    <a:pt x="459" y="748"/>
                    <a:pt x="459" y="748"/>
                  </a:cubicBezTo>
                  <a:cubicBezTo>
                    <a:pt x="435" y="762"/>
                    <a:pt x="435" y="762"/>
                    <a:pt x="435" y="762"/>
                  </a:cubicBezTo>
                  <a:cubicBezTo>
                    <a:pt x="435" y="769"/>
                    <a:pt x="435" y="769"/>
                    <a:pt x="435" y="769"/>
                  </a:cubicBezTo>
                  <a:cubicBezTo>
                    <a:pt x="417" y="769"/>
                    <a:pt x="417" y="769"/>
                    <a:pt x="417" y="769"/>
                  </a:cubicBezTo>
                  <a:cubicBezTo>
                    <a:pt x="409" y="776"/>
                    <a:pt x="409" y="776"/>
                    <a:pt x="409" y="776"/>
                  </a:cubicBezTo>
                  <a:cubicBezTo>
                    <a:pt x="404" y="779"/>
                    <a:pt x="404" y="779"/>
                    <a:pt x="404" y="779"/>
                  </a:cubicBezTo>
                  <a:cubicBezTo>
                    <a:pt x="384" y="801"/>
                    <a:pt x="384" y="801"/>
                    <a:pt x="384" y="801"/>
                  </a:cubicBezTo>
                  <a:cubicBezTo>
                    <a:pt x="363" y="812"/>
                    <a:pt x="363" y="812"/>
                    <a:pt x="363" y="812"/>
                  </a:cubicBezTo>
                  <a:cubicBezTo>
                    <a:pt x="351" y="821"/>
                    <a:pt x="351" y="821"/>
                    <a:pt x="351" y="821"/>
                  </a:cubicBezTo>
                  <a:cubicBezTo>
                    <a:pt x="334" y="822"/>
                    <a:pt x="334" y="822"/>
                    <a:pt x="334" y="822"/>
                  </a:cubicBezTo>
                  <a:cubicBezTo>
                    <a:pt x="329" y="838"/>
                    <a:pt x="329" y="838"/>
                    <a:pt x="329" y="838"/>
                  </a:cubicBezTo>
                  <a:cubicBezTo>
                    <a:pt x="300" y="836"/>
                    <a:pt x="300" y="836"/>
                    <a:pt x="300" y="836"/>
                  </a:cubicBezTo>
                  <a:cubicBezTo>
                    <a:pt x="264" y="829"/>
                    <a:pt x="264" y="829"/>
                    <a:pt x="264" y="829"/>
                  </a:cubicBezTo>
                  <a:cubicBezTo>
                    <a:pt x="260" y="849"/>
                    <a:pt x="260" y="849"/>
                    <a:pt x="260" y="849"/>
                  </a:cubicBezTo>
                  <a:cubicBezTo>
                    <a:pt x="248" y="846"/>
                    <a:pt x="248" y="846"/>
                    <a:pt x="248" y="846"/>
                  </a:cubicBezTo>
                  <a:cubicBezTo>
                    <a:pt x="235" y="852"/>
                    <a:pt x="235" y="852"/>
                    <a:pt x="235" y="852"/>
                  </a:cubicBezTo>
                  <a:cubicBezTo>
                    <a:pt x="231" y="843"/>
                    <a:pt x="231" y="843"/>
                    <a:pt x="231" y="843"/>
                  </a:cubicBezTo>
                  <a:cubicBezTo>
                    <a:pt x="227" y="858"/>
                    <a:pt x="227" y="858"/>
                    <a:pt x="227" y="858"/>
                  </a:cubicBezTo>
                  <a:cubicBezTo>
                    <a:pt x="222" y="859"/>
                    <a:pt x="222" y="859"/>
                    <a:pt x="222" y="859"/>
                  </a:cubicBezTo>
                  <a:cubicBezTo>
                    <a:pt x="219" y="862"/>
                    <a:pt x="219" y="862"/>
                    <a:pt x="219" y="862"/>
                  </a:cubicBezTo>
                  <a:cubicBezTo>
                    <a:pt x="208" y="868"/>
                    <a:pt x="208" y="868"/>
                    <a:pt x="208" y="868"/>
                  </a:cubicBezTo>
                  <a:cubicBezTo>
                    <a:pt x="197" y="862"/>
                    <a:pt x="197" y="862"/>
                    <a:pt x="197" y="862"/>
                  </a:cubicBezTo>
                  <a:cubicBezTo>
                    <a:pt x="188" y="863"/>
                    <a:pt x="188" y="863"/>
                    <a:pt x="188" y="863"/>
                  </a:cubicBezTo>
                  <a:cubicBezTo>
                    <a:pt x="181" y="858"/>
                    <a:pt x="181" y="858"/>
                    <a:pt x="181" y="858"/>
                  </a:cubicBezTo>
                  <a:cubicBezTo>
                    <a:pt x="181" y="858"/>
                    <a:pt x="180" y="853"/>
                    <a:pt x="178" y="851"/>
                  </a:cubicBezTo>
                  <a:cubicBezTo>
                    <a:pt x="175" y="849"/>
                    <a:pt x="167" y="840"/>
                    <a:pt x="167" y="840"/>
                  </a:cubicBezTo>
                  <a:cubicBezTo>
                    <a:pt x="152" y="831"/>
                    <a:pt x="152" y="831"/>
                    <a:pt x="152" y="831"/>
                  </a:cubicBezTo>
                  <a:cubicBezTo>
                    <a:pt x="160" y="850"/>
                    <a:pt x="160" y="850"/>
                    <a:pt x="160" y="850"/>
                  </a:cubicBezTo>
                  <a:cubicBezTo>
                    <a:pt x="162" y="851"/>
                    <a:pt x="162" y="851"/>
                    <a:pt x="162" y="851"/>
                  </a:cubicBezTo>
                  <a:cubicBezTo>
                    <a:pt x="155" y="862"/>
                    <a:pt x="155" y="862"/>
                    <a:pt x="155" y="862"/>
                  </a:cubicBezTo>
                  <a:cubicBezTo>
                    <a:pt x="155" y="874"/>
                    <a:pt x="155" y="874"/>
                    <a:pt x="155" y="874"/>
                  </a:cubicBezTo>
                  <a:cubicBezTo>
                    <a:pt x="149" y="877"/>
                    <a:pt x="149" y="877"/>
                    <a:pt x="149" y="877"/>
                  </a:cubicBezTo>
                  <a:cubicBezTo>
                    <a:pt x="143" y="875"/>
                    <a:pt x="143" y="875"/>
                    <a:pt x="143" y="875"/>
                  </a:cubicBezTo>
                  <a:cubicBezTo>
                    <a:pt x="110" y="837"/>
                    <a:pt x="110" y="837"/>
                    <a:pt x="110" y="837"/>
                  </a:cubicBezTo>
                  <a:cubicBezTo>
                    <a:pt x="105" y="825"/>
                    <a:pt x="105" y="825"/>
                    <a:pt x="105" y="825"/>
                  </a:cubicBezTo>
                  <a:cubicBezTo>
                    <a:pt x="87" y="832"/>
                    <a:pt x="87" y="832"/>
                    <a:pt x="87" y="832"/>
                  </a:cubicBezTo>
                  <a:cubicBezTo>
                    <a:pt x="85" y="851"/>
                    <a:pt x="85" y="851"/>
                    <a:pt x="85" y="851"/>
                  </a:cubicBezTo>
                  <a:cubicBezTo>
                    <a:pt x="86" y="872"/>
                    <a:pt x="86" y="872"/>
                    <a:pt x="86" y="872"/>
                  </a:cubicBezTo>
                  <a:cubicBezTo>
                    <a:pt x="81" y="872"/>
                    <a:pt x="81" y="872"/>
                    <a:pt x="81" y="872"/>
                  </a:cubicBezTo>
                  <a:cubicBezTo>
                    <a:pt x="76" y="859"/>
                    <a:pt x="76" y="859"/>
                    <a:pt x="76" y="859"/>
                  </a:cubicBezTo>
                  <a:cubicBezTo>
                    <a:pt x="79" y="852"/>
                    <a:pt x="79" y="852"/>
                    <a:pt x="79" y="852"/>
                  </a:cubicBezTo>
                  <a:cubicBezTo>
                    <a:pt x="74" y="838"/>
                    <a:pt x="74" y="838"/>
                    <a:pt x="74" y="838"/>
                  </a:cubicBezTo>
                  <a:cubicBezTo>
                    <a:pt x="65" y="826"/>
                    <a:pt x="65" y="826"/>
                    <a:pt x="65" y="826"/>
                  </a:cubicBezTo>
                  <a:cubicBezTo>
                    <a:pt x="58" y="806"/>
                    <a:pt x="58" y="806"/>
                    <a:pt x="58" y="806"/>
                  </a:cubicBezTo>
                  <a:cubicBezTo>
                    <a:pt x="63" y="789"/>
                    <a:pt x="63" y="789"/>
                    <a:pt x="63" y="789"/>
                  </a:cubicBezTo>
                  <a:cubicBezTo>
                    <a:pt x="72" y="787"/>
                    <a:pt x="72" y="787"/>
                    <a:pt x="72" y="787"/>
                  </a:cubicBezTo>
                  <a:cubicBezTo>
                    <a:pt x="77" y="788"/>
                    <a:pt x="77" y="788"/>
                    <a:pt x="77" y="788"/>
                  </a:cubicBezTo>
                  <a:cubicBezTo>
                    <a:pt x="76" y="804"/>
                    <a:pt x="76" y="804"/>
                    <a:pt x="76" y="804"/>
                  </a:cubicBezTo>
                  <a:cubicBezTo>
                    <a:pt x="78" y="810"/>
                    <a:pt x="78" y="810"/>
                    <a:pt x="78" y="810"/>
                  </a:cubicBezTo>
                  <a:cubicBezTo>
                    <a:pt x="81" y="809"/>
                    <a:pt x="81" y="809"/>
                    <a:pt x="81" y="809"/>
                  </a:cubicBezTo>
                  <a:cubicBezTo>
                    <a:pt x="84" y="797"/>
                    <a:pt x="84" y="797"/>
                    <a:pt x="84" y="797"/>
                  </a:cubicBezTo>
                  <a:cubicBezTo>
                    <a:pt x="84" y="797"/>
                    <a:pt x="81" y="786"/>
                    <a:pt x="81" y="786"/>
                  </a:cubicBezTo>
                  <a:cubicBezTo>
                    <a:pt x="81" y="786"/>
                    <a:pt x="81" y="782"/>
                    <a:pt x="81" y="782"/>
                  </a:cubicBezTo>
                  <a:cubicBezTo>
                    <a:pt x="102" y="753"/>
                    <a:pt x="102" y="753"/>
                    <a:pt x="102" y="753"/>
                  </a:cubicBezTo>
                  <a:cubicBezTo>
                    <a:pt x="114" y="746"/>
                    <a:pt x="114" y="746"/>
                    <a:pt x="114" y="746"/>
                  </a:cubicBezTo>
                  <a:cubicBezTo>
                    <a:pt x="120" y="733"/>
                    <a:pt x="120" y="733"/>
                    <a:pt x="120" y="733"/>
                  </a:cubicBezTo>
                  <a:cubicBezTo>
                    <a:pt x="134" y="709"/>
                    <a:pt x="134" y="709"/>
                    <a:pt x="134" y="709"/>
                  </a:cubicBezTo>
                  <a:cubicBezTo>
                    <a:pt x="153" y="696"/>
                    <a:pt x="153" y="696"/>
                    <a:pt x="153" y="696"/>
                  </a:cubicBezTo>
                  <a:cubicBezTo>
                    <a:pt x="151" y="681"/>
                    <a:pt x="151" y="681"/>
                    <a:pt x="151" y="681"/>
                  </a:cubicBezTo>
                  <a:cubicBezTo>
                    <a:pt x="149" y="679"/>
                    <a:pt x="149" y="679"/>
                    <a:pt x="149" y="679"/>
                  </a:cubicBezTo>
                  <a:cubicBezTo>
                    <a:pt x="154" y="674"/>
                    <a:pt x="154" y="674"/>
                    <a:pt x="154" y="674"/>
                  </a:cubicBezTo>
                  <a:cubicBezTo>
                    <a:pt x="143" y="659"/>
                    <a:pt x="143" y="659"/>
                    <a:pt x="143" y="659"/>
                  </a:cubicBezTo>
                  <a:cubicBezTo>
                    <a:pt x="136" y="657"/>
                    <a:pt x="136" y="657"/>
                    <a:pt x="136" y="657"/>
                  </a:cubicBezTo>
                  <a:cubicBezTo>
                    <a:pt x="129" y="642"/>
                    <a:pt x="129" y="642"/>
                    <a:pt x="129" y="642"/>
                  </a:cubicBezTo>
                  <a:cubicBezTo>
                    <a:pt x="137" y="631"/>
                    <a:pt x="137" y="631"/>
                    <a:pt x="137" y="631"/>
                  </a:cubicBezTo>
                  <a:cubicBezTo>
                    <a:pt x="139" y="619"/>
                    <a:pt x="139" y="619"/>
                    <a:pt x="139" y="619"/>
                  </a:cubicBezTo>
                  <a:cubicBezTo>
                    <a:pt x="138" y="598"/>
                    <a:pt x="138" y="598"/>
                    <a:pt x="138" y="598"/>
                  </a:cubicBezTo>
                  <a:cubicBezTo>
                    <a:pt x="142" y="598"/>
                    <a:pt x="142" y="598"/>
                    <a:pt x="142" y="598"/>
                  </a:cubicBezTo>
                  <a:cubicBezTo>
                    <a:pt x="151" y="585"/>
                    <a:pt x="151" y="585"/>
                    <a:pt x="151" y="585"/>
                  </a:cubicBezTo>
                  <a:cubicBezTo>
                    <a:pt x="166" y="595"/>
                    <a:pt x="166" y="595"/>
                    <a:pt x="166" y="595"/>
                  </a:cubicBezTo>
                  <a:cubicBezTo>
                    <a:pt x="190" y="603"/>
                    <a:pt x="190" y="603"/>
                    <a:pt x="190" y="603"/>
                  </a:cubicBezTo>
                  <a:cubicBezTo>
                    <a:pt x="197" y="611"/>
                    <a:pt x="197" y="611"/>
                    <a:pt x="197" y="611"/>
                  </a:cubicBezTo>
                  <a:cubicBezTo>
                    <a:pt x="199" y="611"/>
                    <a:pt x="199" y="611"/>
                    <a:pt x="199" y="611"/>
                  </a:cubicBezTo>
                  <a:cubicBezTo>
                    <a:pt x="193" y="599"/>
                    <a:pt x="193" y="599"/>
                    <a:pt x="193" y="599"/>
                  </a:cubicBezTo>
                  <a:cubicBezTo>
                    <a:pt x="187" y="598"/>
                    <a:pt x="187" y="598"/>
                    <a:pt x="187" y="598"/>
                  </a:cubicBezTo>
                  <a:cubicBezTo>
                    <a:pt x="166" y="587"/>
                    <a:pt x="166" y="587"/>
                    <a:pt x="166" y="587"/>
                  </a:cubicBezTo>
                  <a:cubicBezTo>
                    <a:pt x="164" y="579"/>
                    <a:pt x="164" y="579"/>
                    <a:pt x="164" y="579"/>
                  </a:cubicBezTo>
                  <a:cubicBezTo>
                    <a:pt x="158" y="573"/>
                    <a:pt x="158" y="573"/>
                    <a:pt x="158" y="573"/>
                  </a:cubicBezTo>
                  <a:cubicBezTo>
                    <a:pt x="156" y="561"/>
                    <a:pt x="156" y="561"/>
                    <a:pt x="156" y="561"/>
                  </a:cubicBezTo>
                  <a:cubicBezTo>
                    <a:pt x="153" y="561"/>
                    <a:pt x="153" y="561"/>
                    <a:pt x="153" y="561"/>
                  </a:cubicBezTo>
                  <a:cubicBezTo>
                    <a:pt x="153" y="572"/>
                    <a:pt x="153" y="572"/>
                    <a:pt x="153" y="572"/>
                  </a:cubicBezTo>
                  <a:cubicBezTo>
                    <a:pt x="158" y="579"/>
                    <a:pt x="158" y="579"/>
                    <a:pt x="158" y="579"/>
                  </a:cubicBezTo>
                  <a:cubicBezTo>
                    <a:pt x="149" y="581"/>
                    <a:pt x="149" y="581"/>
                    <a:pt x="149" y="581"/>
                  </a:cubicBezTo>
                  <a:cubicBezTo>
                    <a:pt x="147" y="574"/>
                    <a:pt x="147" y="574"/>
                    <a:pt x="147" y="574"/>
                  </a:cubicBezTo>
                  <a:cubicBezTo>
                    <a:pt x="149" y="567"/>
                    <a:pt x="149" y="567"/>
                    <a:pt x="149" y="567"/>
                  </a:cubicBezTo>
                  <a:cubicBezTo>
                    <a:pt x="146" y="563"/>
                    <a:pt x="146" y="563"/>
                    <a:pt x="146" y="563"/>
                  </a:cubicBezTo>
                  <a:cubicBezTo>
                    <a:pt x="143" y="569"/>
                    <a:pt x="143" y="569"/>
                    <a:pt x="143" y="569"/>
                  </a:cubicBezTo>
                  <a:cubicBezTo>
                    <a:pt x="142" y="579"/>
                    <a:pt x="142" y="579"/>
                    <a:pt x="142" y="579"/>
                  </a:cubicBezTo>
                  <a:cubicBezTo>
                    <a:pt x="138" y="580"/>
                    <a:pt x="138" y="580"/>
                    <a:pt x="138" y="580"/>
                  </a:cubicBezTo>
                  <a:cubicBezTo>
                    <a:pt x="139" y="585"/>
                    <a:pt x="139" y="585"/>
                    <a:pt x="139" y="585"/>
                  </a:cubicBezTo>
                  <a:cubicBezTo>
                    <a:pt x="133" y="592"/>
                    <a:pt x="133" y="592"/>
                    <a:pt x="133" y="592"/>
                  </a:cubicBezTo>
                  <a:cubicBezTo>
                    <a:pt x="128" y="604"/>
                    <a:pt x="128" y="604"/>
                    <a:pt x="128" y="604"/>
                  </a:cubicBezTo>
                  <a:cubicBezTo>
                    <a:pt x="118" y="600"/>
                    <a:pt x="118" y="600"/>
                    <a:pt x="118" y="600"/>
                  </a:cubicBezTo>
                  <a:cubicBezTo>
                    <a:pt x="121" y="594"/>
                    <a:pt x="121" y="594"/>
                    <a:pt x="121" y="594"/>
                  </a:cubicBezTo>
                  <a:cubicBezTo>
                    <a:pt x="119" y="578"/>
                    <a:pt x="119" y="578"/>
                    <a:pt x="119" y="578"/>
                  </a:cubicBezTo>
                  <a:cubicBezTo>
                    <a:pt x="115" y="578"/>
                    <a:pt x="115" y="578"/>
                    <a:pt x="115" y="578"/>
                  </a:cubicBezTo>
                  <a:cubicBezTo>
                    <a:pt x="116" y="592"/>
                    <a:pt x="116" y="592"/>
                    <a:pt x="116" y="592"/>
                  </a:cubicBezTo>
                  <a:cubicBezTo>
                    <a:pt x="114" y="594"/>
                    <a:pt x="114" y="594"/>
                    <a:pt x="114" y="594"/>
                  </a:cubicBezTo>
                  <a:cubicBezTo>
                    <a:pt x="110" y="588"/>
                    <a:pt x="110" y="588"/>
                    <a:pt x="110" y="588"/>
                  </a:cubicBezTo>
                  <a:cubicBezTo>
                    <a:pt x="105" y="583"/>
                    <a:pt x="105" y="583"/>
                    <a:pt x="105" y="583"/>
                  </a:cubicBezTo>
                  <a:cubicBezTo>
                    <a:pt x="104" y="577"/>
                    <a:pt x="104" y="577"/>
                    <a:pt x="104" y="577"/>
                  </a:cubicBezTo>
                  <a:cubicBezTo>
                    <a:pt x="101" y="578"/>
                    <a:pt x="101" y="578"/>
                    <a:pt x="101" y="578"/>
                  </a:cubicBezTo>
                  <a:cubicBezTo>
                    <a:pt x="100" y="587"/>
                    <a:pt x="100" y="587"/>
                    <a:pt x="100" y="587"/>
                  </a:cubicBezTo>
                  <a:cubicBezTo>
                    <a:pt x="97" y="589"/>
                    <a:pt x="97" y="589"/>
                    <a:pt x="97" y="589"/>
                  </a:cubicBezTo>
                  <a:cubicBezTo>
                    <a:pt x="96" y="603"/>
                    <a:pt x="96" y="603"/>
                    <a:pt x="96" y="603"/>
                  </a:cubicBezTo>
                  <a:cubicBezTo>
                    <a:pt x="90" y="602"/>
                    <a:pt x="90" y="602"/>
                    <a:pt x="90" y="602"/>
                  </a:cubicBezTo>
                  <a:cubicBezTo>
                    <a:pt x="86" y="598"/>
                    <a:pt x="86" y="598"/>
                    <a:pt x="86" y="598"/>
                  </a:cubicBezTo>
                  <a:cubicBezTo>
                    <a:pt x="86" y="578"/>
                    <a:pt x="86" y="578"/>
                    <a:pt x="86" y="578"/>
                  </a:cubicBezTo>
                  <a:cubicBezTo>
                    <a:pt x="88" y="567"/>
                    <a:pt x="88" y="567"/>
                    <a:pt x="88" y="567"/>
                  </a:cubicBezTo>
                  <a:cubicBezTo>
                    <a:pt x="115" y="539"/>
                    <a:pt x="115" y="539"/>
                    <a:pt x="115" y="539"/>
                  </a:cubicBezTo>
                  <a:cubicBezTo>
                    <a:pt x="125" y="537"/>
                    <a:pt x="125" y="537"/>
                    <a:pt x="125" y="537"/>
                  </a:cubicBezTo>
                  <a:cubicBezTo>
                    <a:pt x="134" y="527"/>
                    <a:pt x="134" y="527"/>
                    <a:pt x="134" y="527"/>
                  </a:cubicBezTo>
                  <a:cubicBezTo>
                    <a:pt x="147" y="520"/>
                    <a:pt x="147" y="520"/>
                    <a:pt x="147" y="520"/>
                  </a:cubicBezTo>
                  <a:cubicBezTo>
                    <a:pt x="148" y="516"/>
                    <a:pt x="148" y="516"/>
                    <a:pt x="148" y="516"/>
                  </a:cubicBezTo>
                  <a:cubicBezTo>
                    <a:pt x="135" y="520"/>
                    <a:pt x="135" y="520"/>
                    <a:pt x="135" y="520"/>
                  </a:cubicBezTo>
                  <a:cubicBezTo>
                    <a:pt x="134" y="517"/>
                    <a:pt x="134" y="517"/>
                    <a:pt x="134" y="517"/>
                  </a:cubicBezTo>
                  <a:cubicBezTo>
                    <a:pt x="115" y="533"/>
                    <a:pt x="115" y="533"/>
                    <a:pt x="115" y="533"/>
                  </a:cubicBezTo>
                  <a:cubicBezTo>
                    <a:pt x="111" y="538"/>
                    <a:pt x="111" y="538"/>
                    <a:pt x="111" y="538"/>
                  </a:cubicBezTo>
                  <a:cubicBezTo>
                    <a:pt x="106" y="539"/>
                    <a:pt x="106" y="539"/>
                    <a:pt x="106" y="539"/>
                  </a:cubicBezTo>
                  <a:cubicBezTo>
                    <a:pt x="89" y="559"/>
                    <a:pt x="89" y="559"/>
                    <a:pt x="89" y="559"/>
                  </a:cubicBezTo>
                  <a:cubicBezTo>
                    <a:pt x="82" y="564"/>
                    <a:pt x="82" y="564"/>
                    <a:pt x="82" y="564"/>
                  </a:cubicBezTo>
                  <a:cubicBezTo>
                    <a:pt x="78" y="560"/>
                    <a:pt x="78" y="560"/>
                    <a:pt x="78" y="560"/>
                  </a:cubicBezTo>
                  <a:cubicBezTo>
                    <a:pt x="74" y="561"/>
                    <a:pt x="74" y="561"/>
                    <a:pt x="74" y="561"/>
                  </a:cubicBezTo>
                  <a:cubicBezTo>
                    <a:pt x="74" y="589"/>
                    <a:pt x="74" y="589"/>
                    <a:pt x="74" y="589"/>
                  </a:cubicBezTo>
                  <a:cubicBezTo>
                    <a:pt x="83" y="607"/>
                    <a:pt x="83" y="607"/>
                    <a:pt x="83" y="607"/>
                  </a:cubicBezTo>
                  <a:cubicBezTo>
                    <a:pt x="80" y="617"/>
                    <a:pt x="80" y="617"/>
                    <a:pt x="80" y="617"/>
                  </a:cubicBezTo>
                  <a:cubicBezTo>
                    <a:pt x="72" y="617"/>
                    <a:pt x="72" y="617"/>
                    <a:pt x="72" y="617"/>
                  </a:cubicBezTo>
                  <a:cubicBezTo>
                    <a:pt x="68" y="623"/>
                    <a:pt x="68" y="623"/>
                    <a:pt x="68" y="623"/>
                  </a:cubicBezTo>
                  <a:cubicBezTo>
                    <a:pt x="55" y="650"/>
                    <a:pt x="55" y="650"/>
                    <a:pt x="55" y="650"/>
                  </a:cubicBezTo>
                  <a:cubicBezTo>
                    <a:pt x="54" y="657"/>
                    <a:pt x="54" y="657"/>
                    <a:pt x="54" y="657"/>
                  </a:cubicBezTo>
                  <a:cubicBezTo>
                    <a:pt x="50" y="658"/>
                    <a:pt x="50" y="658"/>
                    <a:pt x="50" y="658"/>
                  </a:cubicBezTo>
                  <a:cubicBezTo>
                    <a:pt x="47" y="669"/>
                    <a:pt x="47" y="669"/>
                    <a:pt x="47" y="669"/>
                  </a:cubicBezTo>
                  <a:cubicBezTo>
                    <a:pt x="33" y="685"/>
                    <a:pt x="33" y="685"/>
                    <a:pt x="33" y="685"/>
                  </a:cubicBezTo>
                  <a:cubicBezTo>
                    <a:pt x="37" y="698"/>
                    <a:pt x="37" y="698"/>
                    <a:pt x="37" y="698"/>
                  </a:cubicBezTo>
                  <a:cubicBezTo>
                    <a:pt x="26" y="709"/>
                    <a:pt x="26" y="709"/>
                    <a:pt x="26" y="709"/>
                  </a:cubicBezTo>
                  <a:cubicBezTo>
                    <a:pt x="11" y="709"/>
                    <a:pt x="11" y="709"/>
                    <a:pt x="11" y="709"/>
                  </a:cubicBezTo>
                  <a:cubicBezTo>
                    <a:pt x="0" y="703"/>
                    <a:pt x="0" y="703"/>
                    <a:pt x="0" y="703"/>
                  </a:cubicBezTo>
                  <a:cubicBezTo>
                    <a:pt x="4" y="686"/>
                    <a:pt x="4" y="686"/>
                    <a:pt x="4" y="686"/>
                  </a:cubicBezTo>
                  <a:cubicBezTo>
                    <a:pt x="12" y="681"/>
                    <a:pt x="12" y="681"/>
                    <a:pt x="12" y="681"/>
                  </a:cubicBezTo>
                  <a:cubicBezTo>
                    <a:pt x="18" y="681"/>
                    <a:pt x="18" y="681"/>
                    <a:pt x="18" y="681"/>
                  </a:cubicBezTo>
                  <a:cubicBezTo>
                    <a:pt x="21" y="651"/>
                    <a:pt x="21" y="651"/>
                    <a:pt x="21" y="651"/>
                  </a:cubicBezTo>
                  <a:cubicBezTo>
                    <a:pt x="31" y="640"/>
                    <a:pt x="31" y="640"/>
                    <a:pt x="31" y="640"/>
                  </a:cubicBezTo>
                  <a:cubicBezTo>
                    <a:pt x="33" y="626"/>
                    <a:pt x="33" y="626"/>
                    <a:pt x="33" y="626"/>
                  </a:cubicBezTo>
                  <a:cubicBezTo>
                    <a:pt x="33" y="626"/>
                    <a:pt x="47" y="614"/>
                    <a:pt x="47" y="614"/>
                  </a:cubicBezTo>
                  <a:cubicBezTo>
                    <a:pt x="47" y="614"/>
                    <a:pt x="60" y="608"/>
                    <a:pt x="60" y="608"/>
                  </a:cubicBezTo>
                  <a:cubicBezTo>
                    <a:pt x="68" y="598"/>
                    <a:pt x="68" y="598"/>
                    <a:pt x="68" y="598"/>
                  </a:cubicBezTo>
                  <a:cubicBezTo>
                    <a:pt x="66" y="595"/>
                    <a:pt x="66" y="595"/>
                    <a:pt x="66" y="595"/>
                  </a:cubicBezTo>
                  <a:cubicBezTo>
                    <a:pt x="57" y="604"/>
                    <a:pt x="57" y="604"/>
                    <a:pt x="57" y="604"/>
                  </a:cubicBezTo>
                  <a:cubicBezTo>
                    <a:pt x="45" y="611"/>
                    <a:pt x="45" y="611"/>
                    <a:pt x="45" y="611"/>
                  </a:cubicBezTo>
                  <a:cubicBezTo>
                    <a:pt x="43" y="606"/>
                    <a:pt x="43" y="606"/>
                    <a:pt x="43" y="606"/>
                  </a:cubicBezTo>
                  <a:cubicBezTo>
                    <a:pt x="45" y="602"/>
                    <a:pt x="45" y="602"/>
                    <a:pt x="45" y="602"/>
                  </a:cubicBezTo>
                  <a:cubicBezTo>
                    <a:pt x="40" y="598"/>
                    <a:pt x="40" y="598"/>
                    <a:pt x="40" y="598"/>
                  </a:cubicBezTo>
                  <a:cubicBezTo>
                    <a:pt x="42" y="590"/>
                    <a:pt x="42" y="590"/>
                    <a:pt x="42" y="590"/>
                  </a:cubicBezTo>
                  <a:cubicBezTo>
                    <a:pt x="50" y="581"/>
                    <a:pt x="50" y="581"/>
                    <a:pt x="50" y="581"/>
                  </a:cubicBezTo>
                  <a:cubicBezTo>
                    <a:pt x="54" y="575"/>
                    <a:pt x="54" y="575"/>
                    <a:pt x="54" y="575"/>
                  </a:cubicBezTo>
                  <a:cubicBezTo>
                    <a:pt x="52" y="573"/>
                    <a:pt x="52" y="573"/>
                    <a:pt x="52" y="573"/>
                  </a:cubicBezTo>
                  <a:cubicBezTo>
                    <a:pt x="46" y="579"/>
                    <a:pt x="46" y="579"/>
                    <a:pt x="46" y="579"/>
                  </a:cubicBezTo>
                  <a:cubicBezTo>
                    <a:pt x="42" y="579"/>
                    <a:pt x="42" y="579"/>
                    <a:pt x="42" y="579"/>
                  </a:cubicBezTo>
                  <a:cubicBezTo>
                    <a:pt x="42" y="575"/>
                    <a:pt x="42" y="575"/>
                    <a:pt x="42" y="575"/>
                  </a:cubicBezTo>
                  <a:cubicBezTo>
                    <a:pt x="53" y="565"/>
                    <a:pt x="53" y="565"/>
                    <a:pt x="53" y="565"/>
                  </a:cubicBezTo>
                  <a:cubicBezTo>
                    <a:pt x="56" y="557"/>
                    <a:pt x="56" y="557"/>
                    <a:pt x="56" y="557"/>
                  </a:cubicBezTo>
                  <a:cubicBezTo>
                    <a:pt x="61" y="555"/>
                    <a:pt x="61" y="555"/>
                    <a:pt x="61" y="555"/>
                  </a:cubicBezTo>
                  <a:cubicBezTo>
                    <a:pt x="61" y="551"/>
                    <a:pt x="61" y="551"/>
                    <a:pt x="61" y="551"/>
                  </a:cubicBezTo>
                  <a:cubicBezTo>
                    <a:pt x="55" y="554"/>
                    <a:pt x="55" y="554"/>
                    <a:pt x="55" y="554"/>
                  </a:cubicBezTo>
                  <a:cubicBezTo>
                    <a:pt x="48" y="564"/>
                    <a:pt x="48" y="564"/>
                    <a:pt x="48" y="564"/>
                  </a:cubicBezTo>
                  <a:cubicBezTo>
                    <a:pt x="42" y="569"/>
                    <a:pt x="42" y="569"/>
                    <a:pt x="42" y="569"/>
                  </a:cubicBezTo>
                  <a:cubicBezTo>
                    <a:pt x="40" y="564"/>
                    <a:pt x="40" y="564"/>
                    <a:pt x="40" y="564"/>
                  </a:cubicBezTo>
                  <a:cubicBezTo>
                    <a:pt x="47" y="556"/>
                    <a:pt x="47" y="556"/>
                    <a:pt x="47" y="556"/>
                  </a:cubicBezTo>
                  <a:cubicBezTo>
                    <a:pt x="52" y="551"/>
                    <a:pt x="52" y="551"/>
                    <a:pt x="52" y="551"/>
                  </a:cubicBezTo>
                  <a:cubicBezTo>
                    <a:pt x="64" y="539"/>
                    <a:pt x="64" y="539"/>
                    <a:pt x="64" y="539"/>
                  </a:cubicBezTo>
                  <a:cubicBezTo>
                    <a:pt x="68" y="537"/>
                    <a:pt x="68" y="537"/>
                    <a:pt x="68" y="537"/>
                  </a:cubicBezTo>
                  <a:cubicBezTo>
                    <a:pt x="69" y="531"/>
                    <a:pt x="69" y="531"/>
                    <a:pt x="69" y="531"/>
                  </a:cubicBezTo>
                  <a:cubicBezTo>
                    <a:pt x="69" y="531"/>
                    <a:pt x="75" y="524"/>
                    <a:pt x="75" y="524"/>
                  </a:cubicBezTo>
                  <a:cubicBezTo>
                    <a:pt x="75" y="524"/>
                    <a:pt x="72" y="522"/>
                    <a:pt x="72" y="522"/>
                  </a:cubicBezTo>
                  <a:cubicBezTo>
                    <a:pt x="72" y="522"/>
                    <a:pt x="66" y="527"/>
                    <a:pt x="66" y="527"/>
                  </a:cubicBezTo>
                  <a:cubicBezTo>
                    <a:pt x="63" y="531"/>
                    <a:pt x="63" y="531"/>
                    <a:pt x="63" y="531"/>
                  </a:cubicBezTo>
                  <a:cubicBezTo>
                    <a:pt x="59" y="531"/>
                    <a:pt x="59" y="531"/>
                    <a:pt x="59" y="531"/>
                  </a:cubicBezTo>
                  <a:cubicBezTo>
                    <a:pt x="63" y="523"/>
                    <a:pt x="63" y="523"/>
                    <a:pt x="63" y="523"/>
                  </a:cubicBezTo>
                  <a:cubicBezTo>
                    <a:pt x="75" y="513"/>
                    <a:pt x="75" y="513"/>
                    <a:pt x="75" y="513"/>
                  </a:cubicBezTo>
                  <a:cubicBezTo>
                    <a:pt x="74" y="509"/>
                    <a:pt x="74" y="509"/>
                    <a:pt x="74" y="509"/>
                  </a:cubicBezTo>
                  <a:cubicBezTo>
                    <a:pt x="82" y="505"/>
                    <a:pt x="82" y="505"/>
                    <a:pt x="82" y="505"/>
                  </a:cubicBezTo>
                  <a:cubicBezTo>
                    <a:pt x="81" y="502"/>
                    <a:pt x="81" y="502"/>
                    <a:pt x="81" y="502"/>
                  </a:cubicBezTo>
                  <a:cubicBezTo>
                    <a:pt x="76" y="504"/>
                    <a:pt x="76" y="504"/>
                    <a:pt x="76" y="504"/>
                  </a:cubicBezTo>
                  <a:cubicBezTo>
                    <a:pt x="72" y="502"/>
                    <a:pt x="72" y="502"/>
                    <a:pt x="72" y="502"/>
                  </a:cubicBezTo>
                  <a:cubicBezTo>
                    <a:pt x="66" y="504"/>
                    <a:pt x="66" y="504"/>
                    <a:pt x="66" y="504"/>
                  </a:cubicBezTo>
                  <a:cubicBezTo>
                    <a:pt x="63" y="509"/>
                    <a:pt x="63" y="509"/>
                    <a:pt x="63" y="509"/>
                  </a:cubicBezTo>
                  <a:cubicBezTo>
                    <a:pt x="62" y="516"/>
                    <a:pt x="62" y="516"/>
                    <a:pt x="62" y="516"/>
                  </a:cubicBezTo>
                  <a:cubicBezTo>
                    <a:pt x="59" y="513"/>
                    <a:pt x="59" y="513"/>
                    <a:pt x="59" y="513"/>
                  </a:cubicBezTo>
                  <a:cubicBezTo>
                    <a:pt x="59" y="504"/>
                    <a:pt x="59" y="504"/>
                    <a:pt x="59" y="504"/>
                  </a:cubicBezTo>
                  <a:cubicBezTo>
                    <a:pt x="65" y="499"/>
                    <a:pt x="65" y="499"/>
                    <a:pt x="65" y="499"/>
                  </a:cubicBezTo>
                  <a:cubicBezTo>
                    <a:pt x="65" y="492"/>
                    <a:pt x="65" y="492"/>
                    <a:pt x="65" y="492"/>
                  </a:cubicBezTo>
                  <a:cubicBezTo>
                    <a:pt x="70" y="488"/>
                    <a:pt x="70" y="488"/>
                    <a:pt x="70" y="488"/>
                  </a:cubicBezTo>
                  <a:cubicBezTo>
                    <a:pt x="72" y="494"/>
                    <a:pt x="72" y="494"/>
                    <a:pt x="72" y="494"/>
                  </a:cubicBezTo>
                  <a:cubicBezTo>
                    <a:pt x="76" y="486"/>
                    <a:pt x="76" y="486"/>
                    <a:pt x="76" y="486"/>
                  </a:cubicBezTo>
                  <a:cubicBezTo>
                    <a:pt x="81" y="484"/>
                    <a:pt x="81" y="484"/>
                    <a:pt x="81" y="484"/>
                  </a:cubicBezTo>
                  <a:cubicBezTo>
                    <a:pt x="82" y="478"/>
                    <a:pt x="82" y="478"/>
                    <a:pt x="82" y="478"/>
                  </a:cubicBezTo>
                  <a:cubicBezTo>
                    <a:pt x="79" y="473"/>
                    <a:pt x="79" y="473"/>
                    <a:pt x="79" y="473"/>
                  </a:cubicBezTo>
                  <a:cubicBezTo>
                    <a:pt x="87" y="468"/>
                    <a:pt x="87" y="468"/>
                    <a:pt x="87" y="468"/>
                  </a:cubicBezTo>
                  <a:cubicBezTo>
                    <a:pt x="88" y="470"/>
                    <a:pt x="88" y="470"/>
                    <a:pt x="88" y="470"/>
                  </a:cubicBezTo>
                  <a:cubicBezTo>
                    <a:pt x="96" y="465"/>
                    <a:pt x="96" y="465"/>
                    <a:pt x="96" y="465"/>
                  </a:cubicBezTo>
                  <a:cubicBezTo>
                    <a:pt x="103" y="466"/>
                    <a:pt x="103" y="466"/>
                    <a:pt x="103" y="466"/>
                  </a:cubicBezTo>
                  <a:cubicBezTo>
                    <a:pt x="99" y="457"/>
                    <a:pt x="99" y="457"/>
                    <a:pt x="99" y="457"/>
                  </a:cubicBezTo>
                  <a:cubicBezTo>
                    <a:pt x="95" y="458"/>
                    <a:pt x="95" y="458"/>
                    <a:pt x="95" y="458"/>
                  </a:cubicBezTo>
                  <a:cubicBezTo>
                    <a:pt x="95" y="454"/>
                    <a:pt x="95" y="454"/>
                    <a:pt x="95" y="454"/>
                  </a:cubicBezTo>
                  <a:cubicBezTo>
                    <a:pt x="108" y="449"/>
                    <a:pt x="108" y="449"/>
                    <a:pt x="108" y="449"/>
                  </a:cubicBezTo>
                  <a:cubicBezTo>
                    <a:pt x="105" y="444"/>
                    <a:pt x="105" y="444"/>
                    <a:pt x="105" y="444"/>
                  </a:cubicBezTo>
                  <a:cubicBezTo>
                    <a:pt x="109" y="437"/>
                    <a:pt x="109" y="437"/>
                    <a:pt x="109" y="437"/>
                  </a:cubicBezTo>
                  <a:cubicBezTo>
                    <a:pt x="122" y="426"/>
                    <a:pt x="122" y="426"/>
                    <a:pt x="122" y="426"/>
                  </a:cubicBezTo>
                  <a:cubicBezTo>
                    <a:pt x="120" y="423"/>
                    <a:pt x="120" y="423"/>
                    <a:pt x="120" y="423"/>
                  </a:cubicBezTo>
                  <a:cubicBezTo>
                    <a:pt x="120" y="423"/>
                    <a:pt x="124" y="421"/>
                    <a:pt x="124" y="421"/>
                  </a:cubicBezTo>
                  <a:cubicBezTo>
                    <a:pt x="124" y="421"/>
                    <a:pt x="140" y="419"/>
                    <a:pt x="140" y="419"/>
                  </a:cubicBezTo>
                  <a:cubicBezTo>
                    <a:pt x="138" y="413"/>
                    <a:pt x="138" y="413"/>
                    <a:pt x="138" y="413"/>
                  </a:cubicBezTo>
                  <a:cubicBezTo>
                    <a:pt x="133" y="415"/>
                    <a:pt x="133" y="415"/>
                    <a:pt x="133" y="415"/>
                  </a:cubicBezTo>
                  <a:cubicBezTo>
                    <a:pt x="133" y="411"/>
                    <a:pt x="133" y="411"/>
                    <a:pt x="133" y="411"/>
                  </a:cubicBezTo>
                  <a:cubicBezTo>
                    <a:pt x="146" y="399"/>
                    <a:pt x="146" y="399"/>
                    <a:pt x="146" y="399"/>
                  </a:cubicBezTo>
                  <a:cubicBezTo>
                    <a:pt x="151" y="391"/>
                    <a:pt x="151" y="391"/>
                    <a:pt x="151" y="391"/>
                  </a:cubicBezTo>
                  <a:cubicBezTo>
                    <a:pt x="148" y="390"/>
                    <a:pt x="148" y="390"/>
                    <a:pt x="148" y="390"/>
                  </a:cubicBezTo>
                  <a:cubicBezTo>
                    <a:pt x="142" y="398"/>
                    <a:pt x="142" y="398"/>
                    <a:pt x="142" y="398"/>
                  </a:cubicBezTo>
                  <a:cubicBezTo>
                    <a:pt x="137" y="399"/>
                    <a:pt x="137" y="399"/>
                    <a:pt x="137" y="399"/>
                  </a:cubicBezTo>
                  <a:cubicBezTo>
                    <a:pt x="134" y="405"/>
                    <a:pt x="134" y="405"/>
                    <a:pt x="134" y="405"/>
                  </a:cubicBezTo>
                  <a:cubicBezTo>
                    <a:pt x="122" y="415"/>
                    <a:pt x="122" y="415"/>
                    <a:pt x="122" y="415"/>
                  </a:cubicBezTo>
                  <a:cubicBezTo>
                    <a:pt x="110" y="423"/>
                    <a:pt x="110" y="423"/>
                    <a:pt x="110" y="423"/>
                  </a:cubicBezTo>
                  <a:cubicBezTo>
                    <a:pt x="106" y="421"/>
                    <a:pt x="106" y="421"/>
                    <a:pt x="106" y="421"/>
                  </a:cubicBezTo>
                  <a:cubicBezTo>
                    <a:pt x="101" y="428"/>
                    <a:pt x="101" y="428"/>
                    <a:pt x="101" y="428"/>
                  </a:cubicBezTo>
                  <a:cubicBezTo>
                    <a:pt x="96" y="428"/>
                    <a:pt x="96" y="428"/>
                    <a:pt x="96" y="428"/>
                  </a:cubicBezTo>
                  <a:cubicBezTo>
                    <a:pt x="93" y="435"/>
                    <a:pt x="93" y="435"/>
                    <a:pt x="93" y="435"/>
                  </a:cubicBezTo>
                  <a:cubicBezTo>
                    <a:pt x="85" y="443"/>
                    <a:pt x="85" y="443"/>
                    <a:pt x="85" y="443"/>
                  </a:cubicBezTo>
                  <a:cubicBezTo>
                    <a:pt x="76" y="445"/>
                    <a:pt x="76" y="445"/>
                    <a:pt x="76" y="445"/>
                  </a:cubicBezTo>
                  <a:cubicBezTo>
                    <a:pt x="74" y="449"/>
                    <a:pt x="74" y="449"/>
                    <a:pt x="74" y="449"/>
                  </a:cubicBezTo>
                  <a:cubicBezTo>
                    <a:pt x="68" y="448"/>
                    <a:pt x="68" y="448"/>
                    <a:pt x="68" y="448"/>
                  </a:cubicBezTo>
                  <a:cubicBezTo>
                    <a:pt x="67" y="442"/>
                    <a:pt x="67" y="442"/>
                    <a:pt x="67" y="442"/>
                  </a:cubicBezTo>
                  <a:cubicBezTo>
                    <a:pt x="57" y="436"/>
                    <a:pt x="57" y="436"/>
                    <a:pt x="57" y="436"/>
                  </a:cubicBezTo>
                  <a:cubicBezTo>
                    <a:pt x="51" y="436"/>
                    <a:pt x="51" y="436"/>
                    <a:pt x="51" y="436"/>
                  </a:cubicBezTo>
                  <a:cubicBezTo>
                    <a:pt x="42" y="427"/>
                    <a:pt x="42" y="427"/>
                    <a:pt x="42" y="427"/>
                  </a:cubicBezTo>
                  <a:cubicBezTo>
                    <a:pt x="41" y="420"/>
                    <a:pt x="41" y="420"/>
                    <a:pt x="41" y="420"/>
                  </a:cubicBezTo>
                  <a:cubicBezTo>
                    <a:pt x="41" y="420"/>
                    <a:pt x="37" y="413"/>
                    <a:pt x="37" y="413"/>
                  </a:cubicBezTo>
                  <a:cubicBezTo>
                    <a:pt x="37" y="412"/>
                    <a:pt x="37" y="408"/>
                    <a:pt x="37" y="408"/>
                  </a:cubicBezTo>
                  <a:cubicBezTo>
                    <a:pt x="58" y="408"/>
                    <a:pt x="58" y="408"/>
                    <a:pt x="58" y="408"/>
                  </a:cubicBezTo>
                  <a:cubicBezTo>
                    <a:pt x="63" y="406"/>
                    <a:pt x="63" y="406"/>
                    <a:pt x="63" y="406"/>
                  </a:cubicBezTo>
                  <a:cubicBezTo>
                    <a:pt x="66" y="406"/>
                    <a:pt x="66" y="406"/>
                    <a:pt x="66" y="406"/>
                  </a:cubicBezTo>
                  <a:cubicBezTo>
                    <a:pt x="68" y="403"/>
                    <a:pt x="68" y="403"/>
                    <a:pt x="68" y="403"/>
                  </a:cubicBezTo>
                  <a:cubicBezTo>
                    <a:pt x="71" y="404"/>
                    <a:pt x="71" y="404"/>
                    <a:pt x="71" y="404"/>
                  </a:cubicBezTo>
                  <a:cubicBezTo>
                    <a:pt x="77" y="408"/>
                    <a:pt x="77" y="408"/>
                    <a:pt x="77" y="408"/>
                  </a:cubicBezTo>
                  <a:cubicBezTo>
                    <a:pt x="85" y="410"/>
                    <a:pt x="85" y="410"/>
                    <a:pt x="85" y="410"/>
                  </a:cubicBezTo>
                  <a:cubicBezTo>
                    <a:pt x="94" y="410"/>
                    <a:pt x="94" y="410"/>
                    <a:pt x="94" y="410"/>
                  </a:cubicBezTo>
                  <a:cubicBezTo>
                    <a:pt x="90" y="408"/>
                    <a:pt x="90" y="408"/>
                    <a:pt x="90" y="408"/>
                  </a:cubicBezTo>
                  <a:cubicBezTo>
                    <a:pt x="81" y="408"/>
                    <a:pt x="81" y="408"/>
                    <a:pt x="81" y="408"/>
                  </a:cubicBezTo>
                  <a:cubicBezTo>
                    <a:pt x="81" y="408"/>
                    <a:pt x="77" y="401"/>
                    <a:pt x="77" y="401"/>
                  </a:cubicBezTo>
                  <a:cubicBezTo>
                    <a:pt x="74" y="402"/>
                    <a:pt x="74" y="402"/>
                    <a:pt x="74" y="402"/>
                  </a:cubicBezTo>
                  <a:cubicBezTo>
                    <a:pt x="73" y="400"/>
                    <a:pt x="73" y="400"/>
                    <a:pt x="73" y="400"/>
                  </a:cubicBezTo>
                  <a:cubicBezTo>
                    <a:pt x="68" y="400"/>
                    <a:pt x="68" y="400"/>
                    <a:pt x="68" y="400"/>
                  </a:cubicBezTo>
                  <a:cubicBezTo>
                    <a:pt x="68" y="401"/>
                    <a:pt x="68" y="401"/>
                    <a:pt x="68" y="401"/>
                  </a:cubicBezTo>
                  <a:cubicBezTo>
                    <a:pt x="65" y="402"/>
                    <a:pt x="65" y="402"/>
                    <a:pt x="65" y="402"/>
                  </a:cubicBezTo>
                  <a:cubicBezTo>
                    <a:pt x="64" y="404"/>
                    <a:pt x="64" y="404"/>
                    <a:pt x="64" y="404"/>
                  </a:cubicBezTo>
                  <a:cubicBezTo>
                    <a:pt x="61" y="404"/>
                    <a:pt x="61" y="404"/>
                    <a:pt x="61" y="404"/>
                  </a:cubicBezTo>
                  <a:cubicBezTo>
                    <a:pt x="61" y="404"/>
                    <a:pt x="59" y="406"/>
                    <a:pt x="59" y="406"/>
                  </a:cubicBezTo>
                  <a:cubicBezTo>
                    <a:pt x="59" y="406"/>
                    <a:pt x="57" y="404"/>
                    <a:pt x="57" y="404"/>
                  </a:cubicBezTo>
                  <a:cubicBezTo>
                    <a:pt x="48" y="404"/>
                    <a:pt x="48" y="404"/>
                    <a:pt x="48" y="404"/>
                  </a:cubicBezTo>
                  <a:cubicBezTo>
                    <a:pt x="45" y="401"/>
                    <a:pt x="45" y="401"/>
                    <a:pt x="45" y="401"/>
                  </a:cubicBezTo>
                  <a:cubicBezTo>
                    <a:pt x="35" y="399"/>
                    <a:pt x="35" y="399"/>
                    <a:pt x="35" y="399"/>
                  </a:cubicBezTo>
                  <a:cubicBezTo>
                    <a:pt x="33" y="395"/>
                    <a:pt x="33" y="395"/>
                    <a:pt x="33" y="395"/>
                  </a:cubicBezTo>
                  <a:cubicBezTo>
                    <a:pt x="24" y="398"/>
                    <a:pt x="24" y="398"/>
                    <a:pt x="24" y="398"/>
                  </a:cubicBezTo>
                  <a:cubicBezTo>
                    <a:pt x="18" y="395"/>
                    <a:pt x="18" y="395"/>
                    <a:pt x="18" y="395"/>
                  </a:cubicBezTo>
                  <a:cubicBezTo>
                    <a:pt x="16" y="385"/>
                    <a:pt x="16" y="385"/>
                    <a:pt x="16" y="385"/>
                  </a:cubicBezTo>
                  <a:cubicBezTo>
                    <a:pt x="23" y="379"/>
                    <a:pt x="23" y="379"/>
                    <a:pt x="23" y="379"/>
                  </a:cubicBezTo>
                  <a:cubicBezTo>
                    <a:pt x="48" y="383"/>
                    <a:pt x="48" y="383"/>
                    <a:pt x="48" y="383"/>
                  </a:cubicBezTo>
                  <a:cubicBezTo>
                    <a:pt x="48" y="379"/>
                    <a:pt x="48" y="379"/>
                    <a:pt x="48" y="379"/>
                  </a:cubicBezTo>
                  <a:cubicBezTo>
                    <a:pt x="60" y="390"/>
                    <a:pt x="60" y="390"/>
                    <a:pt x="60" y="390"/>
                  </a:cubicBezTo>
                  <a:cubicBezTo>
                    <a:pt x="62" y="388"/>
                    <a:pt x="62" y="388"/>
                    <a:pt x="62" y="388"/>
                  </a:cubicBezTo>
                  <a:cubicBezTo>
                    <a:pt x="59" y="382"/>
                    <a:pt x="59" y="382"/>
                    <a:pt x="59" y="382"/>
                  </a:cubicBezTo>
                  <a:cubicBezTo>
                    <a:pt x="61" y="376"/>
                    <a:pt x="61" y="376"/>
                    <a:pt x="61" y="376"/>
                  </a:cubicBezTo>
                  <a:cubicBezTo>
                    <a:pt x="68" y="373"/>
                    <a:pt x="68" y="373"/>
                    <a:pt x="68" y="373"/>
                  </a:cubicBezTo>
                  <a:cubicBezTo>
                    <a:pt x="81" y="371"/>
                    <a:pt x="81" y="371"/>
                    <a:pt x="81" y="371"/>
                  </a:cubicBezTo>
                  <a:cubicBezTo>
                    <a:pt x="76" y="366"/>
                    <a:pt x="76" y="366"/>
                    <a:pt x="76" y="366"/>
                  </a:cubicBezTo>
                  <a:cubicBezTo>
                    <a:pt x="83" y="362"/>
                    <a:pt x="83" y="362"/>
                    <a:pt x="83" y="362"/>
                  </a:cubicBezTo>
                  <a:cubicBezTo>
                    <a:pt x="83" y="359"/>
                    <a:pt x="83" y="359"/>
                    <a:pt x="83" y="359"/>
                  </a:cubicBezTo>
                  <a:cubicBezTo>
                    <a:pt x="63" y="360"/>
                    <a:pt x="63" y="360"/>
                    <a:pt x="63" y="360"/>
                  </a:cubicBezTo>
                  <a:cubicBezTo>
                    <a:pt x="63" y="360"/>
                    <a:pt x="57" y="357"/>
                    <a:pt x="58" y="357"/>
                  </a:cubicBezTo>
                  <a:cubicBezTo>
                    <a:pt x="58" y="357"/>
                    <a:pt x="60" y="354"/>
                    <a:pt x="60" y="354"/>
                  </a:cubicBezTo>
                  <a:cubicBezTo>
                    <a:pt x="67" y="354"/>
                    <a:pt x="67" y="354"/>
                    <a:pt x="67" y="354"/>
                  </a:cubicBezTo>
                  <a:cubicBezTo>
                    <a:pt x="67" y="349"/>
                    <a:pt x="67" y="349"/>
                    <a:pt x="67" y="349"/>
                  </a:cubicBezTo>
                  <a:cubicBezTo>
                    <a:pt x="73" y="342"/>
                    <a:pt x="73" y="342"/>
                    <a:pt x="73" y="342"/>
                  </a:cubicBezTo>
                  <a:cubicBezTo>
                    <a:pt x="74" y="334"/>
                    <a:pt x="74" y="334"/>
                    <a:pt x="74" y="334"/>
                  </a:cubicBezTo>
                  <a:cubicBezTo>
                    <a:pt x="88" y="334"/>
                    <a:pt x="88" y="334"/>
                    <a:pt x="88" y="334"/>
                  </a:cubicBezTo>
                  <a:cubicBezTo>
                    <a:pt x="96" y="345"/>
                    <a:pt x="96" y="345"/>
                    <a:pt x="96" y="345"/>
                  </a:cubicBezTo>
                  <a:cubicBezTo>
                    <a:pt x="96" y="345"/>
                    <a:pt x="110" y="345"/>
                    <a:pt x="110" y="345"/>
                  </a:cubicBezTo>
                  <a:cubicBezTo>
                    <a:pt x="110" y="345"/>
                    <a:pt x="109" y="342"/>
                    <a:pt x="109" y="342"/>
                  </a:cubicBezTo>
                  <a:cubicBezTo>
                    <a:pt x="100" y="341"/>
                    <a:pt x="100" y="341"/>
                    <a:pt x="100" y="341"/>
                  </a:cubicBezTo>
                  <a:cubicBezTo>
                    <a:pt x="96" y="338"/>
                    <a:pt x="96" y="338"/>
                    <a:pt x="96" y="338"/>
                  </a:cubicBezTo>
                  <a:cubicBezTo>
                    <a:pt x="95" y="331"/>
                    <a:pt x="95" y="331"/>
                    <a:pt x="95" y="331"/>
                  </a:cubicBezTo>
                  <a:cubicBezTo>
                    <a:pt x="88" y="330"/>
                    <a:pt x="88" y="330"/>
                    <a:pt x="88" y="330"/>
                  </a:cubicBezTo>
                  <a:cubicBezTo>
                    <a:pt x="84" y="324"/>
                    <a:pt x="84" y="324"/>
                    <a:pt x="84" y="324"/>
                  </a:cubicBezTo>
                  <a:cubicBezTo>
                    <a:pt x="93" y="313"/>
                    <a:pt x="93" y="313"/>
                    <a:pt x="93" y="313"/>
                  </a:cubicBezTo>
                  <a:cubicBezTo>
                    <a:pt x="111" y="321"/>
                    <a:pt x="111" y="321"/>
                    <a:pt x="111" y="321"/>
                  </a:cubicBezTo>
                  <a:cubicBezTo>
                    <a:pt x="111" y="321"/>
                    <a:pt x="116" y="321"/>
                    <a:pt x="116" y="321"/>
                  </a:cubicBezTo>
                  <a:cubicBezTo>
                    <a:pt x="116" y="320"/>
                    <a:pt x="114" y="312"/>
                    <a:pt x="114" y="312"/>
                  </a:cubicBezTo>
                  <a:cubicBezTo>
                    <a:pt x="114" y="312"/>
                    <a:pt x="107" y="307"/>
                    <a:pt x="107" y="307"/>
                  </a:cubicBezTo>
                  <a:cubicBezTo>
                    <a:pt x="106" y="307"/>
                    <a:pt x="101" y="306"/>
                    <a:pt x="101" y="306"/>
                  </a:cubicBezTo>
                  <a:cubicBezTo>
                    <a:pt x="101" y="299"/>
                    <a:pt x="101" y="299"/>
                    <a:pt x="101" y="299"/>
                  </a:cubicBezTo>
                  <a:cubicBezTo>
                    <a:pt x="108" y="296"/>
                    <a:pt x="108" y="296"/>
                    <a:pt x="108" y="296"/>
                  </a:cubicBezTo>
                  <a:cubicBezTo>
                    <a:pt x="109" y="288"/>
                    <a:pt x="109" y="288"/>
                    <a:pt x="109" y="288"/>
                  </a:cubicBezTo>
                  <a:cubicBezTo>
                    <a:pt x="123" y="285"/>
                    <a:pt x="123" y="285"/>
                    <a:pt x="123" y="285"/>
                  </a:cubicBezTo>
                  <a:cubicBezTo>
                    <a:pt x="131" y="295"/>
                    <a:pt x="131" y="295"/>
                    <a:pt x="131" y="295"/>
                  </a:cubicBezTo>
                  <a:cubicBezTo>
                    <a:pt x="131" y="295"/>
                    <a:pt x="135" y="295"/>
                    <a:pt x="135" y="295"/>
                  </a:cubicBezTo>
                  <a:cubicBezTo>
                    <a:pt x="135" y="295"/>
                    <a:pt x="132" y="288"/>
                    <a:pt x="132" y="288"/>
                  </a:cubicBezTo>
                  <a:cubicBezTo>
                    <a:pt x="125" y="281"/>
                    <a:pt x="125" y="281"/>
                    <a:pt x="125" y="281"/>
                  </a:cubicBezTo>
                  <a:cubicBezTo>
                    <a:pt x="116" y="281"/>
                    <a:pt x="116" y="281"/>
                    <a:pt x="116" y="281"/>
                  </a:cubicBezTo>
                  <a:cubicBezTo>
                    <a:pt x="111" y="277"/>
                    <a:pt x="111" y="277"/>
                    <a:pt x="111" y="277"/>
                  </a:cubicBezTo>
                  <a:cubicBezTo>
                    <a:pt x="101" y="277"/>
                    <a:pt x="101" y="277"/>
                    <a:pt x="101" y="277"/>
                  </a:cubicBezTo>
                  <a:cubicBezTo>
                    <a:pt x="101" y="273"/>
                    <a:pt x="101" y="273"/>
                    <a:pt x="101" y="273"/>
                  </a:cubicBezTo>
                  <a:cubicBezTo>
                    <a:pt x="112" y="264"/>
                    <a:pt x="112" y="264"/>
                    <a:pt x="112" y="264"/>
                  </a:cubicBezTo>
                  <a:cubicBezTo>
                    <a:pt x="123" y="264"/>
                    <a:pt x="123" y="264"/>
                    <a:pt x="123" y="264"/>
                  </a:cubicBezTo>
                  <a:cubicBezTo>
                    <a:pt x="121" y="259"/>
                    <a:pt x="121" y="259"/>
                    <a:pt x="121" y="259"/>
                  </a:cubicBezTo>
                  <a:cubicBezTo>
                    <a:pt x="121" y="248"/>
                    <a:pt x="121" y="248"/>
                    <a:pt x="121" y="248"/>
                  </a:cubicBezTo>
                  <a:cubicBezTo>
                    <a:pt x="111" y="258"/>
                    <a:pt x="111" y="258"/>
                    <a:pt x="111" y="258"/>
                  </a:cubicBezTo>
                  <a:cubicBezTo>
                    <a:pt x="104" y="260"/>
                    <a:pt x="104" y="260"/>
                    <a:pt x="104" y="260"/>
                  </a:cubicBezTo>
                  <a:cubicBezTo>
                    <a:pt x="96" y="260"/>
                    <a:pt x="96" y="260"/>
                    <a:pt x="96" y="260"/>
                  </a:cubicBezTo>
                  <a:cubicBezTo>
                    <a:pt x="94" y="251"/>
                    <a:pt x="94" y="251"/>
                    <a:pt x="94" y="251"/>
                  </a:cubicBezTo>
                  <a:cubicBezTo>
                    <a:pt x="97" y="239"/>
                    <a:pt x="97" y="239"/>
                    <a:pt x="97" y="239"/>
                  </a:cubicBezTo>
                  <a:cubicBezTo>
                    <a:pt x="93" y="231"/>
                    <a:pt x="93" y="231"/>
                    <a:pt x="93" y="231"/>
                  </a:cubicBezTo>
                  <a:cubicBezTo>
                    <a:pt x="101" y="210"/>
                    <a:pt x="101" y="210"/>
                    <a:pt x="101" y="210"/>
                  </a:cubicBezTo>
                  <a:cubicBezTo>
                    <a:pt x="110" y="213"/>
                    <a:pt x="110" y="213"/>
                    <a:pt x="110" y="213"/>
                  </a:cubicBezTo>
                  <a:cubicBezTo>
                    <a:pt x="111" y="218"/>
                    <a:pt x="111" y="218"/>
                    <a:pt x="111" y="218"/>
                  </a:cubicBezTo>
                  <a:cubicBezTo>
                    <a:pt x="117" y="218"/>
                    <a:pt x="117" y="218"/>
                    <a:pt x="117" y="218"/>
                  </a:cubicBezTo>
                  <a:cubicBezTo>
                    <a:pt x="119" y="228"/>
                    <a:pt x="119" y="228"/>
                    <a:pt x="119" y="228"/>
                  </a:cubicBezTo>
                  <a:cubicBezTo>
                    <a:pt x="125" y="223"/>
                    <a:pt x="125" y="223"/>
                    <a:pt x="125" y="223"/>
                  </a:cubicBezTo>
                  <a:cubicBezTo>
                    <a:pt x="132" y="225"/>
                    <a:pt x="132" y="225"/>
                    <a:pt x="132" y="225"/>
                  </a:cubicBezTo>
                  <a:cubicBezTo>
                    <a:pt x="137" y="221"/>
                    <a:pt x="137" y="221"/>
                    <a:pt x="137" y="221"/>
                  </a:cubicBezTo>
                  <a:cubicBezTo>
                    <a:pt x="131" y="219"/>
                    <a:pt x="131" y="219"/>
                    <a:pt x="131" y="219"/>
                  </a:cubicBezTo>
                  <a:cubicBezTo>
                    <a:pt x="123" y="218"/>
                    <a:pt x="123" y="218"/>
                    <a:pt x="123" y="218"/>
                  </a:cubicBezTo>
                  <a:cubicBezTo>
                    <a:pt x="119" y="215"/>
                    <a:pt x="119" y="215"/>
                    <a:pt x="119" y="215"/>
                  </a:cubicBezTo>
                  <a:cubicBezTo>
                    <a:pt x="114" y="207"/>
                    <a:pt x="114" y="207"/>
                    <a:pt x="114" y="207"/>
                  </a:cubicBezTo>
                  <a:cubicBezTo>
                    <a:pt x="116" y="205"/>
                    <a:pt x="116" y="205"/>
                    <a:pt x="116" y="205"/>
                  </a:cubicBezTo>
                  <a:cubicBezTo>
                    <a:pt x="113" y="197"/>
                    <a:pt x="113" y="197"/>
                    <a:pt x="113" y="197"/>
                  </a:cubicBezTo>
                  <a:cubicBezTo>
                    <a:pt x="108" y="198"/>
                    <a:pt x="108" y="198"/>
                    <a:pt x="108" y="198"/>
                  </a:cubicBezTo>
                  <a:cubicBezTo>
                    <a:pt x="108" y="194"/>
                    <a:pt x="108" y="194"/>
                    <a:pt x="108" y="194"/>
                  </a:cubicBezTo>
                  <a:cubicBezTo>
                    <a:pt x="120" y="184"/>
                    <a:pt x="120" y="184"/>
                    <a:pt x="120" y="184"/>
                  </a:cubicBezTo>
                  <a:cubicBezTo>
                    <a:pt x="120" y="184"/>
                    <a:pt x="123" y="187"/>
                    <a:pt x="123" y="187"/>
                  </a:cubicBezTo>
                  <a:cubicBezTo>
                    <a:pt x="123" y="187"/>
                    <a:pt x="126" y="184"/>
                    <a:pt x="126" y="184"/>
                  </a:cubicBezTo>
                  <a:cubicBezTo>
                    <a:pt x="125" y="177"/>
                    <a:pt x="125" y="177"/>
                    <a:pt x="125" y="177"/>
                  </a:cubicBezTo>
                  <a:cubicBezTo>
                    <a:pt x="118" y="178"/>
                    <a:pt x="118" y="178"/>
                    <a:pt x="118" y="178"/>
                  </a:cubicBezTo>
                  <a:cubicBezTo>
                    <a:pt x="113" y="169"/>
                    <a:pt x="113" y="169"/>
                    <a:pt x="113" y="169"/>
                  </a:cubicBezTo>
                  <a:cubicBezTo>
                    <a:pt x="117" y="164"/>
                    <a:pt x="117" y="164"/>
                    <a:pt x="117" y="164"/>
                  </a:cubicBezTo>
                  <a:cubicBezTo>
                    <a:pt x="116" y="154"/>
                    <a:pt x="116" y="154"/>
                    <a:pt x="116" y="154"/>
                  </a:cubicBezTo>
                  <a:cubicBezTo>
                    <a:pt x="118" y="148"/>
                    <a:pt x="118" y="148"/>
                    <a:pt x="118" y="148"/>
                  </a:cubicBezTo>
                  <a:cubicBezTo>
                    <a:pt x="131" y="148"/>
                    <a:pt x="131" y="148"/>
                    <a:pt x="131" y="148"/>
                  </a:cubicBezTo>
                  <a:cubicBezTo>
                    <a:pt x="133" y="163"/>
                    <a:pt x="133" y="163"/>
                    <a:pt x="133" y="163"/>
                  </a:cubicBezTo>
                  <a:cubicBezTo>
                    <a:pt x="137" y="171"/>
                    <a:pt x="137" y="171"/>
                    <a:pt x="137" y="171"/>
                  </a:cubicBezTo>
                  <a:cubicBezTo>
                    <a:pt x="143" y="167"/>
                    <a:pt x="143" y="167"/>
                    <a:pt x="143" y="167"/>
                  </a:cubicBezTo>
                  <a:cubicBezTo>
                    <a:pt x="145" y="157"/>
                    <a:pt x="145" y="157"/>
                    <a:pt x="145" y="157"/>
                  </a:cubicBezTo>
                  <a:cubicBezTo>
                    <a:pt x="139" y="154"/>
                    <a:pt x="139" y="154"/>
                    <a:pt x="139" y="154"/>
                  </a:cubicBezTo>
                  <a:cubicBezTo>
                    <a:pt x="138" y="150"/>
                    <a:pt x="138" y="150"/>
                    <a:pt x="138" y="150"/>
                  </a:cubicBezTo>
                  <a:cubicBezTo>
                    <a:pt x="137" y="146"/>
                    <a:pt x="137" y="146"/>
                    <a:pt x="137" y="146"/>
                  </a:cubicBezTo>
                  <a:cubicBezTo>
                    <a:pt x="137" y="146"/>
                    <a:pt x="141" y="144"/>
                    <a:pt x="141" y="143"/>
                  </a:cubicBezTo>
                  <a:cubicBezTo>
                    <a:pt x="141" y="143"/>
                    <a:pt x="143" y="140"/>
                    <a:pt x="143" y="140"/>
                  </a:cubicBezTo>
                  <a:cubicBezTo>
                    <a:pt x="147" y="140"/>
                    <a:pt x="147" y="140"/>
                    <a:pt x="147" y="140"/>
                  </a:cubicBezTo>
                  <a:cubicBezTo>
                    <a:pt x="152" y="145"/>
                    <a:pt x="152" y="145"/>
                    <a:pt x="152" y="145"/>
                  </a:cubicBezTo>
                  <a:cubicBezTo>
                    <a:pt x="151" y="153"/>
                    <a:pt x="151" y="153"/>
                    <a:pt x="151" y="153"/>
                  </a:cubicBezTo>
                  <a:cubicBezTo>
                    <a:pt x="158" y="156"/>
                    <a:pt x="158" y="156"/>
                    <a:pt x="158" y="156"/>
                  </a:cubicBezTo>
                  <a:cubicBezTo>
                    <a:pt x="165" y="149"/>
                    <a:pt x="165" y="149"/>
                    <a:pt x="165" y="149"/>
                  </a:cubicBezTo>
                  <a:cubicBezTo>
                    <a:pt x="175" y="155"/>
                    <a:pt x="175" y="155"/>
                    <a:pt x="175" y="155"/>
                  </a:cubicBezTo>
                  <a:cubicBezTo>
                    <a:pt x="179" y="162"/>
                    <a:pt x="179" y="162"/>
                    <a:pt x="179" y="162"/>
                  </a:cubicBezTo>
                  <a:cubicBezTo>
                    <a:pt x="184" y="164"/>
                    <a:pt x="184" y="164"/>
                    <a:pt x="184" y="164"/>
                  </a:cubicBezTo>
                  <a:cubicBezTo>
                    <a:pt x="183" y="160"/>
                    <a:pt x="183" y="160"/>
                    <a:pt x="183" y="160"/>
                  </a:cubicBezTo>
                  <a:cubicBezTo>
                    <a:pt x="178" y="154"/>
                    <a:pt x="178" y="154"/>
                    <a:pt x="178" y="154"/>
                  </a:cubicBezTo>
                  <a:cubicBezTo>
                    <a:pt x="177" y="150"/>
                    <a:pt x="177" y="150"/>
                    <a:pt x="177" y="150"/>
                  </a:cubicBezTo>
                  <a:cubicBezTo>
                    <a:pt x="177" y="150"/>
                    <a:pt x="169" y="146"/>
                    <a:pt x="169" y="146"/>
                  </a:cubicBezTo>
                  <a:cubicBezTo>
                    <a:pt x="169" y="146"/>
                    <a:pt x="170" y="142"/>
                    <a:pt x="170" y="142"/>
                  </a:cubicBezTo>
                  <a:cubicBezTo>
                    <a:pt x="175" y="142"/>
                    <a:pt x="175" y="142"/>
                    <a:pt x="175" y="142"/>
                  </a:cubicBezTo>
                  <a:cubicBezTo>
                    <a:pt x="183" y="149"/>
                    <a:pt x="183" y="149"/>
                    <a:pt x="183" y="149"/>
                  </a:cubicBezTo>
                  <a:cubicBezTo>
                    <a:pt x="187" y="149"/>
                    <a:pt x="187" y="149"/>
                    <a:pt x="187" y="149"/>
                  </a:cubicBezTo>
                  <a:cubicBezTo>
                    <a:pt x="195" y="157"/>
                    <a:pt x="195" y="157"/>
                    <a:pt x="195" y="157"/>
                  </a:cubicBezTo>
                  <a:cubicBezTo>
                    <a:pt x="198" y="157"/>
                    <a:pt x="198" y="157"/>
                    <a:pt x="198" y="157"/>
                  </a:cubicBezTo>
                  <a:cubicBezTo>
                    <a:pt x="195" y="151"/>
                    <a:pt x="195" y="151"/>
                    <a:pt x="195" y="151"/>
                  </a:cubicBezTo>
                  <a:cubicBezTo>
                    <a:pt x="190" y="146"/>
                    <a:pt x="190" y="146"/>
                    <a:pt x="190" y="146"/>
                  </a:cubicBezTo>
                  <a:cubicBezTo>
                    <a:pt x="194" y="143"/>
                    <a:pt x="194" y="143"/>
                    <a:pt x="194" y="143"/>
                  </a:cubicBezTo>
                  <a:cubicBezTo>
                    <a:pt x="187" y="136"/>
                    <a:pt x="187" y="136"/>
                    <a:pt x="187" y="136"/>
                  </a:cubicBezTo>
                  <a:cubicBezTo>
                    <a:pt x="182" y="134"/>
                    <a:pt x="182" y="134"/>
                    <a:pt x="182" y="134"/>
                  </a:cubicBezTo>
                  <a:cubicBezTo>
                    <a:pt x="183" y="127"/>
                    <a:pt x="183" y="127"/>
                    <a:pt x="183" y="127"/>
                  </a:cubicBezTo>
                  <a:cubicBezTo>
                    <a:pt x="176" y="119"/>
                    <a:pt x="176" y="119"/>
                    <a:pt x="176" y="119"/>
                  </a:cubicBezTo>
                  <a:cubicBezTo>
                    <a:pt x="172" y="118"/>
                    <a:pt x="172" y="118"/>
                    <a:pt x="172" y="118"/>
                  </a:cubicBezTo>
                  <a:cubicBezTo>
                    <a:pt x="170" y="107"/>
                    <a:pt x="170" y="107"/>
                    <a:pt x="170" y="107"/>
                  </a:cubicBezTo>
                  <a:cubicBezTo>
                    <a:pt x="174" y="104"/>
                    <a:pt x="174" y="104"/>
                    <a:pt x="174" y="104"/>
                  </a:cubicBezTo>
                  <a:cubicBezTo>
                    <a:pt x="181" y="112"/>
                    <a:pt x="181" y="112"/>
                    <a:pt x="181" y="112"/>
                  </a:cubicBezTo>
                  <a:cubicBezTo>
                    <a:pt x="187" y="115"/>
                    <a:pt x="187" y="115"/>
                    <a:pt x="187" y="115"/>
                  </a:cubicBezTo>
                  <a:cubicBezTo>
                    <a:pt x="191" y="106"/>
                    <a:pt x="191" y="106"/>
                    <a:pt x="191" y="106"/>
                  </a:cubicBezTo>
                  <a:cubicBezTo>
                    <a:pt x="190" y="100"/>
                    <a:pt x="190" y="100"/>
                    <a:pt x="190" y="100"/>
                  </a:cubicBezTo>
                  <a:cubicBezTo>
                    <a:pt x="196" y="98"/>
                    <a:pt x="196" y="98"/>
                    <a:pt x="196" y="98"/>
                  </a:cubicBezTo>
                  <a:cubicBezTo>
                    <a:pt x="190" y="93"/>
                    <a:pt x="190" y="93"/>
                    <a:pt x="190" y="93"/>
                  </a:cubicBezTo>
                  <a:cubicBezTo>
                    <a:pt x="188" y="80"/>
                    <a:pt x="188" y="80"/>
                    <a:pt x="188" y="80"/>
                  </a:cubicBezTo>
                  <a:cubicBezTo>
                    <a:pt x="185" y="77"/>
                    <a:pt x="185" y="77"/>
                    <a:pt x="185" y="77"/>
                  </a:cubicBezTo>
                  <a:cubicBezTo>
                    <a:pt x="188" y="70"/>
                    <a:pt x="188" y="70"/>
                    <a:pt x="188" y="70"/>
                  </a:cubicBezTo>
                  <a:cubicBezTo>
                    <a:pt x="193" y="75"/>
                    <a:pt x="193" y="75"/>
                    <a:pt x="193" y="75"/>
                  </a:cubicBezTo>
                  <a:cubicBezTo>
                    <a:pt x="194" y="78"/>
                    <a:pt x="194" y="78"/>
                    <a:pt x="194" y="78"/>
                  </a:cubicBezTo>
                  <a:cubicBezTo>
                    <a:pt x="208" y="77"/>
                    <a:pt x="208" y="77"/>
                    <a:pt x="208" y="77"/>
                  </a:cubicBezTo>
                  <a:cubicBezTo>
                    <a:pt x="214" y="79"/>
                    <a:pt x="214" y="79"/>
                    <a:pt x="214" y="79"/>
                  </a:cubicBezTo>
                  <a:cubicBezTo>
                    <a:pt x="218" y="76"/>
                    <a:pt x="218" y="76"/>
                    <a:pt x="218" y="76"/>
                  </a:cubicBezTo>
                  <a:cubicBezTo>
                    <a:pt x="229" y="84"/>
                    <a:pt x="229" y="84"/>
                    <a:pt x="229" y="84"/>
                  </a:cubicBezTo>
                  <a:cubicBezTo>
                    <a:pt x="234" y="84"/>
                    <a:pt x="234" y="84"/>
                    <a:pt x="234" y="84"/>
                  </a:cubicBezTo>
                  <a:cubicBezTo>
                    <a:pt x="234" y="84"/>
                    <a:pt x="223" y="75"/>
                    <a:pt x="218" y="71"/>
                  </a:cubicBezTo>
                  <a:cubicBezTo>
                    <a:pt x="214" y="59"/>
                    <a:pt x="214" y="59"/>
                    <a:pt x="214" y="59"/>
                  </a:cubicBezTo>
                  <a:cubicBezTo>
                    <a:pt x="218" y="50"/>
                    <a:pt x="218" y="50"/>
                    <a:pt x="218" y="50"/>
                  </a:cubicBezTo>
                  <a:cubicBezTo>
                    <a:pt x="224" y="43"/>
                    <a:pt x="224" y="43"/>
                    <a:pt x="224" y="43"/>
                  </a:cubicBezTo>
                  <a:cubicBezTo>
                    <a:pt x="228" y="47"/>
                    <a:pt x="228" y="47"/>
                    <a:pt x="228" y="47"/>
                  </a:cubicBezTo>
                  <a:cubicBezTo>
                    <a:pt x="230" y="45"/>
                    <a:pt x="230" y="45"/>
                    <a:pt x="230" y="45"/>
                  </a:cubicBezTo>
                  <a:cubicBezTo>
                    <a:pt x="230" y="38"/>
                    <a:pt x="230" y="38"/>
                    <a:pt x="230" y="38"/>
                  </a:cubicBezTo>
                  <a:cubicBezTo>
                    <a:pt x="234" y="38"/>
                    <a:pt x="234" y="38"/>
                    <a:pt x="234" y="38"/>
                  </a:cubicBezTo>
                  <a:cubicBezTo>
                    <a:pt x="238" y="41"/>
                    <a:pt x="238" y="41"/>
                    <a:pt x="238" y="41"/>
                  </a:cubicBezTo>
                  <a:cubicBezTo>
                    <a:pt x="239" y="37"/>
                    <a:pt x="239" y="37"/>
                    <a:pt x="239" y="37"/>
                  </a:cubicBezTo>
                  <a:cubicBezTo>
                    <a:pt x="227" y="28"/>
                    <a:pt x="227" y="28"/>
                    <a:pt x="227" y="28"/>
                  </a:cubicBezTo>
                  <a:cubicBezTo>
                    <a:pt x="231" y="21"/>
                    <a:pt x="231" y="21"/>
                    <a:pt x="231" y="21"/>
                  </a:cubicBezTo>
                  <a:cubicBezTo>
                    <a:pt x="242" y="10"/>
                    <a:pt x="242" y="10"/>
                    <a:pt x="242" y="10"/>
                  </a:cubicBezTo>
                  <a:cubicBezTo>
                    <a:pt x="247" y="0"/>
                    <a:pt x="247" y="0"/>
                    <a:pt x="247" y="0"/>
                  </a:cubicBezTo>
                  <a:cubicBezTo>
                    <a:pt x="251" y="1"/>
                    <a:pt x="251" y="1"/>
                    <a:pt x="251" y="1"/>
                  </a:cubicBezTo>
                  <a:cubicBezTo>
                    <a:pt x="254" y="4"/>
                    <a:pt x="254" y="4"/>
                    <a:pt x="254" y="4"/>
                  </a:cubicBezTo>
                  <a:cubicBezTo>
                    <a:pt x="261" y="4"/>
                    <a:pt x="261" y="4"/>
                    <a:pt x="261" y="4"/>
                  </a:cubicBezTo>
                  <a:cubicBezTo>
                    <a:pt x="267" y="14"/>
                    <a:pt x="267" y="14"/>
                    <a:pt x="267" y="14"/>
                  </a:cubicBezTo>
                  <a:cubicBezTo>
                    <a:pt x="263" y="20"/>
                    <a:pt x="263" y="20"/>
                    <a:pt x="263" y="20"/>
                  </a:cubicBezTo>
                  <a:cubicBezTo>
                    <a:pt x="263" y="26"/>
                    <a:pt x="263" y="26"/>
                    <a:pt x="263" y="26"/>
                  </a:cubicBezTo>
                  <a:cubicBezTo>
                    <a:pt x="267" y="27"/>
                    <a:pt x="267" y="27"/>
                    <a:pt x="267" y="27"/>
                  </a:cubicBezTo>
                  <a:cubicBezTo>
                    <a:pt x="271" y="10"/>
                    <a:pt x="271" y="10"/>
                    <a:pt x="271" y="10"/>
                  </a:cubicBezTo>
                  <a:cubicBezTo>
                    <a:pt x="275" y="8"/>
                    <a:pt x="275" y="8"/>
                    <a:pt x="275" y="8"/>
                  </a:cubicBezTo>
                  <a:cubicBezTo>
                    <a:pt x="276" y="17"/>
                    <a:pt x="276" y="17"/>
                    <a:pt x="276" y="17"/>
                  </a:cubicBezTo>
                  <a:cubicBezTo>
                    <a:pt x="276" y="17"/>
                    <a:pt x="281" y="20"/>
                    <a:pt x="281" y="20"/>
                  </a:cubicBezTo>
                  <a:cubicBezTo>
                    <a:pt x="281" y="21"/>
                    <a:pt x="281" y="27"/>
                    <a:pt x="281" y="27"/>
                  </a:cubicBezTo>
                  <a:cubicBezTo>
                    <a:pt x="269" y="39"/>
                    <a:pt x="269" y="39"/>
                    <a:pt x="269" y="39"/>
                  </a:cubicBezTo>
                  <a:cubicBezTo>
                    <a:pt x="270" y="42"/>
                    <a:pt x="270" y="42"/>
                    <a:pt x="270" y="42"/>
                  </a:cubicBezTo>
                  <a:cubicBezTo>
                    <a:pt x="280" y="37"/>
                    <a:pt x="280" y="37"/>
                    <a:pt x="280" y="37"/>
                  </a:cubicBezTo>
                  <a:cubicBezTo>
                    <a:pt x="293" y="19"/>
                    <a:pt x="293" y="19"/>
                    <a:pt x="293" y="19"/>
                  </a:cubicBezTo>
                  <a:cubicBezTo>
                    <a:pt x="303" y="22"/>
                    <a:pt x="303" y="22"/>
                    <a:pt x="303" y="22"/>
                  </a:cubicBezTo>
                  <a:cubicBezTo>
                    <a:pt x="308" y="29"/>
                    <a:pt x="308" y="29"/>
                    <a:pt x="308" y="29"/>
                  </a:cubicBezTo>
                  <a:cubicBezTo>
                    <a:pt x="305" y="41"/>
                    <a:pt x="305" y="41"/>
                    <a:pt x="305" y="41"/>
                  </a:cubicBezTo>
                  <a:cubicBezTo>
                    <a:pt x="298" y="47"/>
                    <a:pt x="298" y="47"/>
                    <a:pt x="298" y="47"/>
                  </a:cubicBezTo>
                  <a:cubicBezTo>
                    <a:pt x="298" y="50"/>
                    <a:pt x="298" y="50"/>
                    <a:pt x="298" y="50"/>
                  </a:cubicBezTo>
                  <a:cubicBezTo>
                    <a:pt x="298" y="50"/>
                    <a:pt x="308" y="43"/>
                    <a:pt x="308" y="43"/>
                  </a:cubicBezTo>
                  <a:cubicBezTo>
                    <a:pt x="309" y="43"/>
                    <a:pt x="315" y="33"/>
                    <a:pt x="315" y="33"/>
                  </a:cubicBezTo>
                  <a:cubicBezTo>
                    <a:pt x="326" y="33"/>
                    <a:pt x="326" y="33"/>
                    <a:pt x="326" y="33"/>
                  </a:cubicBezTo>
                  <a:cubicBezTo>
                    <a:pt x="330" y="40"/>
                    <a:pt x="330" y="40"/>
                    <a:pt x="330" y="40"/>
                  </a:cubicBezTo>
                  <a:cubicBezTo>
                    <a:pt x="333" y="34"/>
                    <a:pt x="333" y="34"/>
                    <a:pt x="333" y="34"/>
                  </a:cubicBezTo>
                  <a:cubicBezTo>
                    <a:pt x="339" y="34"/>
                    <a:pt x="339" y="34"/>
                    <a:pt x="339" y="34"/>
                  </a:cubicBezTo>
                  <a:cubicBezTo>
                    <a:pt x="342" y="28"/>
                    <a:pt x="342" y="28"/>
                    <a:pt x="342" y="28"/>
                  </a:cubicBezTo>
                  <a:cubicBezTo>
                    <a:pt x="349" y="30"/>
                    <a:pt x="349" y="30"/>
                    <a:pt x="349" y="30"/>
                  </a:cubicBezTo>
                  <a:cubicBezTo>
                    <a:pt x="350" y="34"/>
                    <a:pt x="350" y="34"/>
                    <a:pt x="350" y="34"/>
                  </a:cubicBezTo>
                  <a:cubicBezTo>
                    <a:pt x="355" y="32"/>
                    <a:pt x="355" y="32"/>
                    <a:pt x="355" y="32"/>
                  </a:cubicBezTo>
                  <a:cubicBezTo>
                    <a:pt x="355" y="27"/>
                    <a:pt x="355" y="27"/>
                    <a:pt x="355" y="27"/>
                  </a:cubicBezTo>
                  <a:cubicBezTo>
                    <a:pt x="360" y="26"/>
                    <a:pt x="360" y="26"/>
                    <a:pt x="360" y="26"/>
                  </a:cubicBezTo>
                  <a:cubicBezTo>
                    <a:pt x="361" y="31"/>
                    <a:pt x="361" y="31"/>
                    <a:pt x="361" y="31"/>
                  </a:cubicBezTo>
                  <a:cubicBezTo>
                    <a:pt x="386" y="39"/>
                    <a:pt x="386" y="39"/>
                    <a:pt x="386" y="39"/>
                  </a:cubicBezTo>
                  <a:cubicBezTo>
                    <a:pt x="402" y="32"/>
                    <a:pt x="402" y="32"/>
                    <a:pt x="402" y="32"/>
                  </a:cubicBezTo>
                  <a:cubicBezTo>
                    <a:pt x="408" y="29"/>
                    <a:pt x="408" y="29"/>
                    <a:pt x="408" y="29"/>
                  </a:cubicBezTo>
                  <a:cubicBezTo>
                    <a:pt x="415" y="30"/>
                    <a:pt x="415" y="30"/>
                    <a:pt x="415" y="30"/>
                  </a:cubicBezTo>
                  <a:cubicBezTo>
                    <a:pt x="413" y="33"/>
                    <a:pt x="413" y="33"/>
                    <a:pt x="413" y="33"/>
                  </a:cubicBezTo>
                  <a:cubicBezTo>
                    <a:pt x="432" y="41"/>
                    <a:pt x="432" y="41"/>
                    <a:pt x="432" y="41"/>
                  </a:cubicBezTo>
                  <a:cubicBezTo>
                    <a:pt x="436" y="33"/>
                    <a:pt x="436" y="33"/>
                    <a:pt x="436" y="33"/>
                  </a:cubicBezTo>
                  <a:cubicBezTo>
                    <a:pt x="433" y="31"/>
                    <a:pt x="433" y="31"/>
                    <a:pt x="433" y="31"/>
                  </a:cubicBezTo>
                  <a:cubicBezTo>
                    <a:pt x="430" y="24"/>
                    <a:pt x="430" y="24"/>
                    <a:pt x="430" y="24"/>
                  </a:cubicBezTo>
                  <a:cubicBezTo>
                    <a:pt x="455" y="26"/>
                    <a:pt x="455" y="26"/>
                    <a:pt x="455" y="26"/>
                  </a:cubicBezTo>
                  <a:cubicBezTo>
                    <a:pt x="455" y="30"/>
                    <a:pt x="455" y="30"/>
                    <a:pt x="455" y="30"/>
                  </a:cubicBezTo>
                  <a:cubicBezTo>
                    <a:pt x="472" y="37"/>
                    <a:pt x="472" y="37"/>
                    <a:pt x="472" y="37"/>
                  </a:cubicBezTo>
                  <a:cubicBezTo>
                    <a:pt x="472" y="37"/>
                    <a:pt x="468" y="51"/>
                    <a:pt x="464" y="54"/>
                  </a:cubicBezTo>
                  <a:cubicBezTo>
                    <a:pt x="460" y="57"/>
                    <a:pt x="458" y="58"/>
                    <a:pt x="458" y="58"/>
                  </a:cubicBezTo>
                  <a:cubicBezTo>
                    <a:pt x="460" y="70"/>
                    <a:pt x="460" y="70"/>
                    <a:pt x="460" y="70"/>
                  </a:cubicBezTo>
                  <a:cubicBezTo>
                    <a:pt x="463" y="72"/>
                    <a:pt x="463" y="72"/>
                    <a:pt x="463" y="72"/>
                  </a:cubicBezTo>
                  <a:cubicBezTo>
                    <a:pt x="463" y="81"/>
                    <a:pt x="463" y="81"/>
                    <a:pt x="463" y="81"/>
                  </a:cubicBezTo>
                  <a:cubicBezTo>
                    <a:pt x="457" y="85"/>
                    <a:pt x="457" y="85"/>
                    <a:pt x="457" y="85"/>
                  </a:cubicBezTo>
                  <a:cubicBezTo>
                    <a:pt x="455" y="94"/>
                    <a:pt x="455" y="94"/>
                    <a:pt x="455" y="94"/>
                  </a:cubicBezTo>
                  <a:cubicBezTo>
                    <a:pt x="455" y="94"/>
                    <a:pt x="451" y="95"/>
                    <a:pt x="449" y="97"/>
                  </a:cubicBezTo>
                  <a:cubicBezTo>
                    <a:pt x="447" y="99"/>
                    <a:pt x="443" y="103"/>
                    <a:pt x="443" y="103"/>
                  </a:cubicBezTo>
                  <a:cubicBezTo>
                    <a:pt x="435" y="107"/>
                    <a:pt x="435" y="107"/>
                    <a:pt x="435" y="107"/>
                  </a:cubicBezTo>
                  <a:cubicBezTo>
                    <a:pt x="435" y="107"/>
                    <a:pt x="428" y="106"/>
                    <a:pt x="428" y="106"/>
                  </a:cubicBezTo>
                  <a:cubicBezTo>
                    <a:pt x="428" y="107"/>
                    <a:pt x="428" y="111"/>
                    <a:pt x="428" y="111"/>
                  </a:cubicBezTo>
                  <a:cubicBezTo>
                    <a:pt x="420" y="109"/>
                    <a:pt x="420" y="109"/>
                    <a:pt x="420" y="109"/>
                  </a:cubicBezTo>
                  <a:cubicBezTo>
                    <a:pt x="403" y="127"/>
                    <a:pt x="403" y="127"/>
                    <a:pt x="403" y="127"/>
                  </a:cubicBezTo>
                  <a:cubicBezTo>
                    <a:pt x="389" y="136"/>
                    <a:pt x="389" y="136"/>
                    <a:pt x="389" y="136"/>
                  </a:cubicBezTo>
                  <a:cubicBezTo>
                    <a:pt x="382" y="136"/>
                    <a:pt x="382" y="136"/>
                    <a:pt x="382" y="136"/>
                  </a:cubicBezTo>
                  <a:cubicBezTo>
                    <a:pt x="377" y="144"/>
                    <a:pt x="377" y="144"/>
                    <a:pt x="377" y="144"/>
                  </a:cubicBezTo>
                  <a:cubicBezTo>
                    <a:pt x="347" y="162"/>
                    <a:pt x="347" y="162"/>
                    <a:pt x="347" y="162"/>
                  </a:cubicBezTo>
                  <a:cubicBezTo>
                    <a:pt x="324" y="165"/>
                    <a:pt x="324" y="165"/>
                    <a:pt x="324" y="165"/>
                  </a:cubicBezTo>
                  <a:cubicBezTo>
                    <a:pt x="331" y="177"/>
                    <a:pt x="331" y="177"/>
                    <a:pt x="331" y="177"/>
                  </a:cubicBezTo>
                  <a:cubicBezTo>
                    <a:pt x="316" y="188"/>
                    <a:pt x="316" y="188"/>
                    <a:pt x="316" y="188"/>
                  </a:cubicBezTo>
                  <a:cubicBezTo>
                    <a:pt x="309" y="182"/>
                    <a:pt x="309" y="182"/>
                    <a:pt x="309" y="182"/>
                  </a:cubicBezTo>
                  <a:cubicBezTo>
                    <a:pt x="296" y="180"/>
                    <a:pt x="296" y="180"/>
                    <a:pt x="296" y="180"/>
                  </a:cubicBezTo>
                  <a:cubicBezTo>
                    <a:pt x="287" y="165"/>
                    <a:pt x="287" y="165"/>
                    <a:pt x="287" y="165"/>
                  </a:cubicBezTo>
                  <a:cubicBezTo>
                    <a:pt x="284" y="166"/>
                    <a:pt x="284" y="166"/>
                    <a:pt x="284" y="166"/>
                  </a:cubicBezTo>
                  <a:cubicBezTo>
                    <a:pt x="293" y="183"/>
                    <a:pt x="293" y="183"/>
                    <a:pt x="293" y="183"/>
                  </a:cubicBezTo>
                  <a:cubicBezTo>
                    <a:pt x="308" y="186"/>
                    <a:pt x="308" y="186"/>
                    <a:pt x="308" y="186"/>
                  </a:cubicBezTo>
                  <a:cubicBezTo>
                    <a:pt x="322" y="197"/>
                    <a:pt x="322" y="197"/>
                    <a:pt x="322" y="197"/>
                  </a:cubicBezTo>
                  <a:cubicBezTo>
                    <a:pt x="322" y="197"/>
                    <a:pt x="335" y="193"/>
                    <a:pt x="335" y="193"/>
                  </a:cubicBezTo>
                  <a:cubicBezTo>
                    <a:pt x="335" y="193"/>
                    <a:pt x="337" y="200"/>
                    <a:pt x="337" y="200"/>
                  </a:cubicBezTo>
                  <a:cubicBezTo>
                    <a:pt x="346" y="193"/>
                    <a:pt x="346" y="193"/>
                    <a:pt x="346" y="193"/>
                  </a:cubicBezTo>
                  <a:cubicBezTo>
                    <a:pt x="350" y="195"/>
                    <a:pt x="350" y="195"/>
                    <a:pt x="350" y="195"/>
                  </a:cubicBezTo>
                  <a:cubicBezTo>
                    <a:pt x="341" y="210"/>
                    <a:pt x="341" y="210"/>
                    <a:pt x="341" y="210"/>
                  </a:cubicBezTo>
                  <a:cubicBezTo>
                    <a:pt x="327" y="225"/>
                    <a:pt x="327" y="225"/>
                    <a:pt x="327" y="225"/>
                  </a:cubicBezTo>
                  <a:cubicBezTo>
                    <a:pt x="321" y="224"/>
                    <a:pt x="321" y="224"/>
                    <a:pt x="321" y="224"/>
                  </a:cubicBezTo>
                  <a:cubicBezTo>
                    <a:pt x="319" y="221"/>
                    <a:pt x="319" y="221"/>
                    <a:pt x="319" y="221"/>
                  </a:cubicBezTo>
                  <a:cubicBezTo>
                    <a:pt x="323" y="214"/>
                    <a:pt x="323" y="214"/>
                    <a:pt x="323" y="214"/>
                  </a:cubicBezTo>
                  <a:cubicBezTo>
                    <a:pt x="310" y="218"/>
                    <a:pt x="310" y="218"/>
                    <a:pt x="310" y="218"/>
                  </a:cubicBezTo>
                  <a:cubicBezTo>
                    <a:pt x="303" y="223"/>
                    <a:pt x="303" y="223"/>
                    <a:pt x="303" y="223"/>
                  </a:cubicBezTo>
                  <a:cubicBezTo>
                    <a:pt x="298" y="219"/>
                    <a:pt x="298" y="219"/>
                    <a:pt x="298" y="219"/>
                  </a:cubicBezTo>
                  <a:cubicBezTo>
                    <a:pt x="284" y="226"/>
                    <a:pt x="284" y="226"/>
                    <a:pt x="284" y="226"/>
                  </a:cubicBezTo>
                  <a:cubicBezTo>
                    <a:pt x="274" y="233"/>
                    <a:pt x="274" y="233"/>
                    <a:pt x="274" y="233"/>
                  </a:cubicBezTo>
                  <a:cubicBezTo>
                    <a:pt x="269" y="243"/>
                    <a:pt x="269" y="243"/>
                    <a:pt x="269" y="243"/>
                  </a:cubicBezTo>
                  <a:cubicBezTo>
                    <a:pt x="294" y="226"/>
                    <a:pt x="294" y="226"/>
                    <a:pt x="294" y="226"/>
                  </a:cubicBezTo>
                  <a:cubicBezTo>
                    <a:pt x="313" y="226"/>
                    <a:pt x="313" y="226"/>
                    <a:pt x="313" y="226"/>
                  </a:cubicBezTo>
                  <a:cubicBezTo>
                    <a:pt x="320" y="230"/>
                    <a:pt x="320" y="230"/>
                    <a:pt x="320" y="230"/>
                  </a:cubicBezTo>
                  <a:cubicBezTo>
                    <a:pt x="315" y="235"/>
                    <a:pt x="315" y="235"/>
                    <a:pt x="315" y="235"/>
                  </a:cubicBezTo>
                  <a:cubicBezTo>
                    <a:pt x="306" y="242"/>
                    <a:pt x="306" y="242"/>
                    <a:pt x="306" y="242"/>
                  </a:cubicBezTo>
                  <a:cubicBezTo>
                    <a:pt x="306" y="248"/>
                    <a:pt x="306" y="248"/>
                    <a:pt x="306" y="248"/>
                  </a:cubicBezTo>
                  <a:cubicBezTo>
                    <a:pt x="298" y="248"/>
                    <a:pt x="298" y="248"/>
                    <a:pt x="298" y="248"/>
                  </a:cubicBezTo>
                  <a:cubicBezTo>
                    <a:pt x="296" y="253"/>
                    <a:pt x="296" y="253"/>
                    <a:pt x="296" y="253"/>
                  </a:cubicBezTo>
                  <a:cubicBezTo>
                    <a:pt x="288" y="251"/>
                    <a:pt x="288" y="251"/>
                    <a:pt x="288" y="251"/>
                  </a:cubicBezTo>
                  <a:cubicBezTo>
                    <a:pt x="289" y="258"/>
                    <a:pt x="289" y="258"/>
                    <a:pt x="289" y="258"/>
                  </a:cubicBezTo>
                  <a:cubicBezTo>
                    <a:pt x="285" y="262"/>
                    <a:pt x="285" y="262"/>
                    <a:pt x="285" y="262"/>
                  </a:cubicBezTo>
                  <a:cubicBezTo>
                    <a:pt x="280" y="258"/>
                    <a:pt x="280" y="258"/>
                    <a:pt x="280" y="258"/>
                  </a:cubicBezTo>
                  <a:cubicBezTo>
                    <a:pt x="268" y="259"/>
                    <a:pt x="268" y="259"/>
                    <a:pt x="268" y="259"/>
                  </a:cubicBezTo>
                  <a:cubicBezTo>
                    <a:pt x="283" y="264"/>
                    <a:pt x="283" y="264"/>
                    <a:pt x="283" y="264"/>
                  </a:cubicBezTo>
                  <a:cubicBezTo>
                    <a:pt x="294" y="266"/>
                    <a:pt x="294" y="266"/>
                    <a:pt x="294" y="266"/>
                  </a:cubicBezTo>
                  <a:cubicBezTo>
                    <a:pt x="311" y="253"/>
                    <a:pt x="311" y="253"/>
                    <a:pt x="311" y="253"/>
                  </a:cubicBezTo>
                  <a:cubicBezTo>
                    <a:pt x="311" y="247"/>
                    <a:pt x="311" y="247"/>
                    <a:pt x="311" y="247"/>
                  </a:cubicBezTo>
                  <a:cubicBezTo>
                    <a:pt x="318" y="244"/>
                    <a:pt x="318" y="244"/>
                    <a:pt x="318" y="244"/>
                  </a:cubicBezTo>
                  <a:cubicBezTo>
                    <a:pt x="322" y="247"/>
                    <a:pt x="322" y="247"/>
                    <a:pt x="322" y="247"/>
                  </a:cubicBezTo>
                  <a:cubicBezTo>
                    <a:pt x="322" y="247"/>
                    <a:pt x="347" y="245"/>
                    <a:pt x="347" y="245"/>
                  </a:cubicBezTo>
                  <a:cubicBezTo>
                    <a:pt x="348" y="245"/>
                    <a:pt x="358" y="238"/>
                    <a:pt x="358" y="238"/>
                  </a:cubicBezTo>
                  <a:cubicBezTo>
                    <a:pt x="368" y="247"/>
                    <a:pt x="368" y="247"/>
                    <a:pt x="368" y="247"/>
                  </a:cubicBezTo>
                  <a:cubicBezTo>
                    <a:pt x="381" y="234"/>
                    <a:pt x="381" y="234"/>
                    <a:pt x="381" y="234"/>
                  </a:cubicBezTo>
                  <a:cubicBezTo>
                    <a:pt x="391" y="233"/>
                    <a:pt x="391" y="233"/>
                    <a:pt x="391" y="233"/>
                  </a:cubicBezTo>
                  <a:cubicBezTo>
                    <a:pt x="402" y="231"/>
                    <a:pt x="402" y="231"/>
                    <a:pt x="402" y="231"/>
                  </a:cubicBezTo>
                  <a:cubicBezTo>
                    <a:pt x="426" y="247"/>
                    <a:pt x="426" y="247"/>
                    <a:pt x="426" y="247"/>
                  </a:cubicBezTo>
                  <a:cubicBezTo>
                    <a:pt x="437" y="251"/>
                    <a:pt x="437" y="251"/>
                    <a:pt x="437" y="251"/>
                  </a:cubicBezTo>
                  <a:cubicBezTo>
                    <a:pt x="441" y="248"/>
                    <a:pt x="441" y="248"/>
                    <a:pt x="441" y="248"/>
                  </a:cubicBezTo>
                  <a:cubicBezTo>
                    <a:pt x="447" y="250"/>
                    <a:pt x="447" y="250"/>
                    <a:pt x="447" y="250"/>
                  </a:cubicBezTo>
                  <a:cubicBezTo>
                    <a:pt x="451" y="244"/>
                    <a:pt x="451" y="244"/>
                    <a:pt x="451" y="244"/>
                  </a:cubicBezTo>
                  <a:cubicBezTo>
                    <a:pt x="458" y="244"/>
                    <a:pt x="458" y="244"/>
                    <a:pt x="458" y="244"/>
                  </a:cubicBezTo>
                  <a:cubicBezTo>
                    <a:pt x="461" y="250"/>
                    <a:pt x="461" y="250"/>
                    <a:pt x="461" y="250"/>
                  </a:cubicBezTo>
                  <a:cubicBezTo>
                    <a:pt x="465" y="248"/>
                    <a:pt x="465" y="248"/>
                    <a:pt x="465" y="248"/>
                  </a:cubicBezTo>
                  <a:cubicBezTo>
                    <a:pt x="465" y="248"/>
                    <a:pt x="475" y="252"/>
                    <a:pt x="475" y="252"/>
                  </a:cubicBezTo>
                  <a:cubicBezTo>
                    <a:pt x="475" y="252"/>
                    <a:pt x="477" y="254"/>
                    <a:pt x="477" y="254"/>
                  </a:cubicBezTo>
                  <a:cubicBezTo>
                    <a:pt x="481" y="252"/>
                    <a:pt x="481" y="252"/>
                    <a:pt x="481" y="252"/>
                  </a:cubicBezTo>
                  <a:cubicBezTo>
                    <a:pt x="492" y="255"/>
                    <a:pt x="492" y="255"/>
                    <a:pt x="492" y="255"/>
                  </a:cubicBezTo>
                  <a:cubicBezTo>
                    <a:pt x="494" y="260"/>
                    <a:pt x="494" y="260"/>
                    <a:pt x="494" y="260"/>
                  </a:cubicBezTo>
                  <a:cubicBezTo>
                    <a:pt x="517" y="262"/>
                    <a:pt x="517" y="262"/>
                    <a:pt x="517" y="262"/>
                  </a:cubicBezTo>
                  <a:cubicBezTo>
                    <a:pt x="523" y="258"/>
                    <a:pt x="523" y="258"/>
                    <a:pt x="523" y="258"/>
                  </a:cubicBezTo>
                  <a:cubicBezTo>
                    <a:pt x="530" y="263"/>
                    <a:pt x="530" y="263"/>
                    <a:pt x="530" y="263"/>
                  </a:cubicBezTo>
                  <a:cubicBezTo>
                    <a:pt x="538" y="263"/>
                    <a:pt x="538" y="263"/>
                    <a:pt x="538" y="263"/>
                  </a:cubicBezTo>
                  <a:cubicBezTo>
                    <a:pt x="544" y="258"/>
                    <a:pt x="544" y="258"/>
                    <a:pt x="544" y="258"/>
                  </a:cubicBezTo>
                  <a:cubicBezTo>
                    <a:pt x="558" y="262"/>
                    <a:pt x="558" y="262"/>
                    <a:pt x="558" y="262"/>
                  </a:cubicBezTo>
                  <a:cubicBezTo>
                    <a:pt x="575" y="290"/>
                    <a:pt x="575" y="290"/>
                    <a:pt x="575" y="290"/>
                  </a:cubicBezTo>
                  <a:cubicBezTo>
                    <a:pt x="578" y="309"/>
                    <a:pt x="578" y="309"/>
                    <a:pt x="578" y="309"/>
                  </a:cubicBezTo>
                  <a:lnTo>
                    <a:pt x="574" y="31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F355263B-6DBF-850E-9899-26F2A17C7F8D}"/>
                </a:ext>
              </a:extLst>
            </p:cNvPr>
            <p:cNvSpPr>
              <a:spLocks/>
            </p:cNvSpPr>
            <p:nvPr/>
          </p:nvSpPr>
          <p:spPr bwMode="auto">
            <a:xfrm>
              <a:off x="4741010" y="3261907"/>
              <a:ext cx="36980" cy="34338"/>
            </a:xfrm>
            <a:custGeom>
              <a:avLst/>
              <a:gdLst>
                <a:gd name="T0" fmla="*/ 28 w 28"/>
                <a:gd name="T1" fmla="*/ 4 h 26"/>
                <a:gd name="T2" fmla="*/ 18 w 28"/>
                <a:gd name="T3" fmla="*/ 26 h 26"/>
                <a:gd name="T4" fmla="*/ 0 w 28"/>
                <a:gd name="T5" fmla="*/ 0 h 26"/>
                <a:gd name="T6" fmla="*/ 28 w 28"/>
                <a:gd name="T7" fmla="*/ 4 h 26"/>
              </a:gdLst>
              <a:ahLst/>
              <a:cxnLst>
                <a:cxn ang="0">
                  <a:pos x="T0" y="T1"/>
                </a:cxn>
                <a:cxn ang="0">
                  <a:pos x="T2" y="T3"/>
                </a:cxn>
                <a:cxn ang="0">
                  <a:pos x="T4" y="T5"/>
                </a:cxn>
                <a:cxn ang="0">
                  <a:pos x="T6" y="T7"/>
                </a:cxn>
              </a:cxnLst>
              <a:rect l="0" t="0" r="r" b="b"/>
              <a:pathLst>
                <a:path w="28" h="26">
                  <a:moveTo>
                    <a:pt x="28" y="4"/>
                  </a:moveTo>
                  <a:lnTo>
                    <a:pt x="18" y="26"/>
                  </a:lnTo>
                  <a:lnTo>
                    <a:pt x="0" y="0"/>
                  </a:lnTo>
                  <a:lnTo>
                    <a:pt x="28" y="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33">
              <a:extLst>
                <a:ext uri="{FF2B5EF4-FFF2-40B4-BE49-F238E27FC236}">
                  <a16:creationId xmlns:a16="http://schemas.microsoft.com/office/drawing/2014/main" id="{16BF1B58-FCBA-E0C4-FB9C-932D4ABF8166}"/>
                </a:ext>
              </a:extLst>
            </p:cNvPr>
            <p:cNvSpPr>
              <a:spLocks/>
            </p:cNvSpPr>
            <p:nvPr/>
          </p:nvSpPr>
          <p:spPr bwMode="auto">
            <a:xfrm>
              <a:off x="5348540" y="1803835"/>
              <a:ext cx="10566" cy="13207"/>
            </a:xfrm>
            <a:custGeom>
              <a:avLst/>
              <a:gdLst>
                <a:gd name="T0" fmla="*/ 6 w 8"/>
                <a:gd name="T1" fmla="*/ 2 h 10"/>
                <a:gd name="T2" fmla="*/ 8 w 8"/>
                <a:gd name="T3" fmla="*/ 8 h 10"/>
                <a:gd name="T4" fmla="*/ 2 w 8"/>
                <a:gd name="T5" fmla="*/ 10 h 10"/>
                <a:gd name="T6" fmla="*/ 0 w 8"/>
                <a:gd name="T7" fmla="*/ 0 h 10"/>
                <a:gd name="T8" fmla="*/ 6 w 8"/>
                <a:gd name="T9" fmla="*/ 2 h 10"/>
              </a:gdLst>
              <a:ahLst/>
              <a:cxnLst>
                <a:cxn ang="0">
                  <a:pos x="T0" y="T1"/>
                </a:cxn>
                <a:cxn ang="0">
                  <a:pos x="T2" y="T3"/>
                </a:cxn>
                <a:cxn ang="0">
                  <a:pos x="T4" y="T5"/>
                </a:cxn>
                <a:cxn ang="0">
                  <a:pos x="T6" y="T7"/>
                </a:cxn>
                <a:cxn ang="0">
                  <a:pos x="T8" y="T9"/>
                </a:cxn>
              </a:cxnLst>
              <a:rect l="0" t="0" r="r" b="b"/>
              <a:pathLst>
                <a:path w="8" h="10">
                  <a:moveTo>
                    <a:pt x="6" y="2"/>
                  </a:moveTo>
                  <a:lnTo>
                    <a:pt x="8" y="8"/>
                  </a:lnTo>
                  <a:lnTo>
                    <a:pt x="2" y="10"/>
                  </a:lnTo>
                  <a:lnTo>
                    <a:pt x="0" y="0"/>
                  </a:lnTo>
                  <a:lnTo>
                    <a:pt x="6" y="2"/>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F27DBBD0-6256-EB24-E1C0-15D86E2F8702}"/>
                </a:ext>
              </a:extLst>
            </p:cNvPr>
            <p:cNvSpPr>
              <a:spLocks/>
            </p:cNvSpPr>
            <p:nvPr/>
          </p:nvSpPr>
          <p:spPr bwMode="auto">
            <a:xfrm>
              <a:off x="5324767" y="1784023"/>
              <a:ext cx="18490" cy="15848"/>
            </a:xfrm>
            <a:custGeom>
              <a:avLst/>
              <a:gdLst>
                <a:gd name="T0" fmla="*/ 7 w 7"/>
                <a:gd name="T1" fmla="*/ 6 h 6"/>
                <a:gd name="T2" fmla="*/ 7 w 7"/>
                <a:gd name="T3" fmla="*/ 1 h 6"/>
                <a:gd name="T4" fmla="*/ 0 w 7"/>
                <a:gd name="T5" fmla="*/ 0 h 6"/>
                <a:gd name="T6" fmla="*/ 1 w 7"/>
                <a:gd name="T7" fmla="*/ 4 h 6"/>
                <a:gd name="T8" fmla="*/ 7 w 7"/>
                <a:gd name="T9" fmla="*/ 6 h 6"/>
              </a:gdLst>
              <a:ahLst/>
              <a:cxnLst>
                <a:cxn ang="0">
                  <a:pos x="T0" y="T1"/>
                </a:cxn>
                <a:cxn ang="0">
                  <a:pos x="T2" y="T3"/>
                </a:cxn>
                <a:cxn ang="0">
                  <a:pos x="T4" y="T5"/>
                </a:cxn>
                <a:cxn ang="0">
                  <a:pos x="T6" y="T7"/>
                </a:cxn>
                <a:cxn ang="0">
                  <a:pos x="T8" y="T9"/>
                </a:cxn>
              </a:cxnLst>
              <a:rect l="0" t="0" r="r" b="b"/>
              <a:pathLst>
                <a:path w="7" h="6">
                  <a:moveTo>
                    <a:pt x="7" y="6"/>
                  </a:moveTo>
                  <a:cubicBezTo>
                    <a:pt x="7" y="1"/>
                    <a:pt x="7" y="1"/>
                    <a:pt x="7" y="1"/>
                  </a:cubicBezTo>
                  <a:cubicBezTo>
                    <a:pt x="7" y="1"/>
                    <a:pt x="0" y="0"/>
                    <a:pt x="0" y="0"/>
                  </a:cubicBezTo>
                  <a:cubicBezTo>
                    <a:pt x="0" y="1"/>
                    <a:pt x="1" y="4"/>
                    <a:pt x="1" y="4"/>
                  </a:cubicBezTo>
                  <a:lnTo>
                    <a:pt x="7"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1D1600AA-2A52-A9A1-7A6C-83DF9411C30A}"/>
                </a:ext>
              </a:extLst>
            </p:cNvPr>
            <p:cNvSpPr>
              <a:spLocks/>
            </p:cNvSpPr>
            <p:nvPr/>
          </p:nvSpPr>
          <p:spPr bwMode="auto">
            <a:xfrm>
              <a:off x="5402689" y="1646668"/>
              <a:ext cx="18490" cy="18490"/>
            </a:xfrm>
            <a:custGeom>
              <a:avLst/>
              <a:gdLst>
                <a:gd name="T0" fmla="*/ 10 w 14"/>
                <a:gd name="T1" fmla="*/ 14 h 14"/>
                <a:gd name="T2" fmla="*/ 8 w 14"/>
                <a:gd name="T3" fmla="*/ 10 h 14"/>
                <a:gd name="T4" fmla="*/ 0 w 14"/>
                <a:gd name="T5" fmla="*/ 6 h 14"/>
                <a:gd name="T6" fmla="*/ 4 w 14"/>
                <a:gd name="T7" fmla="*/ 4 h 14"/>
                <a:gd name="T8" fmla="*/ 4 w 14"/>
                <a:gd name="T9" fmla="*/ 0 h 14"/>
                <a:gd name="T10" fmla="*/ 14 w 14"/>
                <a:gd name="T11" fmla="*/ 8 h 14"/>
                <a:gd name="T12" fmla="*/ 10 w 1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10" y="14"/>
                  </a:moveTo>
                  <a:lnTo>
                    <a:pt x="8" y="10"/>
                  </a:lnTo>
                  <a:lnTo>
                    <a:pt x="0" y="6"/>
                  </a:lnTo>
                  <a:lnTo>
                    <a:pt x="4" y="4"/>
                  </a:lnTo>
                  <a:lnTo>
                    <a:pt x="4" y="0"/>
                  </a:lnTo>
                  <a:lnTo>
                    <a:pt x="14" y="8"/>
                  </a:lnTo>
                  <a:lnTo>
                    <a:pt x="10" y="1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28A9C56F-C5C7-3D43-4E54-505DB8E8EACA}"/>
                </a:ext>
              </a:extLst>
            </p:cNvPr>
            <p:cNvSpPr>
              <a:spLocks/>
            </p:cNvSpPr>
            <p:nvPr/>
          </p:nvSpPr>
          <p:spPr bwMode="auto">
            <a:xfrm>
              <a:off x="5208544" y="3104741"/>
              <a:ext cx="13207" cy="13207"/>
            </a:xfrm>
            <a:custGeom>
              <a:avLst/>
              <a:gdLst>
                <a:gd name="T0" fmla="*/ 8 w 10"/>
                <a:gd name="T1" fmla="*/ 8 h 10"/>
                <a:gd name="T2" fmla="*/ 0 w 10"/>
                <a:gd name="T3" fmla="*/ 10 h 10"/>
                <a:gd name="T4" fmla="*/ 2 w 10"/>
                <a:gd name="T5" fmla="*/ 0 h 10"/>
                <a:gd name="T6" fmla="*/ 10 w 10"/>
                <a:gd name="T7" fmla="*/ 0 h 10"/>
                <a:gd name="T8" fmla="*/ 8 w 10"/>
                <a:gd name="T9" fmla="*/ 8 h 10"/>
              </a:gdLst>
              <a:ahLst/>
              <a:cxnLst>
                <a:cxn ang="0">
                  <a:pos x="T0" y="T1"/>
                </a:cxn>
                <a:cxn ang="0">
                  <a:pos x="T2" y="T3"/>
                </a:cxn>
                <a:cxn ang="0">
                  <a:pos x="T4" y="T5"/>
                </a:cxn>
                <a:cxn ang="0">
                  <a:pos x="T6" y="T7"/>
                </a:cxn>
                <a:cxn ang="0">
                  <a:pos x="T8" y="T9"/>
                </a:cxn>
              </a:cxnLst>
              <a:rect l="0" t="0" r="r" b="b"/>
              <a:pathLst>
                <a:path w="10" h="10">
                  <a:moveTo>
                    <a:pt x="8" y="8"/>
                  </a:moveTo>
                  <a:lnTo>
                    <a:pt x="0" y="10"/>
                  </a:lnTo>
                  <a:lnTo>
                    <a:pt x="2" y="0"/>
                  </a:lnTo>
                  <a:lnTo>
                    <a:pt x="10" y="0"/>
                  </a:lnTo>
                  <a:lnTo>
                    <a:pt x="8" y="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6EE6E99C-D9E4-7C26-47C8-72167F696BC3}"/>
                </a:ext>
              </a:extLst>
            </p:cNvPr>
            <p:cNvSpPr>
              <a:spLocks/>
            </p:cNvSpPr>
            <p:nvPr/>
          </p:nvSpPr>
          <p:spPr bwMode="auto">
            <a:xfrm>
              <a:off x="5219109" y="3077007"/>
              <a:ext cx="21131" cy="19812"/>
            </a:xfrm>
            <a:custGeom>
              <a:avLst/>
              <a:gdLst>
                <a:gd name="T0" fmla="*/ 8 w 16"/>
                <a:gd name="T1" fmla="*/ 15 h 15"/>
                <a:gd name="T2" fmla="*/ 0 w 16"/>
                <a:gd name="T3" fmla="*/ 15 h 15"/>
                <a:gd name="T4" fmla="*/ 0 w 16"/>
                <a:gd name="T5" fmla="*/ 9 h 15"/>
                <a:gd name="T6" fmla="*/ 6 w 16"/>
                <a:gd name="T7" fmla="*/ 0 h 15"/>
                <a:gd name="T8" fmla="*/ 16 w 16"/>
                <a:gd name="T9" fmla="*/ 8 h 15"/>
                <a:gd name="T10" fmla="*/ 8 w 16"/>
                <a:gd name="T11" fmla="*/ 15 h 15"/>
              </a:gdLst>
              <a:ahLst/>
              <a:cxnLst>
                <a:cxn ang="0">
                  <a:pos x="T0" y="T1"/>
                </a:cxn>
                <a:cxn ang="0">
                  <a:pos x="T2" y="T3"/>
                </a:cxn>
                <a:cxn ang="0">
                  <a:pos x="T4" y="T5"/>
                </a:cxn>
                <a:cxn ang="0">
                  <a:pos x="T6" y="T7"/>
                </a:cxn>
                <a:cxn ang="0">
                  <a:pos x="T8" y="T9"/>
                </a:cxn>
                <a:cxn ang="0">
                  <a:pos x="T10" y="T11"/>
                </a:cxn>
              </a:cxnLst>
              <a:rect l="0" t="0" r="r" b="b"/>
              <a:pathLst>
                <a:path w="16" h="15">
                  <a:moveTo>
                    <a:pt x="8" y="15"/>
                  </a:moveTo>
                  <a:lnTo>
                    <a:pt x="0" y="15"/>
                  </a:lnTo>
                  <a:lnTo>
                    <a:pt x="0" y="9"/>
                  </a:lnTo>
                  <a:lnTo>
                    <a:pt x="6" y="0"/>
                  </a:lnTo>
                  <a:lnTo>
                    <a:pt x="16" y="8"/>
                  </a:lnTo>
                  <a:lnTo>
                    <a:pt x="8" y="1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06937146-E136-223D-8D2E-0820B3062E72}"/>
                </a:ext>
              </a:extLst>
            </p:cNvPr>
            <p:cNvSpPr>
              <a:spLocks/>
            </p:cNvSpPr>
            <p:nvPr/>
          </p:nvSpPr>
          <p:spPr bwMode="auto">
            <a:xfrm>
              <a:off x="5064585" y="3091534"/>
              <a:ext cx="92451" cy="165090"/>
            </a:xfrm>
            <a:custGeom>
              <a:avLst/>
              <a:gdLst>
                <a:gd name="T0" fmla="*/ 55 w 70"/>
                <a:gd name="T1" fmla="*/ 65 h 125"/>
                <a:gd name="T2" fmla="*/ 59 w 70"/>
                <a:gd name="T3" fmla="*/ 24 h 125"/>
                <a:gd name="T4" fmla="*/ 47 w 70"/>
                <a:gd name="T5" fmla="*/ 12 h 125"/>
                <a:gd name="T6" fmla="*/ 47 w 70"/>
                <a:gd name="T7" fmla="*/ 6 h 125"/>
                <a:gd name="T8" fmla="*/ 31 w 70"/>
                <a:gd name="T9" fmla="*/ 0 h 125"/>
                <a:gd name="T10" fmla="*/ 25 w 70"/>
                <a:gd name="T11" fmla="*/ 6 h 125"/>
                <a:gd name="T12" fmla="*/ 10 w 70"/>
                <a:gd name="T13" fmla="*/ 12 h 125"/>
                <a:gd name="T14" fmla="*/ 8 w 70"/>
                <a:gd name="T15" fmla="*/ 22 h 125"/>
                <a:gd name="T16" fmla="*/ 0 w 70"/>
                <a:gd name="T17" fmla="*/ 28 h 125"/>
                <a:gd name="T18" fmla="*/ 0 w 70"/>
                <a:gd name="T19" fmla="*/ 53 h 125"/>
                <a:gd name="T20" fmla="*/ 6 w 70"/>
                <a:gd name="T21" fmla="*/ 61 h 125"/>
                <a:gd name="T22" fmla="*/ 0 w 70"/>
                <a:gd name="T23" fmla="*/ 71 h 125"/>
                <a:gd name="T24" fmla="*/ 0 w 70"/>
                <a:gd name="T25" fmla="*/ 86 h 125"/>
                <a:gd name="T26" fmla="*/ 4 w 70"/>
                <a:gd name="T27" fmla="*/ 88 h 125"/>
                <a:gd name="T28" fmla="*/ 6 w 70"/>
                <a:gd name="T29" fmla="*/ 96 h 125"/>
                <a:gd name="T30" fmla="*/ 14 w 70"/>
                <a:gd name="T31" fmla="*/ 116 h 125"/>
                <a:gd name="T32" fmla="*/ 29 w 70"/>
                <a:gd name="T33" fmla="*/ 125 h 125"/>
                <a:gd name="T34" fmla="*/ 59 w 70"/>
                <a:gd name="T35" fmla="*/ 125 h 125"/>
                <a:gd name="T36" fmla="*/ 57 w 70"/>
                <a:gd name="T37" fmla="*/ 112 h 125"/>
                <a:gd name="T38" fmla="*/ 64 w 70"/>
                <a:gd name="T39" fmla="*/ 102 h 125"/>
                <a:gd name="T40" fmla="*/ 62 w 70"/>
                <a:gd name="T41" fmla="*/ 88 h 125"/>
                <a:gd name="T42" fmla="*/ 70 w 70"/>
                <a:gd name="T43" fmla="*/ 79 h 125"/>
                <a:gd name="T44" fmla="*/ 66 w 70"/>
                <a:gd name="T45" fmla="*/ 71 h 125"/>
                <a:gd name="T46" fmla="*/ 55 w 70"/>
                <a:gd name="T47" fmla="*/ 6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125">
                  <a:moveTo>
                    <a:pt x="55" y="65"/>
                  </a:moveTo>
                  <a:lnTo>
                    <a:pt x="59" y="24"/>
                  </a:lnTo>
                  <a:lnTo>
                    <a:pt x="47" y="12"/>
                  </a:lnTo>
                  <a:lnTo>
                    <a:pt x="47" y="6"/>
                  </a:lnTo>
                  <a:lnTo>
                    <a:pt x="31" y="0"/>
                  </a:lnTo>
                  <a:lnTo>
                    <a:pt x="25" y="6"/>
                  </a:lnTo>
                  <a:lnTo>
                    <a:pt x="10" y="12"/>
                  </a:lnTo>
                  <a:lnTo>
                    <a:pt x="8" y="22"/>
                  </a:lnTo>
                  <a:lnTo>
                    <a:pt x="0" y="28"/>
                  </a:lnTo>
                  <a:lnTo>
                    <a:pt x="0" y="53"/>
                  </a:lnTo>
                  <a:lnTo>
                    <a:pt x="6" y="61"/>
                  </a:lnTo>
                  <a:lnTo>
                    <a:pt x="0" y="71"/>
                  </a:lnTo>
                  <a:lnTo>
                    <a:pt x="0" y="86"/>
                  </a:lnTo>
                  <a:lnTo>
                    <a:pt x="4" y="88"/>
                  </a:lnTo>
                  <a:lnTo>
                    <a:pt x="6" y="96"/>
                  </a:lnTo>
                  <a:lnTo>
                    <a:pt x="14" y="116"/>
                  </a:lnTo>
                  <a:lnTo>
                    <a:pt x="29" y="125"/>
                  </a:lnTo>
                  <a:lnTo>
                    <a:pt x="59" y="125"/>
                  </a:lnTo>
                  <a:lnTo>
                    <a:pt x="57" y="112"/>
                  </a:lnTo>
                  <a:lnTo>
                    <a:pt x="64" y="102"/>
                  </a:lnTo>
                  <a:lnTo>
                    <a:pt x="62" y="88"/>
                  </a:lnTo>
                  <a:lnTo>
                    <a:pt x="70" y="79"/>
                  </a:lnTo>
                  <a:lnTo>
                    <a:pt x="66" y="71"/>
                  </a:lnTo>
                  <a:lnTo>
                    <a:pt x="55" y="6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AFFD20C6-399F-1CCD-7C99-D08ACBA056E4}"/>
                </a:ext>
              </a:extLst>
            </p:cNvPr>
            <p:cNvSpPr>
              <a:spLocks/>
            </p:cNvSpPr>
            <p:nvPr/>
          </p:nvSpPr>
          <p:spPr bwMode="auto">
            <a:xfrm>
              <a:off x="5151753" y="3050592"/>
              <a:ext cx="7925" cy="15848"/>
            </a:xfrm>
            <a:custGeom>
              <a:avLst/>
              <a:gdLst>
                <a:gd name="T0" fmla="*/ 0 w 6"/>
                <a:gd name="T1" fmla="*/ 0 h 12"/>
                <a:gd name="T2" fmla="*/ 6 w 6"/>
                <a:gd name="T3" fmla="*/ 12 h 12"/>
                <a:gd name="T4" fmla="*/ 0 w 6"/>
                <a:gd name="T5" fmla="*/ 12 h 12"/>
                <a:gd name="T6" fmla="*/ 0 w 6"/>
                <a:gd name="T7" fmla="*/ 0 h 12"/>
              </a:gdLst>
              <a:ahLst/>
              <a:cxnLst>
                <a:cxn ang="0">
                  <a:pos x="T0" y="T1"/>
                </a:cxn>
                <a:cxn ang="0">
                  <a:pos x="T2" y="T3"/>
                </a:cxn>
                <a:cxn ang="0">
                  <a:pos x="T4" y="T5"/>
                </a:cxn>
                <a:cxn ang="0">
                  <a:pos x="T6" y="T7"/>
                </a:cxn>
              </a:cxnLst>
              <a:rect l="0" t="0" r="r" b="b"/>
              <a:pathLst>
                <a:path w="6" h="12">
                  <a:moveTo>
                    <a:pt x="0" y="0"/>
                  </a:moveTo>
                  <a:lnTo>
                    <a:pt x="6" y="12"/>
                  </a:lnTo>
                  <a:lnTo>
                    <a:pt x="0" y="12"/>
                  </a:lnTo>
                  <a:lnTo>
                    <a:pt x="0"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40">
              <a:extLst>
                <a:ext uri="{FF2B5EF4-FFF2-40B4-BE49-F238E27FC236}">
                  <a16:creationId xmlns:a16="http://schemas.microsoft.com/office/drawing/2014/main" id="{C8DED1F1-8467-024B-EF25-CB04BB2C386E}"/>
                </a:ext>
              </a:extLst>
            </p:cNvPr>
            <p:cNvSpPr>
              <a:spLocks/>
            </p:cNvSpPr>
            <p:nvPr/>
          </p:nvSpPr>
          <p:spPr bwMode="auto">
            <a:xfrm>
              <a:off x="5149111" y="2983235"/>
              <a:ext cx="54150" cy="124147"/>
            </a:xfrm>
            <a:custGeom>
              <a:avLst/>
              <a:gdLst>
                <a:gd name="T0" fmla="*/ 8 w 21"/>
                <a:gd name="T1" fmla="*/ 16 h 48"/>
                <a:gd name="T2" fmla="*/ 6 w 21"/>
                <a:gd name="T3" fmla="*/ 31 h 48"/>
                <a:gd name="T4" fmla="*/ 8 w 21"/>
                <a:gd name="T5" fmla="*/ 33 h 48"/>
                <a:gd name="T6" fmla="*/ 12 w 21"/>
                <a:gd name="T7" fmla="*/ 33 h 48"/>
                <a:gd name="T8" fmla="*/ 11 w 21"/>
                <a:gd name="T9" fmla="*/ 39 h 48"/>
                <a:gd name="T10" fmla="*/ 14 w 21"/>
                <a:gd name="T11" fmla="*/ 44 h 48"/>
                <a:gd name="T12" fmla="*/ 18 w 21"/>
                <a:gd name="T13" fmla="*/ 48 h 48"/>
                <a:gd name="T14" fmla="*/ 20 w 21"/>
                <a:gd name="T15" fmla="*/ 43 h 48"/>
                <a:gd name="T16" fmla="*/ 16 w 21"/>
                <a:gd name="T17" fmla="*/ 41 h 48"/>
                <a:gd name="T18" fmla="*/ 21 w 21"/>
                <a:gd name="T19" fmla="*/ 29 h 48"/>
                <a:gd name="T20" fmla="*/ 21 w 21"/>
                <a:gd name="T21" fmla="*/ 20 h 48"/>
                <a:gd name="T22" fmla="*/ 17 w 21"/>
                <a:gd name="T23" fmla="*/ 20 h 48"/>
                <a:gd name="T24" fmla="*/ 15 w 21"/>
                <a:gd name="T25" fmla="*/ 16 h 48"/>
                <a:gd name="T26" fmla="*/ 16 w 21"/>
                <a:gd name="T27" fmla="*/ 12 h 48"/>
                <a:gd name="T28" fmla="*/ 11 w 21"/>
                <a:gd name="T29" fmla="*/ 7 h 48"/>
                <a:gd name="T30" fmla="*/ 9 w 21"/>
                <a:gd name="T31" fmla="*/ 2 h 48"/>
                <a:gd name="T32" fmla="*/ 5 w 21"/>
                <a:gd name="T33" fmla="*/ 0 h 48"/>
                <a:gd name="T34" fmla="*/ 0 w 21"/>
                <a:gd name="T35" fmla="*/ 4 h 48"/>
                <a:gd name="T36" fmla="*/ 1 w 21"/>
                <a:gd name="T37" fmla="*/ 8 h 48"/>
                <a:gd name="T38" fmla="*/ 2 w 21"/>
                <a:gd name="T39" fmla="*/ 9 h 48"/>
                <a:gd name="T40" fmla="*/ 4 w 21"/>
                <a:gd name="T41" fmla="*/ 17 h 48"/>
                <a:gd name="T42" fmla="*/ 8 w 21"/>
                <a:gd name="T43"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48">
                  <a:moveTo>
                    <a:pt x="8" y="16"/>
                  </a:moveTo>
                  <a:cubicBezTo>
                    <a:pt x="6" y="31"/>
                    <a:pt x="6" y="31"/>
                    <a:pt x="6" y="31"/>
                  </a:cubicBezTo>
                  <a:cubicBezTo>
                    <a:pt x="8" y="33"/>
                    <a:pt x="8" y="33"/>
                    <a:pt x="8" y="33"/>
                  </a:cubicBezTo>
                  <a:cubicBezTo>
                    <a:pt x="12" y="33"/>
                    <a:pt x="12" y="33"/>
                    <a:pt x="12" y="33"/>
                  </a:cubicBezTo>
                  <a:cubicBezTo>
                    <a:pt x="11" y="39"/>
                    <a:pt x="11" y="39"/>
                    <a:pt x="11" y="39"/>
                  </a:cubicBezTo>
                  <a:cubicBezTo>
                    <a:pt x="14" y="44"/>
                    <a:pt x="14" y="44"/>
                    <a:pt x="14" y="44"/>
                  </a:cubicBezTo>
                  <a:cubicBezTo>
                    <a:pt x="18" y="48"/>
                    <a:pt x="18" y="48"/>
                    <a:pt x="18" y="48"/>
                  </a:cubicBezTo>
                  <a:cubicBezTo>
                    <a:pt x="20" y="43"/>
                    <a:pt x="20" y="43"/>
                    <a:pt x="20" y="43"/>
                  </a:cubicBezTo>
                  <a:cubicBezTo>
                    <a:pt x="16" y="41"/>
                    <a:pt x="16" y="41"/>
                    <a:pt x="16" y="41"/>
                  </a:cubicBezTo>
                  <a:cubicBezTo>
                    <a:pt x="16" y="41"/>
                    <a:pt x="21" y="29"/>
                    <a:pt x="21" y="29"/>
                  </a:cubicBezTo>
                  <a:cubicBezTo>
                    <a:pt x="21" y="29"/>
                    <a:pt x="21" y="20"/>
                    <a:pt x="21" y="20"/>
                  </a:cubicBezTo>
                  <a:cubicBezTo>
                    <a:pt x="17" y="20"/>
                    <a:pt x="17" y="20"/>
                    <a:pt x="17" y="20"/>
                  </a:cubicBezTo>
                  <a:cubicBezTo>
                    <a:pt x="15" y="16"/>
                    <a:pt x="15" y="16"/>
                    <a:pt x="15" y="16"/>
                  </a:cubicBezTo>
                  <a:cubicBezTo>
                    <a:pt x="16" y="12"/>
                    <a:pt x="16" y="12"/>
                    <a:pt x="16" y="12"/>
                  </a:cubicBezTo>
                  <a:cubicBezTo>
                    <a:pt x="11" y="7"/>
                    <a:pt x="11" y="7"/>
                    <a:pt x="11" y="7"/>
                  </a:cubicBezTo>
                  <a:cubicBezTo>
                    <a:pt x="9" y="2"/>
                    <a:pt x="9" y="2"/>
                    <a:pt x="9" y="2"/>
                  </a:cubicBezTo>
                  <a:cubicBezTo>
                    <a:pt x="5" y="0"/>
                    <a:pt x="5" y="0"/>
                    <a:pt x="5" y="0"/>
                  </a:cubicBezTo>
                  <a:cubicBezTo>
                    <a:pt x="0" y="4"/>
                    <a:pt x="0" y="4"/>
                    <a:pt x="0" y="4"/>
                  </a:cubicBezTo>
                  <a:cubicBezTo>
                    <a:pt x="1" y="8"/>
                    <a:pt x="1" y="8"/>
                    <a:pt x="1" y="8"/>
                  </a:cubicBezTo>
                  <a:cubicBezTo>
                    <a:pt x="2" y="9"/>
                    <a:pt x="2" y="9"/>
                    <a:pt x="2" y="9"/>
                  </a:cubicBezTo>
                  <a:cubicBezTo>
                    <a:pt x="4" y="17"/>
                    <a:pt x="4" y="17"/>
                    <a:pt x="4" y="17"/>
                  </a:cubicBezTo>
                  <a:lnTo>
                    <a:pt x="8"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41">
              <a:extLst>
                <a:ext uri="{FF2B5EF4-FFF2-40B4-BE49-F238E27FC236}">
                  <a16:creationId xmlns:a16="http://schemas.microsoft.com/office/drawing/2014/main" id="{0A89B378-3EC4-F2E1-26AB-E01853D9C163}"/>
                </a:ext>
              </a:extLst>
            </p:cNvPr>
            <p:cNvSpPr>
              <a:spLocks/>
            </p:cNvSpPr>
            <p:nvPr/>
          </p:nvSpPr>
          <p:spPr bwMode="auto">
            <a:xfrm>
              <a:off x="4943079" y="3110024"/>
              <a:ext cx="7925" cy="7925"/>
            </a:xfrm>
            <a:custGeom>
              <a:avLst/>
              <a:gdLst>
                <a:gd name="T0" fmla="*/ 6 w 6"/>
                <a:gd name="T1" fmla="*/ 6 h 6"/>
                <a:gd name="T2" fmla="*/ 4 w 6"/>
                <a:gd name="T3" fmla="*/ 0 h 6"/>
                <a:gd name="T4" fmla="*/ 0 w 6"/>
                <a:gd name="T5" fmla="*/ 4 h 6"/>
                <a:gd name="T6" fmla="*/ 6 w 6"/>
                <a:gd name="T7" fmla="*/ 6 h 6"/>
              </a:gdLst>
              <a:ahLst/>
              <a:cxnLst>
                <a:cxn ang="0">
                  <a:pos x="T0" y="T1"/>
                </a:cxn>
                <a:cxn ang="0">
                  <a:pos x="T2" y="T3"/>
                </a:cxn>
                <a:cxn ang="0">
                  <a:pos x="T4" y="T5"/>
                </a:cxn>
                <a:cxn ang="0">
                  <a:pos x="T6" y="T7"/>
                </a:cxn>
              </a:cxnLst>
              <a:rect l="0" t="0" r="r" b="b"/>
              <a:pathLst>
                <a:path w="6" h="6">
                  <a:moveTo>
                    <a:pt x="6" y="6"/>
                  </a:moveTo>
                  <a:lnTo>
                    <a:pt x="4" y="0"/>
                  </a:lnTo>
                  <a:lnTo>
                    <a:pt x="0" y="4"/>
                  </a:lnTo>
                  <a:lnTo>
                    <a:pt x="6"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510C28DF-20BE-629C-0360-7A28A90B157E}"/>
                </a:ext>
              </a:extLst>
            </p:cNvPr>
            <p:cNvSpPr>
              <a:spLocks/>
            </p:cNvSpPr>
            <p:nvPr/>
          </p:nvSpPr>
          <p:spPr bwMode="auto">
            <a:xfrm>
              <a:off x="4945721" y="3055875"/>
              <a:ext cx="27735" cy="48867"/>
            </a:xfrm>
            <a:custGeom>
              <a:avLst/>
              <a:gdLst>
                <a:gd name="T0" fmla="*/ 0 w 21"/>
                <a:gd name="T1" fmla="*/ 37 h 37"/>
                <a:gd name="T2" fmla="*/ 12 w 21"/>
                <a:gd name="T3" fmla="*/ 29 h 37"/>
                <a:gd name="T4" fmla="*/ 18 w 21"/>
                <a:gd name="T5" fmla="*/ 22 h 37"/>
                <a:gd name="T6" fmla="*/ 14 w 21"/>
                <a:gd name="T7" fmla="*/ 16 h 37"/>
                <a:gd name="T8" fmla="*/ 21 w 21"/>
                <a:gd name="T9" fmla="*/ 4 h 37"/>
                <a:gd name="T10" fmla="*/ 14 w 21"/>
                <a:gd name="T11" fmla="*/ 0 h 37"/>
                <a:gd name="T12" fmla="*/ 10 w 21"/>
                <a:gd name="T13" fmla="*/ 10 h 37"/>
                <a:gd name="T14" fmla="*/ 4 w 21"/>
                <a:gd name="T15" fmla="*/ 14 h 37"/>
                <a:gd name="T16" fmla="*/ 4 w 21"/>
                <a:gd name="T17" fmla="*/ 24 h 37"/>
                <a:gd name="T18" fmla="*/ 0 w 21"/>
                <a:gd name="T19" fmla="*/ 29 h 37"/>
                <a:gd name="T20" fmla="*/ 0 w 21"/>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7">
                  <a:moveTo>
                    <a:pt x="0" y="37"/>
                  </a:moveTo>
                  <a:lnTo>
                    <a:pt x="12" y="29"/>
                  </a:lnTo>
                  <a:lnTo>
                    <a:pt x="18" y="22"/>
                  </a:lnTo>
                  <a:lnTo>
                    <a:pt x="14" y="16"/>
                  </a:lnTo>
                  <a:lnTo>
                    <a:pt x="21" y="4"/>
                  </a:lnTo>
                  <a:lnTo>
                    <a:pt x="14" y="0"/>
                  </a:lnTo>
                  <a:lnTo>
                    <a:pt x="10" y="10"/>
                  </a:lnTo>
                  <a:lnTo>
                    <a:pt x="4" y="14"/>
                  </a:lnTo>
                  <a:lnTo>
                    <a:pt x="4" y="24"/>
                  </a:lnTo>
                  <a:lnTo>
                    <a:pt x="0" y="29"/>
                  </a:lnTo>
                  <a:lnTo>
                    <a:pt x="0" y="37"/>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43">
              <a:extLst>
                <a:ext uri="{FF2B5EF4-FFF2-40B4-BE49-F238E27FC236}">
                  <a16:creationId xmlns:a16="http://schemas.microsoft.com/office/drawing/2014/main" id="{A5D9950F-84DB-D63A-55CB-E365DB2D7065}"/>
                </a:ext>
              </a:extLst>
            </p:cNvPr>
            <p:cNvSpPr>
              <a:spLocks/>
            </p:cNvSpPr>
            <p:nvPr/>
          </p:nvSpPr>
          <p:spPr bwMode="auto">
            <a:xfrm>
              <a:off x="4713274" y="2919841"/>
              <a:ext cx="159807" cy="187542"/>
            </a:xfrm>
            <a:custGeom>
              <a:avLst/>
              <a:gdLst>
                <a:gd name="T0" fmla="*/ 27 w 62"/>
                <a:gd name="T1" fmla="*/ 24 h 73"/>
                <a:gd name="T2" fmla="*/ 21 w 62"/>
                <a:gd name="T3" fmla="*/ 30 h 73"/>
                <a:gd name="T4" fmla="*/ 20 w 62"/>
                <a:gd name="T5" fmla="*/ 35 h 73"/>
                <a:gd name="T6" fmla="*/ 15 w 62"/>
                <a:gd name="T7" fmla="*/ 40 h 73"/>
                <a:gd name="T8" fmla="*/ 5 w 62"/>
                <a:gd name="T9" fmla="*/ 46 h 73"/>
                <a:gd name="T10" fmla="*/ 1 w 62"/>
                <a:gd name="T11" fmla="*/ 46 h 73"/>
                <a:gd name="T12" fmla="*/ 0 w 62"/>
                <a:gd name="T13" fmla="*/ 42 h 73"/>
                <a:gd name="T14" fmla="*/ 6 w 62"/>
                <a:gd name="T15" fmla="*/ 33 h 73"/>
                <a:gd name="T16" fmla="*/ 7 w 62"/>
                <a:gd name="T17" fmla="*/ 30 h 73"/>
                <a:gd name="T18" fmla="*/ 11 w 62"/>
                <a:gd name="T19" fmla="*/ 27 h 73"/>
                <a:gd name="T20" fmla="*/ 11 w 62"/>
                <a:gd name="T21" fmla="*/ 24 h 73"/>
                <a:gd name="T22" fmla="*/ 9 w 62"/>
                <a:gd name="T23" fmla="*/ 21 h 73"/>
                <a:gd name="T24" fmla="*/ 15 w 62"/>
                <a:gd name="T25" fmla="*/ 8 h 73"/>
                <a:gd name="T26" fmla="*/ 25 w 62"/>
                <a:gd name="T27" fmla="*/ 9 h 73"/>
                <a:gd name="T28" fmla="*/ 31 w 62"/>
                <a:gd name="T29" fmla="*/ 6 h 73"/>
                <a:gd name="T30" fmla="*/ 31 w 62"/>
                <a:gd name="T31" fmla="*/ 19 h 73"/>
                <a:gd name="T32" fmla="*/ 51 w 62"/>
                <a:gd name="T33" fmla="*/ 0 h 73"/>
                <a:gd name="T34" fmla="*/ 60 w 62"/>
                <a:gd name="T35" fmla="*/ 3 h 73"/>
                <a:gd name="T36" fmla="*/ 57 w 62"/>
                <a:gd name="T37" fmla="*/ 6 h 73"/>
                <a:gd name="T38" fmla="*/ 59 w 62"/>
                <a:gd name="T39" fmla="*/ 19 h 73"/>
                <a:gd name="T40" fmla="*/ 57 w 62"/>
                <a:gd name="T41" fmla="*/ 21 h 73"/>
                <a:gd name="T42" fmla="*/ 57 w 62"/>
                <a:gd name="T43" fmla="*/ 32 h 73"/>
                <a:gd name="T44" fmla="*/ 60 w 62"/>
                <a:gd name="T45" fmla="*/ 45 h 73"/>
                <a:gd name="T46" fmla="*/ 61 w 62"/>
                <a:gd name="T47" fmla="*/ 47 h 73"/>
                <a:gd name="T48" fmla="*/ 59 w 62"/>
                <a:gd name="T49" fmla="*/ 50 h 73"/>
                <a:gd name="T50" fmla="*/ 61 w 62"/>
                <a:gd name="T51" fmla="*/ 53 h 73"/>
                <a:gd name="T52" fmla="*/ 62 w 62"/>
                <a:gd name="T53" fmla="*/ 57 h 73"/>
                <a:gd name="T54" fmla="*/ 56 w 62"/>
                <a:gd name="T55" fmla="*/ 60 h 73"/>
                <a:gd name="T56" fmla="*/ 53 w 62"/>
                <a:gd name="T57" fmla="*/ 57 h 73"/>
                <a:gd name="T58" fmla="*/ 52 w 62"/>
                <a:gd name="T59" fmla="*/ 62 h 73"/>
                <a:gd name="T60" fmla="*/ 46 w 62"/>
                <a:gd name="T61" fmla="*/ 65 h 73"/>
                <a:gd name="T62" fmla="*/ 38 w 62"/>
                <a:gd name="T63" fmla="*/ 66 h 73"/>
                <a:gd name="T64" fmla="*/ 38 w 62"/>
                <a:gd name="T65" fmla="*/ 63 h 73"/>
                <a:gd name="T66" fmla="*/ 33 w 62"/>
                <a:gd name="T67" fmla="*/ 64 h 73"/>
                <a:gd name="T68" fmla="*/ 30 w 62"/>
                <a:gd name="T69" fmla="*/ 69 h 73"/>
                <a:gd name="T70" fmla="*/ 24 w 62"/>
                <a:gd name="T71" fmla="*/ 73 h 73"/>
                <a:gd name="T72" fmla="*/ 21 w 62"/>
                <a:gd name="T73" fmla="*/ 70 h 73"/>
                <a:gd name="T74" fmla="*/ 18 w 62"/>
                <a:gd name="T75" fmla="*/ 70 h 73"/>
                <a:gd name="T76" fmla="*/ 18 w 62"/>
                <a:gd name="T77" fmla="*/ 67 h 73"/>
                <a:gd name="T78" fmla="*/ 24 w 62"/>
                <a:gd name="T79" fmla="*/ 60 h 73"/>
                <a:gd name="T80" fmla="*/ 24 w 62"/>
                <a:gd name="T81" fmla="*/ 56 h 73"/>
                <a:gd name="T82" fmla="*/ 27 w 62"/>
                <a:gd name="T83" fmla="*/ 56 h 73"/>
                <a:gd name="T84" fmla="*/ 29 w 62"/>
                <a:gd name="T85" fmla="*/ 43 h 73"/>
                <a:gd name="T86" fmla="*/ 23 w 62"/>
                <a:gd name="T87" fmla="*/ 41 h 73"/>
                <a:gd name="T88" fmla="*/ 26 w 62"/>
                <a:gd name="T89" fmla="*/ 37 h 73"/>
                <a:gd name="T90" fmla="*/ 34 w 62"/>
                <a:gd name="T91" fmla="*/ 33 h 73"/>
                <a:gd name="T92" fmla="*/ 27 w 62"/>
                <a:gd name="T93" fmla="*/ 2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 h="73">
                  <a:moveTo>
                    <a:pt x="27" y="24"/>
                  </a:moveTo>
                  <a:cubicBezTo>
                    <a:pt x="21" y="30"/>
                    <a:pt x="21" y="30"/>
                    <a:pt x="21" y="30"/>
                  </a:cubicBezTo>
                  <a:cubicBezTo>
                    <a:pt x="20" y="35"/>
                    <a:pt x="20" y="35"/>
                    <a:pt x="20" y="35"/>
                  </a:cubicBezTo>
                  <a:cubicBezTo>
                    <a:pt x="15" y="40"/>
                    <a:pt x="15" y="40"/>
                    <a:pt x="15" y="40"/>
                  </a:cubicBezTo>
                  <a:cubicBezTo>
                    <a:pt x="5" y="46"/>
                    <a:pt x="5" y="46"/>
                    <a:pt x="5" y="46"/>
                  </a:cubicBezTo>
                  <a:cubicBezTo>
                    <a:pt x="1" y="46"/>
                    <a:pt x="1" y="46"/>
                    <a:pt x="1" y="46"/>
                  </a:cubicBezTo>
                  <a:cubicBezTo>
                    <a:pt x="0" y="42"/>
                    <a:pt x="0" y="42"/>
                    <a:pt x="0" y="42"/>
                  </a:cubicBezTo>
                  <a:cubicBezTo>
                    <a:pt x="6" y="33"/>
                    <a:pt x="6" y="33"/>
                    <a:pt x="6" y="33"/>
                  </a:cubicBezTo>
                  <a:cubicBezTo>
                    <a:pt x="7" y="30"/>
                    <a:pt x="7" y="30"/>
                    <a:pt x="7" y="30"/>
                  </a:cubicBezTo>
                  <a:cubicBezTo>
                    <a:pt x="11" y="27"/>
                    <a:pt x="11" y="27"/>
                    <a:pt x="11" y="27"/>
                  </a:cubicBezTo>
                  <a:cubicBezTo>
                    <a:pt x="11" y="24"/>
                    <a:pt x="11" y="24"/>
                    <a:pt x="11" y="24"/>
                  </a:cubicBezTo>
                  <a:cubicBezTo>
                    <a:pt x="9" y="21"/>
                    <a:pt x="9" y="21"/>
                    <a:pt x="9" y="21"/>
                  </a:cubicBezTo>
                  <a:cubicBezTo>
                    <a:pt x="15" y="8"/>
                    <a:pt x="15" y="8"/>
                    <a:pt x="15" y="8"/>
                  </a:cubicBezTo>
                  <a:cubicBezTo>
                    <a:pt x="25" y="9"/>
                    <a:pt x="25" y="9"/>
                    <a:pt x="25" y="9"/>
                  </a:cubicBezTo>
                  <a:cubicBezTo>
                    <a:pt x="31" y="6"/>
                    <a:pt x="31" y="6"/>
                    <a:pt x="31" y="6"/>
                  </a:cubicBezTo>
                  <a:cubicBezTo>
                    <a:pt x="31" y="19"/>
                    <a:pt x="31" y="19"/>
                    <a:pt x="31" y="19"/>
                  </a:cubicBezTo>
                  <a:cubicBezTo>
                    <a:pt x="51" y="0"/>
                    <a:pt x="51" y="0"/>
                    <a:pt x="51" y="0"/>
                  </a:cubicBezTo>
                  <a:cubicBezTo>
                    <a:pt x="60" y="3"/>
                    <a:pt x="60" y="3"/>
                    <a:pt x="60" y="3"/>
                  </a:cubicBezTo>
                  <a:cubicBezTo>
                    <a:pt x="57" y="6"/>
                    <a:pt x="57" y="6"/>
                    <a:pt x="57" y="6"/>
                  </a:cubicBezTo>
                  <a:cubicBezTo>
                    <a:pt x="59" y="19"/>
                    <a:pt x="59" y="19"/>
                    <a:pt x="59" y="19"/>
                  </a:cubicBezTo>
                  <a:cubicBezTo>
                    <a:pt x="57" y="21"/>
                    <a:pt x="57" y="21"/>
                    <a:pt x="57" y="21"/>
                  </a:cubicBezTo>
                  <a:cubicBezTo>
                    <a:pt x="57" y="32"/>
                    <a:pt x="57" y="32"/>
                    <a:pt x="57" y="32"/>
                  </a:cubicBezTo>
                  <a:cubicBezTo>
                    <a:pt x="60" y="45"/>
                    <a:pt x="60" y="45"/>
                    <a:pt x="60" y="45"/>
                  </a:cubicBezTo>
                  <a:cubicBezTo>
                    <a:pt x="61" y="47"/>
                    <a:pt x="61" y="47"/>
                    <a:pt x="61" y="47"/>
                  </a:cubicBezTo>
                  <a:cubicBezTo>
                    <a:pt x="59" y="50"/>
                    <a:pt x="59" y="50"/>
                    <a:pt x="59" y="50"/>
                  </a:cubicBezTo>
                  <a:cubicBezTo>
                    <a:pt x="61" y="53"/>
                    <a:pt x="61" y="53"/>
                    <a:pt x="61" y="53"/>
                  </a:cubicBezTo>
                  <a:cubicBezTo>
                    <a:pt x="62" y="57"/>
                    <a:pt x="62" y="57"/>
                    <a:pt x="62" y="57"/>
                  </a:cubicBezTo>
                  <a:cubicBezTo>
                    <a:pt x="56" y="60"/>
                    <a:pt x="56" y="60"/>
                    <a:pt x="56" y="60"/>
                  </a:cubicBezTo>
                  <a:cubicBezTo>
                    <a:pt x="53" y="57"/>
                    <a:pt x="53" y="57"/>
                    <a:pt x="53" y="57"/>
                  </a:cubicBezTo>
                  <a:cubicBezTo>
                    <a:pt x="52" y="62"/>
                    <a:pt x="52" y="62"/>
                    <a:pt x="52" y="62"/>
                  </a:cubicBezTo>
                  <a:cubicBezTo>
                    <a:pt x="46" y="65"/>
                    <a:pt x="46" y="65"/>
                    <a:pt x="46" y="65"/>
                  </a:cubicBezTo>
                  <a:cubicBezTo>
                    <a:pt x="38" y="66"/>
                    <a:pt x="38" y="66"/>
                    <a:pt x="38" y="66"/>
                  </a:cubicBezTo>
                  <a:cubicBezTo>
                    <a:pt x="38" y="63"/>
                    <a:pt x="38" y="63"/>
                    <a:pt x="38" y="63"/>
                  </a:cubicBezTo>
                  <a:cubicBezTo>
                    <a:pt x="33" y="64"/>
                    <a:pt x="33" y="64"/>
                    <a:pt x="33" y="64"/>
                  </a:cubicBezTo>
                  <a:cubicBezTo>
                    <a:pt x="30" y="69"/>
                    <a:pt x="30" y="69"/>
                    <a:pt x="30" y="69"/>
                  </a:cubicBezTo>
                  <a:cubicBezTo>
                    <a:pt x="24" y="73"/>
                    <a:pt x="24" y="73"/>
                    <a:pt x="24" y="73"/>
                  </a:cubicBezTo>
                  <a:cubicBezTo>
                    <a:pt x="21" y="70"/>
                    <a:pt x="21" y="70"/>
                    <a:pt x="21" y="70"/>
                  </a:cubicBezTo>
                  <a:cubicBezTo>
                    <a:pt x="18" y="70"/>
                    <a:pt x="18" y="70"/>
                    <a:pt x="18" y="70"/>
                  </a:cubicBezTo>
                  <a:cubicBezTo>
                    <a:pt x="18" y="67"/>
                    <a:pt x="18" y="67"/>
                    <a:pt x="18" y="67"/>
                  </a:cubicBezTo>
                  <a:cubicBezTo>
                    <a:pt x="24" y="60"/>
                    <a:pt x="24" y="60"/>
                    <a:pt x="24" y="60"/>
                  </a:cubicBezTo>
                  <a:cubicBezTo>
                    <a:pt x="24" y="56"/>
                    <a:pt x="24" y="56"/>
                    <a:pt x="24" y="56"/>
                  </a:cubicBezTo>
                  <a:cubicBezTo>
                    <a:pt x="27" y="56"/>
                    <a:pt x="27" y="56"/>
                    <a:pt x="27" y="56"/>
                  </a:cubicBezTo>
                  <a:cubicBezTo>
                    <a:pt x="29" y="43"/>
                    <a:pt x="29" y="43"/>
                    <a:pt x="29" y="43"/>
                  </a:cubicBezTo>
                  <a:cubicBezTo>
                    <a:pt x="29" y="43"/>
                    <a:pt x="23" y="41"/>
                    <a:pt x="23" y="41"/>
                  </a:cubicBezTo>
                  <a:cubicBezTo>
                    <a:pt x="23" y="41"/>
                    <a:pt x="26" y="37"/>
                    <a:pt x="26" y="37"/>
                  </a:cubicBezTo>
                  <a:cubicBezTo>
                    <a:pt x="34" y="33"/>
                    <a:pt x="34" y="33"/>
                    <a:pt x="34" y="33"/>
                  </a:cubicBezTo>
                  <a:lnTo>
                    <a:pt x="27" y="2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44">
              <a:extLst>
                <a:ext uri="{FF2B5EF4-FFF2-40B4-BE49-F238E27FC236}">
                  <a16:creationId xmlns:a16="http://schemas.microsoft.com/office/drawing/2014/main" id="{90E4E1FD-53BB-228A-77BE-EA56358AE0DC}"/>
                </a:ext>
              </a:extLst>
            </p:cNvPr>
            <p:cNvSpPr>
              <a:spLocks/>
            </p:cNvSpPr>
            <p:nvPr/>
          </p:nvSpPr>
          <p:spPr bwMode="auto">
            <a:xfrm>
              <a:off x="4865157" y="2823429"/>
              <a:ext cx="165090" cy="186222"/>
            </a:xfrm>
            <a:custGeom>
              <a:avLst/>
              <a:gdLst>
                <a:gd name="T0" fmla="*/ 19 w 64"/>
                <a:gd name="T1" fmla="*/ 66 h 72"/>
                <a:gd name="T2" fmla="*/ 12 w 64"/>
                <a:gd name="T3" fmla="*/ 72 h 72"/>
                <a:gd name="T4" fmla="*/ 12 w 64"/>
                <a:gd name="T5" fmla="*/ 69 h 72"/>
                <a:gd name="T6" fmla="*/ 5 w 64"/>
                <a:gd name="T7" fmla="*/ 68 h 72"/>
                <a:gd name="T8" fmla="*/ 1 w 64"/>
                <a:gd name="T9" fmla="*/ 63 h 72"/>
                <a:gd name="T10" fmla="*/ 0 w 64"/>
                <a:gd name="T11" fmla="*/ 57 h 72"/>
                <a:gd name="T12" fmla="*/ 3 w 64"/>
                <a:gd name="T13" fmla="*/ 55 h 72"/>
                <a:gd name="T14" fmla="*/ 1 w 64"/>
                <a:gd name="T15" fmla="*/ 51 h 72"/>
                <a:gd name="T16" fmla="*/ 3 w 64"/>
                <a:gd name="T17" fmla="*/ 49 h 72"/>
                <a:gd name="T18" fmla="*/ 3 w 64"/>
                <a:gd name="T19" fmla="*/ 44 h 72"/>
                <a:gd name="T20" fmla="*/ 9 w 64"/>
                <a:gd name="T21" fmla="*/ 39 h 72"/>
                <a:gd name="T22" fmla="*/ 21 w 64"/>
                <a:gd name="T23" fmla="*/ 35 h 72"/>
                <a:gd name="T24" fmla="*/ 24 w 64"/>
                <a:gd name="T25" fmla="*/ 37 h 72"/>
                <a:gd name="T26" fmla="*/ 26 w 64"/>
                <a:gd name="T27" fmla="*/ 36 h 72"/>
                <a:gd name="T28" fmla="*/ 31 w 64"/>
                <a:gd name="T29" fmla="*/ 35 h 72"/>
                <a:gd name="T30" fmla="*/ 32 w 64"/>
                <a:gd name="T31" fmla="*/ 32 h 72"/>
                <a:gd name="T32" fmla="*/ 29 w 64"/>
                <a:gd name="T33" fmla="*/ 31 h 72"/>
                <a:gd name="T34" fmla="*/ 24 w 64"/>
                <a:gd name="T35" fmla="*/ 34 h 72"/>
                <a:gd name="T36" fmla="*/ 17 w 64"/>
                <a:gd name="T37" fmla="*/ 29 h 72"/>
                <a:gd name="T38" fmla="*/ 25 w 64"/>
                <a:gd name="T39" fmla="*/ 21 h 72"/>
                <a:gd name="T40" fmla="*/ 27 w 64"/>
                <a:gd name="T41" fmla="*/ 17 h 72"/>
                <a:gd name="T42" fmla="*/ 31 w 64"/>
                <a:gd name="T43" fmla="*/ 18 h 72"/>
                <a:gd name="T44" fmla="*/ 34 w 64"/>
                <a:gd name="T45" fmla="*/ 13 h 72"/>
                <a:gd name="T46" fmla="*/ 50 w 64"/>
                <a:gd name="T47" fmla="*/ 7 h 72"/>
                <a:gd name="T48" fmla="*/ 55 w 64"/>
                <a:gd name="T49" fmla="*/ 1 h 72"/>
                <a:gd name="T50" fmla="*/ 57 w 64"/>
                <a:gd name="T51" fmla="*/ 3 h 72"/>
                <a:gd name="T52" fmla="*/ 60 w 64"/>
                <a:gd name="T53" fmla="*/ 0 h 72"/>
                <a:gd name="T54" fmla="*/ 64 w 64"/>
                <a:gd name="T55" fmla="*/ 1 h 72"/>
                <a:gd name="T56" fmla="*/ 64 w 64"/>
                <a:gd name="T57" fmla="*/ 6 h 72"/>
                <a:gd name="T58" fmla="*/ 61 w 64"/>
                <a:gd name="T59" fmla="*/ 9 h 72"/>
                <a:gd name="T60" fmla="*/ 58 w 64"/>
                <a:gd name="T61" fmla="*/ 14 h 72"/>
                <a:gd name="T62" fmla="*/ 54 w 64"/>
                <a:gd name="T63" fmla="*/ 14 h 72"/>
                <a:gd name="T64" fmla="*/ 53 w 64"/>
                <a:gd name="T65" fmla="*/ 19 h 72"/>
                <a:gd name="T66" fmla="*/ 47 w 64"/>
                <a:gd name="T67" fmla="*/ 27 h 72"/>
                <a:gd name="T68" fmla="*/ 44 w 64"/>
                <a:gd name="T69" fmla="*/ 28 h 72"/>
                <a:gd name="T70" fmla="*/ 40 w 64"/>
                <a:gd name="T71" fmla="*/ 33 h 72"/>
                <a:gd name="T72" fmla="*/ 40 w 64"/>
                <a:gd name="T73" fmla="*/ 36 h 72"/>
                <a:gd name="T74" fmla="*/ 37 w 64"/>
                <a:gd name="T75" fmla="*/ 36 h 72"/>
                <a:gd name="T76" fmla="*/ 31 w 64"/>
                <a:gd name="T77" fmla="*/ 52 h 72"/>
                <a:gd name="T78" fmla="*/ 28 w 64"/>
                <a:gd name="T79" fmla="*/ 51 h 72"/>
                <a:gd name="T80" fmla="*/ 27 w 64"/>
                <a:gd name="T81" fmla="*/ 55 h 72"/>
                <a:gd name="T82" fmla="*/ 24 w 64"/>
                <a:gd name="T83" fmla="*/ 54 h 72"/>
                <a:gd name="T84" fmla="*/ 18 w 64"/>
                <a:gd name="T85" fmla="*/ 62 h 72"/>
                <a:gd name="T86" fmla="*/ 19 w 64"/>
                <a:gd name="T8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 h="72">
                  <a:moveTo>
                    <a:pt x="19" y="66"/>
                  </a:moveTo>
                  <a:cubicBezTo>
                    <a:pt x="12" y="72"/>
                    <a:pt x="12" y="72"/>
                    <a:pt x="12" y="72"/>
                  </a:cubicBezTo>
                  <a:cubicBezTo>
                    <a:pt x="12" y="69"/>
                    <a:pt x="12" y="69"/>
                    <a:pt x="12" y="69"/>
                  </a:cubicBezTo>
                  <a:cubicBezTo>
                    <a:pt x="5" y="68"/>
                    <a:pt x="5" y="68"/>
                    <a:pt x="5" y="68"/>
                  </a:cubicBezTo>
                  <a:cubicBezTo>
                    <a:pt x="1" y="63"/>
                    <a:pt x="1" y="63"/>
                    <a:pt x="1" y="63"/>
                  </a:cubicBezTo>
                  <a:cubicBezTo>
                    <a:pt x="0" y="57"/>
                    <a:pt x="0" y="57"/>
                    <a:pt x="0" y="57"/>
                  </a:cubicBezTo>
                  <a:cubicBezTo>
                    <a:pt x="3" y="55"/>
                    <a:pt x="3" y="55"/>
                    <a:pt x="3" y="55"/>
                  </a:cubicBezTo>
                  <a:cubicBezTo>
                    <a:pt x="1" y="51"/>
                    <a:pt x="1" y="51"/>
                    <a:pt x="1" y="51"/>
                  </a:cubicBezTo>
                  <a:cubicBezTo>
                    <a:pt x="3" y="49"/>
                    <a:pt x="3" y="49"/>
                    <a:pt x="3" y="49"/>
                  </a:cubicBezTo>
                  <a:cubicBezTo>
                    <a:pt x="3" y="44"/>
                    <a:pt x="3" y="44"/>
                    <a:pt x="3" y="44"/>
                  </a:cubicBezTo>
                  <a:cubicBezTo>
                    <a:pt x="9" y="39"/>
                    <a:pt x="9" y="39"/>
                    <a:pt x="9" y="39"/>
                  </a:cubicBezTo>
                  <a:cubicBezTo>
                    <a:pt x="9" y="39"/>
                    <a:pt x="21" y="35"/>
                    <a:pt x="21" y="35"/>
                  </a:cubicBezTo>
                  <a:cubicBezTo>
                    <a:pt x="21" y="35"/>
                    <a:pt x="24" y="37"/>
                    <a:pt x="24" y="37"/>
                  </a:cubicBezTo>
                  <a:cubicBezTo>
                    <a:pt x="26" y="36"/>
                    <a:pt x="26" y="36"/>
                    <a:pt x="26" y="36"/>
                  </a:cubicBezTo>
                  <a:cubicBezTo>
                    <a:pt x="31" y="35"/>
                    <a:pt x="31" y="35"/>
                    <a:pt x="31" y="35"/>
                  </a:cubicBezTo>
                  <a:cubicBezTo>
                    <a:pt x="32" y="32"/>
                    <a:pt x="32" y="32"/>
                    <a:pt x="32" y="32"/>
                  </a:cubicBezTo>
                  <a:cubicBezTo>
                    <a:pt x="29" y="31"/>
                    <a:pt x="29" y="31"/>
                    <a:pt x="29" y="31"/>
                  </a:cubicBezTo>
                  <a:cubicBezTo>
                    <a:pt x="24" y="34"/>
                    <a:pt x="24" y="34"/>
                    <a:pt x="24" y="34"/>
                  </a:cubicBezTo>
                  <a:cubicBezTo>
                    <a:pt x="17" y="29"/>
                    <a:pt x="17" y="29"/>
                    <a:pt x="17" y="29"/>
                  </a:cubicBezTo>
                  <a:cubicBezTo>
                    <a:pt x="25" y="21"/>
                    <a:pt x="25" y="21"/>
                    <a:pt x="25" y="21"/>
                  </a:cubicBezTo>
                  <a:cubicBezTo>
                    <a:pt x="27" y="17"/>
                    <a:pt x="27" y="17"/>
                    <a:pt x="27" y="17"/>
                  </a:cubicBezTo>
                  <a:cubicBezTo>
                    <a:pt x="31" y="18"/>
                    <a:pt x="31" y="18"/>
                    <a:pt x="31" y="18"/>
                  </a:cubicBezTo>
                  <a:cubicBezTo>
                    <a:pt x="34" y="13"/>
                    <a:pt x="34" y="13"/>
                    <a:pt x="34" y="13"/>
                  </a:cubicBezTo>
                  <a:cubicBezTo>
                    <a:pt x="50" y="7"/>
                    <a:pt x="50" y="7"/>
                    <a:pt x="50" y="7"/>
                  </a:cubicBezTo>
                  <a:cubicBezTo>
                    <a:pt x="55" y="1"/>
                    <a:pt x="55" y="1"/>
                    <a:pt x="55" y="1"/>
                  </a:cubicBezTo>
                  <a:cubicBezTo>
                    <a:pt x="57" y="3"/>
                    <a:pt x="57" y="3"/>
                    <a:pt x="57" y="3"/>
                  </a:cubicBezTo>
                  <a:cubicBezTo>
                    <a:pt x="60" y="0"/>
                    <a:pt x="60" y="0"/>
                    <a:pt x="60" y="0"/>
                  </a:cubicBezTo>
                  <a:cubicBezTo>
                    <a:pt x="64" y="1"/>
                    <a:pt x="64" y="1"/>
                    <a:pt x="64" y="1"/>
                  </a:cubicBezTo>
                  <a:cubicBezTo>
                    <a:pt x="64" y="6"/>
                    <a:pt x="64" y="6"/>
                    <a:pt x="64" y="6"/>
                  </a:cubicBezTo>
                  <a:cubicBezTo>
                    <a:pt x="61" y="9"/>
                    <a:pt x="61" y="9"/>
                    <a:pt x="61" y="9"/>
                  </a:cubicBezTo>
                  <a:cubicBezTo>
                    <a:pt x="58" y="14"/>
                    <a:pt x="58" y="14"/>
                    <a:pt x="58" y="14"/>
                  </a:cubicBezTo>
                  <a:cubicBezTo>
                    <a:pt x="54" y="14"/>
                    <a:pt x="54" y="14"/>
                    <a:pt x="54" y="14"/>
                  </a:cubicBezTo>
                  <a:cubicBezTo>
                    <a:pt x="53" y="19"/>
                    <a:pt x="53" y="19"/>
                    <a:pt x="53" y="19"/>
                  </a:cubicBezTo>
                  <a:cubicBezTo>
                    <a:pt x="47" y="27"/>
                    <a:pt x="47" y="27"/>
                    <a:pt x="47" y="27"/>
                  </a:cubicBezTo>
                  <a:cubicBezTo>
                    <a:pt x="44" y="28"/>
                    <a:pt x="44" y="28"/>
                    <a:pt x="44" y="28"/>
                  </a:cubicBezTo>
                  <a:cubicBezTo>
                    <a:pt x="40" y="33"/>
                    <a:pt x="40" y="33"/>
                    <a:pt x="40" y="33"/>
                  </a:cubicBezTo>
                  <a:cubicBezTo>
                    <a:pt x="40" y="33"/>
                    <a:pt x="40" y="36"/>
                    <a:pt x="40" y="36"/>
                  </a:cubicBezTo>
                  <a:cubicBezTo>
                    <a:pt x="40" y="36"/>
                    <a:pt x="37" y="36"/>
                    <a:pt x="37" y="36"/>
                  </a:cubicBezTo>
                  <a:cubicBezTo>
                    <a:pt x="31" y="52"/>
                    <a:pt x="31" y="52"/>
                    <a:pt x="31" y="52"/>
                  </a:cubicBezTo>
                  <a:cubicBezTo>
                    <a:pt x="31" y="52"/>
                    <a:pt x="28" y="50"/>
                    <a:pt x="28" y="51"/>
                  </a:cubicBezTo>
                  <a:cubicBezTo>
                    <a:pt x="28" y="51"/>
                    <a:pt x="27" y="55"/>
                    <a:pt x="27" y="55"/>
                  </a:cubicBezTo>
                  <a:cubicBezTo>
                    <a:pt x="24" y="54"/>
                    <a:pt x="24" y="54"/>
                    <a:pt x="24" y="54"/>
                  </a:cubicBezTo>
                  <a:cubicBezTo>
                    <a:pt x="18" y="62"/>
                    <a:pt x="18" y="62"/>
                    <a:pt x="18" y="62"/>
                  </a:cubicBezTo>
                  <a:lnTo>
                    <a:pt x="19" y="6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45">
              <a:extLst>
                <a:ext uri="{FF2B5EF4-FFF2-40B4-BE49-F238E27FC236}">
                  <a16:creationId xmlns:a16="http://schemas.microsoft.com/office/drawing/2014/main" id="{27DD107E-B59F-3018-31BC-48B1C901BD42}"/>
                </a:ext>
              </a:extLst>
            </p:cNvPr>
            <p:cNvSpPr>
              <a:spLocks/>
            </p:cNvSpPr>
            <p:nvPr/>
          </p:nvSpPr>
          <p:spPr bwMode="auto">
            <a:xfrm>
              <a:off x="4840063" y="2863050"/>
              <a:ext cx="10566" cy="11887"/>
            </a:xfrm>
            <a:custGeom>
              <a:avLst/>
              <a:gdLst>
                <a:gd name="T0" fmla="*/ 8 w 8"/>
                <a:gd name="T1" fmla="*/ 0 h 9"/>
                <a:gd name="T2" fmla="*/ 0 w 8"/>
                <a:gd name="T3" fmla="*/ 9 h 9"/>
                <a:gd name="T4" fmla="*/ 2 w 8"/>
                <a:gd name="T5" fmla="*/ 0 h 9"/>
                <a:gd name="T6" fmla="*/ 8 w 8"/>
                <a:gd name="T7" fmla="*/ 0 h 9"/>
              </a:gdLst>
              <a:ahLst/>
              <a:cxnLst>
                <a:cxn ang="0">
                  <a:pos x="T0" y="T1"/>
                </a:cxn>
                <a:cxn ang="0">
                  <a:pos x="T2" y="T3"/>
                </a:cxn>
                <a:cxn ang="0">
                  <a:pos x="T4" y="T5"/>
                </a:cxn>
                <a:cxn ang="0">
                  <a:pos x="T6" y="T7"/>
                </a:cxn>
              </a:cxnLst>
              <a:rect l="0" t="0" r="r" b="b"/>
              <a:pathLst>
                <a:path w="8" h="9">
                  <a:moveTo>
                    <a:pt x="8" y="0"/>
                  </a:moveTo>
                  <a:lnTo>
                    <a:pt x="0" y="9"/>
                  </a:lnTo>
                  <a:lnTo>
                    <a:pt x="2" y="0"/>
                  </a:lnTo>
                  <a:lnTo>
                    <a:pt x="8"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6">
              <a:extLst>
                <a:ext uri="{FF2B5EF4-FFF2-40B4-BE49-F238E27FC236}">
                  <a16:creationId xmlns:a16="http://schemas.microsoft.com/office/drawing/2014/main" id="{A8ECA81F-68AB-07CD-EC2F-34CA4FD9A234}"/>
                </a:ext>
              </a:extLst>
            </p:cNvPr>
            <p:cNvSpPr>
              <a:spLocks/>
            </p:cNvSpPr>
            <p:nvPr/>
          </p:nvSpPr>
          <p:spPr bwMode="auto">
            <a:xfrm>
              <a:off x="4834780" y="2803617"/>
              <a:ext cx="48867" cy="54150"/>
            </a:xfrm>
            <a:custGeom>
              <a:avLst/>
              <a:gdLst>
                <a:gd name="T0" fmla="*/ 21 w 37"/>
                <a:gd name="T1" fmla="*/ 41 h 41"/>
                <a:gd name="T2" fmla="*/ 12 w 37"/>
                <a:gd name="T3" fmla="*/ 39 h 41"/>
                <a:gd name="T4" fmla="*/ 0 w 37"/>
                <a:gd name="T5" fmla="*/ 37 h 41"/>
                <a:gd name="T6" fmla="*/ 2 w 37"/>
                <a:gd name="T7" fmla="*/ 27 h 41"/>
                <a:gd name="T8" fmla="*/ 37 w 37"/>
                <a:gd name="T9" fmla="*/ 0 h 41"/>
                <a:gd name="T10" fmla="*/ 37 w 37"/>
                <a:gd name="T11" fmla="*/ 11 h 41"/>
                <a:gd name="T12" fmla="*/ 19 w 37"/>
                <a:gd name="T13" fmla="*/ 29 h 41"/>
                <a:gd name="T14" fmla="*/ 21 w 37"/>
                <a:gd name="T15" fmla="*/ 41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41">
                  <a:moveTo>
                    <a:pt x="21" y="41"/>
                  </a:moveTo>
                  <a:lnTo>
                    <a:pt x="12" y="39"/>
                  </a:lnTo>
                  <a:lnTo>
                    <a:pt x="0" y="37"/>
                  </a:lnTo>
                  <a:lnTo>
                    <a:pt x="2" y="27"/>
                  </a:lnTo>
                  <a:lnTo>
                    <a:pt x="37" y="0"/>
                  </a:lnTo>
                  <a:lnTo>
                    <a:pt x="37" y="11"/>
                  </a:lnTo>
                  <a:lnTo>
                    <a:pt x="19" y="29"/>
                  </a:lnTo>
                  <a:lnTo>
                    <a:pt x="21" y="4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47">
              <a:extLst>
                <a:ext uri="{FF2B5EF4-FFF2-40B4-BE49-F238E27FC236}">
                  <a16:creationId xmlns:a16="http://schemas.microsoft.com/office/drawing/2014/main" id="{B0D754C3-B7C4-8335-4308-DCF8A7E2606F}"/>
                </a:ext>
              </a:extLst>
            </p:cNvPr>
            <p:cNvSpPr>
              <a:spLocks/>
            </p:cNvSpPr>
            <p:nvPr/>
          </p:nvSpPr>
          <p:spPr bwMode="auto">
            <a:xfrm>
              <a:off x="5015719" y="2795693"/>
              <a:ext cx="27735" cy="19812"/>
            </a:xfrm>
            <a:custGeom>
              <a:avLst/>
              <a:gdLst>
                <a:gd name="T0" fmla="*/ 10 w 21"/>
                <a:gd name="T1" fmla="*/ 6 h 15"/>
                <a:gd name="T2" fmla="*/ 15 w 21"/>
                <a:gd name="T3" fmla="*/ 0 h 15"/>
                <a:gd name="T4" fmla="*/ 21 w 21"/>
                <a:gd name="T5" fmla="*/ 2 h 15"/>
                <a:gd name="T6" fmla="*/ 19 w 21"/>
                <a:gd name="T7" fmla="*/ 11 h 15"/>
                <a:gd name="T8" fmla="*/ 15 w 21"/>
                <a:gd name="T9" fmla="*/ 11 h 15"/>
                <a:gd name="T10" fmla="*/ 8 w 21"/>
                <a:gd name="T11" fmla="*/ 15 h 15"/>
                <a:gd name="T12" fmla="*/ 0 w 21"/>
                <a:gd name="T13" fmla="*/ 9 h 15"/>
                <a:gd name="T14" fmla="*/ 2 w 21"/>
                <a:gd name="T15" fmla="*/ 4 h 15"/>
                <a:gd name="T16" fmla="*/ 10 w 21"/>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5">
                  <a:moveTo>
                    <a:pt x="10" y="6"/>
                  </a:moveTo>
                  <a:lnTo>
                    <a:pt x="15" y="0"/>
                  </a:lnTo>
                  <a:lnTo>
                    <a:pt x="21" y="2"/>
                  </a:lnTo>
                  <a:lnTo>
                    <a:pt x="19" y="11"/>
                  </a:lnTo>
                  <a:lnTo>
                    <a:pt x="15" y="11"/>
                  </a:lnTo>
                  <a:lnTo>
                    <a:pt x="8" y="15"/>
                  </a:lnTo>
                  <a:lnTo>
                    <a:pt x="0" y="9"/>
                  </a:lnTo>
                  <a:lnTo>
                    <a:pt x="2" y="4"/>
                  </a:lnTo>
                  <a:lnTo>
                    <a:pt x="10"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48">
              <a:extLst>
                <a:ext uri="{FF2B5EF4-FFF2-40B4-BE49-F238E27FC236}">
                  <a16:creationId xmlns:a16="http://schemas.microsoft.com/office/drawing/2014/main" id="{C0F728A4-E12F-EF3A-981B-CEFFC72D9234}"/>
                </a:ext>
              </a:extLst>
            </p:cNvPr>
            <p:cNvSpPr>
              <a:spLocks/>
            </p:cNvSpPr>
            <p:nvPr/>
          </p:nvSpPr>
          <p:spPr bwMode="auto">
            <a:xfrm>
              <a:off x="5013078" y="2758713"/>
              <a:ext cx="15848" cy="7925"/>
            </a:xfrm>
            <a:custGeom>
              <a:avLst/>
              <a:gdLst>
                <a:gd name="T0" fmla="*/ 10 w 12"/>
                <a:gd name="T1" fmla="*/ 6 h 6"/>
                <a:gd name="T2" fmla="*/ 0 w 12"/>
                <a:gd name="T3" fmla="*/ 6 h 6"/>
                <a:gd name="T4" fmla="*/ 4 w 12"/>
                <a:gd name="T5" fmla="*/ 0 h 6"/>
                <a:gd name="T6" fmla="*/ 12 w 12"/>
                <a:gd name="T7" fmla="*/ 0 h 6"/>
                <a:gd name="T8" fmla="*/ 10 w 12"/>
                <a:gd name="T9" fmla="*/ 6 h 6"/>
              </a:gdLst>
              <a:ahLst/>
              <a:cxnLst>
                <a:cxn ang="0">
                  <a:pos x="T0" y="T1"/>
                </a:cxn>
                <a:cxn ang="0">
                  <a:pos x="T2" y="T3"/>
                </a:cxn>
                <a:cxn ang="0">
                  <a:pos x="T4" y="T5"/>
                </a:cxn>
                <a:cxn ang="0">
                  <a:pos x="T6" y="T7"/>
                </a:cxn>
                <a:cxn ang="0">
                  <a:pos x="T8" y="T9"/>
                </a:cxn>
              </a:cxnLst>
              <a:rect l="0" t="0" r="r" b="b"/>
              <a:pathLst>
                <a:path w="12" h="6">
                  <a:moveTo>
                    <a:pt x="10" y="6"/>
                  </a:moveTo>
                  <a:lnTo>
                    <a:pt x="0" y="6"/>
                  </a:lnTo>
                  <a:lnTo>
                    <a:pt x="4" y="0"/>
                  </a:lnTo>
                  <a:lnTo>
                    <a:pt x="12" y="0"/>
                  </a:lnTo>
                  <a:lnTo>
                    <a:pt x="10"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49">
              <a:extLst>
                <a:ext uri="{FF2B5EF4-FFF2-40B4-BE49-F238E27FC236}">
                  <a16:creationId xmlns:a16="http://schemas.microsoft.com/office/drawing/2014/main" id="{8D9101BE-5BC1-887C-3C2C-0B0F49F1F7A1}"/>
                </a:ext>
              </a:extLst>
            </p:cNvPr>
            <p:cNvSpPr>
              <a:spLocks/>
            </p:cNvSpPr>
            <p:nvPr/>
          </p:nvSpPr>
          <p:spPr bwMode="auto">
            <a:xfrm>
              <a:off x="5100245" y="2606831"/>
              <a:ext cx="59433" cy="48867"/>
            </a:xfrm>
            <a:custGeom>
              <a:avLst/>
              <a:gdLst>
                <a:gd name="T0" fmla="*/ 20 w 45"/>
                <a:gd name="T1" fmla="*/ 27 h 37"/>
                <a:gd name="T2" fmla="*/ 37 w 45"/>
                <a:gd name="T3" fmla="*/ 8 h 37"/>
                <a:gd name="T4" fmla="*/ 45 w 45"/>
                <a:gd name="T5" fmla="*/ 6 h 37"/>
                <a:gd name="T6" fmla="*/ 45 w 45"/>
                <a:gd name="T7" fmla="*/ 0 h 37"/>
                <a:gd name="T8" fmla="*/ 37 w 45"/>
                <a:gd name="T9" fmla="*/ 0 h 37"/>
                <a:gd name="T10" fmla="*/ 35 w 45"/>
                <a:gd name="T11" fmla="*/ 6 h 37"/>
                <a:gd name="T12" fmla="*/ 12 w 45"/>
                <a:gd name="T13" fmla="*/ 22 h 37"/>
                <a:gd name="T14" fmla="*/ 4 w 45"/>
                <a:gd name="T15" fmla="*/ 24 h 37"/>
                <a:gd name="T16" fmla="*/ 0 w 45"/>
                <a:gd name="T17" fmla="*/ 33 h 37"/>
                <a:gd name="T18" fmla="*/ 4 w 45"/>
                <a:gd name="T19" fmla="*/ 37 h 37"/>
                <a:gd name="T20" fmla="*/ 14 w 45"/>
                <a:gd name="T21" fmla="*/ 27 h 37"/>
                <a:gd name="T22" fmla="*/ 20 w 45"/>
                <a:gd name="T23"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37">
                  <a:moveTo>
                    <a:pt x="20" y="27"/>
                  </a:moveTo>
                  <a:lnTo>
                    <a:pt x="37" y="8"/>
                  </a:lnTo>
                  <a:lnTo>
                    <a:pt x="45" y="6"/>
                  </a:lnTo>
                  <a:lnTo>
                    <a:pt x="45" y="0"/>
                  </a:lnTo>
                  <a:lnTo>
                    <a:pt x="37" y="0"/>
                  </a:lnTo>
                  <a:lnTo>
                    <a:pt x="35" y="6"/>
                  </a:lnTo>
                  <a:lnTo>
                    <a:pt x="12" y="22"/>
                  </a:lnTo>
                  <a:lnTo>
                    <a:pt x="4" y="24"/>
                  </a:lnTo>
                  <a:lnTo>
                    <a:pt x="0" y="33"/>
                  </a:lnTo>
                  <a:lnTo>
                    <a:pt x="4" y="37"/>
                  </a:lnTo>
                  <a:lnTo>
                    <a:pt x="14" y="27"/>
                  </a:lnTo>
                  <a:lnTo>
                    <a:pt x="20" y="27"/>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50">
              <a:extLst>
                <a:ext uri="{FF2B5EF4-FFF2-40B4-BE49-F238E27FC236}">
                  <a16:creationId xmlns:a16="http://schemas.microsoft.com/office/drawing/2014/main" id="{CA9B5F64-D3A7-7BEE-2D76-60A709F7F8C8}"/>
                </a:ext>
              </a:extLst>
            </p:cNvPr>
            <p:cNvSpPr>
              <a:spLocks/>
            </p:cNvSpPr>
            <p:nvPr/>
          </p:nvSpPr>
          <p:spPr bwMode="auto">
            <a:xfrm>
              <a:off x="4811007" y="2674187"/>
              <a:ext cx="13207" cy="13207"/>
            </a:xfrm>
            <a:custGeom>
              <a:avLst/>
              <a:gdLst>
                <a:gd name="T0" fmla="*/ 5 w 5"/>
                <a:gd name="T1" fmla="*/ 5 h 5"/>
                <a:gd name="T2" fmla="*/ 3 w 5"/>
                <a:gd name="T3" fmla="*/ 0 h 5"/>
                <a:gd name="T4" fmla="*/ 0 w 5"/>
                <a:gd name="T5" fmla="*/ 4 h 5"/>
                <a:gd name="T6" fmla="*/ 5 w 5"/>
                <a:gd name="T7" fmla="*/ 5 h 5"/>
              </a:gdLst>
              <a:ahLst/>
              <a:cxnLst>
                <a:cxn ang="0">
                  <a:pos x="T0" y="T1"/>
                </a:cxn>
                <a:cxn ang="0">
                  <a:pos x="T2" y="T3"/>
                </a:cxn>
                <a:cxn ang="0">
                  <a:pos x="T4" y="T5"/>
                </a:cxn>
                <a:cxn ang="0">
                  <a:pos x="T6" y="T7"/>
                </a:cxn>
              </a:cxnLst>
              <a:rect l="0" t="0" r="r" b="b"/>
              <a:pathLst>
                <a:path w="5" h="5">
                  <a:moveTo>
                    <a:pt x="5" y="5"/>
                  </a:moveTo>
                  <a:cubicBezTo>
                    <a:pt x="5" y="4"/>
                    <a:pt x="3" y="0"/>
                    <a:pt x="3" y="0"/>
                  </a:cubicBezTo>
                  <a:cubicBezTo>
                    <a:pt x="0" y="4"/>
                    <a:pt x="0" y="4"/>
                    <a:pt x="0" y="4"/>
                  </a:cubicBezTo>
                  <a:lnTo>
                    <a:pt x="5" y="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C9193C13-810B-52FF-4177-7957AFB6FC36}"/>
                </a:ext>
              </a:extLst>
            </p:cNvPr>
            <p:cNvSpPr>
              <a:spLocks/>
            </p:cNvSpPr>
            <p:nvPr/>
          </p:nvSpPr>
          <p:spPr bwMode="auto">
            <a:xfrm>
              <a:off x="4826856" y="2509098"/>
              <a:ext cx="250936" cy="213956"/>
            </a:xfrm>
            <a:custGeom>
              <a:avLst/>
              <a:gdLst>
                <a:gd name="T0" fmla="*/ 2 w 97"/>
                <a:gd name="T1" fmla="*/ 72 h 83"/>
                <a:gd name="T2" fmla="*/ 5 w 97"/>
                <a:gd name="T3" fmla="*/ 66 h 83"/>
                <a:gd name="T4" fmla="*/ 13 w 97"/>
                <a:gd name="T5" fmla="*/ 64 h 83"/>
                <a:gd name="T6" fmla="*/ 20 w 97"/>
                <a:gd name="T7" fmla="*/ 72 h 83"/>
                <a:gd name="T8" fmla="*/ 33 w 97"/>
                <a:gd name="T9" fmla="*/ 70 h 83"/>
                <a:gd name="T10" fmla="*/ 41 w 97"/>
                <a:gd name="T11" fmla="*/ 68 h 83"/>
                <a:gd name="T12" fmla="*/ 53 w 97"/>
                <a:gd name="T13" fmla="*/ 63 h 83"/>
                <a:gd name="T14" fmla="*/ 47 w 97"/>
                <a:gd name="T15" fmla="*/ 63 h 83"/>
                <a:gd name="T16" fmla="*/ 34 w 97"/>
                <a:gd name="T17" fmla="*/ 65 h 83"/>
                <a:gd name="T18" fmla="*/ 45 w 97"/>
                <a:gd name="T19" fmla="*/ 49 h 83"/>
                <a:gd name="T20" fmla="*/ 57 w 97"/>
                <a:gd name="T21" fmla="*/ 43 h 83"/>
                <a:gd name="T22" fmla="*/ 51 w 97"/>
                <a:gd name="T23" fmla="*/ 37 h 83"/>
                <a:gd name="T24" fmla="*/ 39 w 97"/>
                <a:gd name="T25" fmla="*/ 37 h 83"/>
                <a:gd name="T26" fmla="*/ 35 w 97"/>
                <a:gd name="T27" fmla="*/ 30 h 83"/>
                <a:gd name="T28" fmla="*/ 20 w 97"/>
                <a:gd name="T29" fmla="*/ 24 h 83"/>
                <a:gd name="T30" fmla="*/ 26 w 97"/>
                <a:gd name="T31" fmla="*/ 15 h 83"/>
                <a:gd name="T32" fmla="*/ 24 w 97"/>
                <a:gd name="T33" fmla="*/ 11 h 83"/>
                <a:gd name="T34" fmla="*/ 29 w 97"/>
                <a:gd name="T35" fmla="*/ 8 h 83"/>
                <a:gd name="T36" fmla="*/ 34 w 97"/>
                <a:gd name="T37" fmla="*/ 11 h 83"/>
                <a:gd name="T38" fmla="*/ 38 w 97"/>
                <a:gd name="T39" fmla="*/ 4 h 83"/>
                <a:gd name="T40" fmla="*/ 51 w 97"/>
                <a:gd name="T41" fmla="*/ 1 h 83"/>
                <a:gd name="T42" fmla="*/ 54 w 97"/>
                <a:gd name="T43" fmla="*/ 9 h 83"/>
                <a:gd name="T44" fmla="*/ 59 w 97"/>
                <a:gd name="T45" fmla="*/ 12 h 83"/>
                <a:gd name="T46" fmla="*/ 64 w 97"/>
                <a:gd name="T47" fmla="*/ 34 h 83"/>
                <a:gd name="T48" fmla="*/ 97 w 97"/>
                <a:gd name="T49" fmla="*/ 64 h 83"/>
                <a:gd name="T50" fmla="*/ 94 w 97"/>
                <a:gd name="T51" fmla="*/ 70 h 83"/>
                <a:gd name="T52" fmla="*/ 88 w 97"/>
                <a:gd name="T53" fmla="*/ 64 h 83"/>
                <a:gd name="T54" fmla="*/ 85 w 97"/>
                <a:gd name="T55" fmla="*/ 67 h 83"/>
                <a:gd name="T56" fmla="*/ 80 w 97"/>
                <a:gd name="T57" fmla="*/ 72 h 83"/>
                <a:gd name="T58" fmla="*/ 87 w 97"/>
                <a:gd name="T59" fmla="*/ 76 h 83"/>
                <a:gd name="T60" fmla="*/ 64 w 97"/>
                <a:gd name="T61" fmla="*/ 80 h 83"/>
                <a:gd name="T62" fmla="*/ 57 w 97"/>
                <a:gd name="T63" fmla="*/ 78 h 83"/>
                <a:gd name="T64" fmla="*/ 43 w 97"/>
                <a:gd name="T65" fmla="*/ 82 h 83"/>
                <a:gd name="T66" fmla="*/ 40 w 97"/>
                <a:gd name="T67" fmla="*/ 78 h 83"/>
                <a:gd name="T68" fmla="*/ 29 w 97"/>
                <a:gd name="T69" fmla="*/ 82 h 83"/>
                <a:gd name="T70" fmla="*/ 21 w 97"/>
                <a:gd name="T71" fmla="*/ 79 h 83"/>
                <a:gd name="T72" fmla="*/ 16 w 97"/>
                <a:gd name="T73" fmla="*/ 83 h 83"/>
                <a:gd name="T74" fmla="*/ 10 w 97"/>
                <a:gd name="T75" fmla="*/ 78 h 83"/>
                <a:gd name="T76" fmla="*/ 5 w 97"/>
                <a:gd name="T77" fmla="*/ 7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7" h="83">
                  <a:moveTo>
                    <a:pt x="0" y="75"/>
                  </a:moveTo>
                  <a:cubicBezTo>
                    <a:pt x="2" y="72"/>
                    <a:pt x="2" y="72"/>
                    <a:pt x="2" y="72"/>
                  </a:cubicBezTo>
                  <a:cubicBezTo>
                    <a:pt x="5" y="72"/>
                    <a:pt x="5" y="72"/>
                    <a:pt x="5" y="72"/>
                  </a:cubicBezTo>
                  <a:cubicBezTo>
                    <a:pt x="5" y="66"/>
                    <a:pt x="5" y="66"/>
                    <a:pt x="5" y="66"/>
                  </a:cubicBezTo>
                  <a:cubicBezTo>
                    <a:pt x="5" y="66"/>
                    <a:pt x="7" y="63"/>
                    <a:pt x="7" y="63"/>
                  </a:cubicBezTo>
                  <a:cubicBezTo>
                    <a:pt x="8" y="63"/>
                    <a:pt x="13" y="64"/>
                    <a:pt x="13" y="64"/>
                  </a:cubicBezTo>
                  <a:cubicBezTo>
                    <a:pt x="14" y="69"/>
                    <a:pt x="14" y="69"/>
                    <a:pt x="14" y="69"/>
                  </a:cubicBezTo>
                  <a:cubicBezTo>
                    <a:pt x="20" y="72"/>
                    <a:pt x="20" y="72"/>
                    <a:pt x="20" y="72"/>
                  </a:cubicBezTo>
                  <a:cubicBezTo>
                    <a:pt x="20" y="67"/>
                    <a:pt x="20" y="67"/>
                    <a:pt x="20" y="67"/>
                  </a:cubicBezTo>
                  <a:cubicBezTo>
                    <a:pt x="33" y="70"/>
                    <a:pt x="33" y="70"/>
                    <a:pt x="33" y="70"/>
                  </a:cubicBezTo>
                  <a:cubicBezTo>
                    <a:pt x="38" y="71"/>
                    <a:pt x="38" y="71"/>
                    <a:pt x="38" y="71"/>
                  </a:cubicBezTo>
                  <a:cubicBezTo>
                    <a:pt x="41" y="68"/>
                    <a:pt x="41" y="68"/>
                    <a:pt x="41" y="68"/>
                  </a:cubicBezTo>
                  <a:cubicBezTo>
                    <a:pt x="48" y="68"/>
                    <a:pt x="48" y="68"/>
                    <a:pt x="48" y="68"/>
                  </a:cubicBezTo>
                  <a:cubicBezTo>
                    <a:pt x="53" y="63"/>
                    <a:pt x="53" y="63"/>
                    <a:pt x="53" y="63"/>
                  </a:cubicBezTo>
                  <a:cubicBezTo>
                    <a:pt x="52" y="60"/>
                    <a:pt x="52" y="60"/>
                    <a:pt x="52" y="60"/>
                  </a:cubicBezTo>
                  <a:cubicBezTo>
                    <a:pt x="47" y="63"/>
                    <a:pt x="47" y="63"/>
                    <a:pt x="47" y="63"/>
                  </a:cubicBezTo>
                  <a:cubicBezTo>
                    <a:pt x="44" y="62"/>
                    <a:pt x="44" y="62"/>
                    <a:pt x="44" y="62"/>
                  </a:cubicBezTo>
                  <a:cubicBezTo>
                    <a:pt x="34" y="65"/>
                    <a:pt x="34" y="65"/>
                    <a:pt x="34" y="65"/>
                  </a:cubicBezTo>
                  <a:cubicBezTo>
                    <a:pt x="27" y="60"/>
                    <a:pt x="27" y="60"/>
                    <a:pt x="27" y="60"/>
                  </a:cubicBezTo>
                  <a:cubicBezTo>
                    <a:pt x="45" y="49"/>
                    <a:pt x="45" y="49"/>
                    <a:pt x="45" y="49"/>
                  </a:cubicBezTo>
                  <a:cubicBezTo>
                    <a:pt x="52" y="43"/>
                    <a:pt x="52" y="43"/>
                    <a:pt x="52" y="43"/>
                  </a:cubicBezTo>
                  <a:cubicBezTo>
                    <a:pt x="57" y="43"/>
                    <a:pt x="57" y="43"/>
                    <a:pt x="57" y="43"/>
                  </a:cubicBezTo>
                  <a:cubicBezTo>
                    <a:pt x="58" y="39"/>
                    <a:pt x="58" y="39"/>
                    <a:pt x="58" y="39"/>
                  </a:cubicBezTo>
                  <a:cubicBezTo>
                    <a:pt x="51" y="37"/>
                    <a:pt x="51" y="37"/>
                    <a:pt x="51" y="37"/>
                  </a:cubicBezTo>
                  <a:cubicBezTo>
                    <a:pt x="51" y="37"/>
                    <a:pt x="48" y="41"/>
                    <a:pt x="48" y="41"/>
                  </a:cubicBezTo>
                  <a:cubicBezTo>
                    <a:pt x="48" y="41"/>
                    <a:pt x="39" y="37"/>
                    <a:pt x="39" y="37"/>
                  </a:cubicBezTo>
                  <a:cubicBezTo>
                    <a:pt x="39" y="31"/>
                    <a:pt x="39" y="31"/>
                    <a:pt x="39" y="31"/>
                  </a:cubicBezTo>
                  <a:cubicBezTo>
                    <a:pt x="35" y="30"/>
                    <a:pt x="35" y="30"/>
                    <a:pt x="35" y="30"/>
                  </a:cubicBezTo>
                  <a:cubicBezTo>
                    <a:pt x="33" y="25"/>
                    <a:pt x="33" y="25"/>
                    <a:pt x="33" y="25"/>
                  </a:cubicBezTo>
                  <a:cubicBezTo>
                    <a:pt x="20" y="24"/>
                    <a:pt x="20" y="24"/>
                    <a:pt x="20" y="24"/>
                  </a:cubicBezTo>
                  <a:cubicBezTo>
                    <a:pt x="20" y="19"/>
                    <a:pt x="20" y="19"/>
                    <a:pt x="20" y="19"/>
                  </a:cubicBezTo>
                  <a:cubicBezTo>
                    <a:pt x="26" y="15"/>
                    <a:pt x="26" y="15"/>
                    <a:pt x="26" y="15"/>
                  </a:cubicBezTo>
                  <a:cubicBezTo>
                    <a:pt x="26" y="15"/>
                    <a:pt x="27" y="12"/>
                    <a:pt x="27" y="12"/>
                  </a:cubicBezTo>
                  <a:cubicBezTo>
                    <a:pt x="27" y="12"/>
                    <a:pt x="24" y="11"/>
                    <a:pt x="24" y="11"/>
                  </a:cubicBezTo>
                  <a:cubicBezTo>
                    <a:pt x="24" y="6"/>
                    <a:pt x="24" y="6"/>
                    <a:pt x="24" y="6"/>
                  </a:cubicBezTo>
                  <a:cubicBezTo>
                    <a:pt x="29" y="8"/>
                    <a:pt x="29" y="8"/>
                    <a:pt x="29" y="8"/>
                  </a:cubicBezTo>
                  <a:cubicBezTo>
                    <a:pt x="32" y="6"/>
                    <a:pt x="32" y="6"/>
                    <a:pt x="32" y="6"/>
                  </a:cubicBezTo>
                  <a:cubicBezTo>
                    <a:pt x="34" y="11"/>
                    <a:pt x="34" y="11"/>
                    <a:pt x="34" y="11"/>
                  </a:cubicBezTo>
                  <a:cubicBezTo>
                    <a:pt x="38" y="10"/>
                    <a:pt x="38" y="10"/>
                    <a:pt x="38" y="10"/>
                  </a:cubicBezTo>
                  <a:cubicBezTo>
                    <a:pt x="38" y="4"/>
                    <a:pt x="38" y="4"/>
                    <a:pt x="38" y="4"/>
                  </a:cubicBezTo>
                  <a:cubicBezTo>
                    <a:pt x="40" y="0"/>
                    <a:pt x="40" y="0"/>
                    <a:pt x="40" y="0"/>
                  </a:cubicBezTo>
                  <a:cubicBezTo>
                    <a:pt x="51" y="1"/>
                    <a:pt x="51" y="1"/>
                    <a:pt x="51" y="1"/>
                  </a:cubicBezTo>
                  <a:cubicBezTo>
                    <a:pt x="57" y="7"/>
                    <a:pt x="57" y="7"/>
                    <a:pt x="57" y="7"/>
                  </a:cubicBezTo>
                  <a:cubicBezTo>
                    <a:pt x="54" y="9"/>
                    <a:pt x="54" y="9"/>
                    <a:pt x="54" y="9"/>
                  </a:cubicBezTo>
                  <a:cubicBezTo>
                    <a:pt x="56" y="13"/>
                    <a:pt x="56" y="13"/>
                    <a:pt x="56" y="13"/>
                  </a:cubicBezTo>
                  <a:cubicBezTo>
                    <a:pt x="59" y="12"/>
                    <a:pt x="59" y="12"/>
                    <a:pt x="59" y="12"/>
                  </a:cubicBezTo>
                  <a:cubicBezTo>
                    <a:pt x="63" y="23"/>
                    <a:pt x="63" y="23"/>
                    <a:pt x="63" y="23"/>
                  </a:cubicBezTo>
                  <a:cubicBezTo>
                    <a:pt x="64" y="34"/>
                    <a:pt x="64" y="34"/>
                    <a:pt x="64" y="34"/>
                  </a:cubicBezTo>
                  <a:cubicBezTo>
                    <a:pt x="95" y="54"/>
                    <a:pt x="95" y="54"/>
                    <a:pt x="95" y="54"/>
                  </a:cubicBezTo>
                  <a:cubicBezTo>
                    <a:pt x="97" y="64"/>
                    <a:pt x="97" y="64"/>
                    <a:pt x="97" y="64"/>
                  </a:cubicBezTo>
                  <a:cubicBezTo>
                    <a:pt x="94" y="65"/>
                    <a:pt x="94" y="65"/>
                    <a:pt x="94" y="65"/>
                  </a:cubicBezTo>
                  <a:cubicBezTo>
                    <a:pt x="94" y="70"/>
                    <a:pt x="94" y="70"/>
                    <a:pt x="94" y="70"/>
                  </a:cubicBezTo>
                  <a:cubicBezTo>
                    <a:pt x="87" y="69"/>
                    <a:pt x="87" y="69"/>
                    <a:pt x="87" y="69"/>
                  </a:cubicBezTo>
                  <a:cubicBezTo>
                    <a:pt x="88" y="64"/>
                    <a:pt x="88" y="64"/>
                    <a:pt x="88" y="64"/>
                  </a:cubicBezTo>
                  <a:cubicBezTo>
                    <a:pt x="88" y="64"/>
                    <a:pt x="85" y="61"/>
                    <a:pt x="85" y="61"/>
                  </a:cubicBezTo>
                  <a:cubicBezTo>
                    <a:pt x="85" y="61"/>
                    <a:pt x="85" y="67"/>
                    <a:pt x="85" y="67"/>
                  </a:cubicBezTo>
                  <a:cubicBezTo>
                    <a:pt x="85" y="67"/>
                    <a:pt x="82" y="67"/>
                    <a:pt x="82" y="67"/>
                  </a:cubicBezTo>
                  <a:cubicBezTo>
                    <a:pt x="82" y="67"/>
                    <a:pt x="80" y="72"/>
                    <a:pt x="80" y="72"/>
                  </a:cubicBezTo>
                  <a:cubicBezTo>
                    <a:pt x="84" y="72"/>
                    <a:pt x="84" y="72"/>
                    <a:pt x="84" y="72"/>
                  </a:cubicBezTo>
                  <a:cubicBezTo>
                    <a:pt x="87" y="76"/>
                    <a:pt x="87" y="76"/>
                    <a:pt x="87" y="76"/>
                  </a:cubicBezTo>
                  <a:cubicBezTo>
                    <a:pt x="68" y="83"/>
                    <a:pt x="68" y="83"/>
                    <a:pt x="68" y="83"/>
                  </a:cubicBezTo>
                  <a:cubicBezTo>
                    <a:pt x="64" y="80"/>
                    <a:pt x="64" y="80"/>
                    <a:pt x="64" y="80"/>
                  </a:cubicBezTo>
                  <a:cubicBezTo>
                    <a:pt x="65" y="71"/>
                    <a:pt x="65" y="71"/>
                    <a:pt x="65" y="71"/>
                  </a:cubicBezTo>
                  <a:cubicBezTo>
                    <a:pt x="57" y="78"/>
                    <a:pt x="57" y="78"/>
                    <a:pt x="57" y="78"/>
                  </a:cubicBezTo>
                  <a:cubicBezTo>
                    <a:pt x="51" y="77"/>
                    <a:pt x="51" y="77"/>
                    <a:pt x="51" y="77"/>
                  </a:cubicBezTo>
                  <a:cubicBezTo>
                    <a:pt x="43" y="82"/>
                    <a:pt x="43" y="82"/>
                    <a:pt x="43" y="82"/>
                  </a:cubicBezTo>
                  <a:cubicBezTo>
                    <a:pt x="40" y="82"/>
                    <a:pt x="40" y="82"/>
                    <a:pt x="40" y="82"/>
                  </a:cubicBezTo>
                  <a:cubicBezTo>
                    <a:pt x="40" y="78"/>
                    <a:pt x="40" y="78"/>
                    <a:pt x="40" y="78"/>
                  </a:cubicBezTo>
                  <a:cubicBezTo>
                    <a:pt x="32" y="79"/>
                    <a:pt x="32" y="79"/>
                    <a:pt x="32" y="79"/>
                  </a:cubicBezTo>
                  <a:cubicBezTo>
                    <a:pt x="29" y="82"/>
                    <a:pt x="29" y="82"/>
                    <a:pt x="29" y="82"/>
                  </a:cubicBezTo>
                  <a:cubicBezTo>
                    <a:pt x="24" y="77"/>
                    <a:pt x="24" y="77"/>
                    <a:pt x="24" y="77"/>
                  </a:cubicBezTo>
                  <a:cubicBezTo>
                    <a:pt x="21" y="79"/>
                    <a:pt x="21" y="79"/>
                    <a:pt x="21" y="79"/>
                  </a:cubicBezTo>
                  <a:cubicBezTo>
                    <a:pt x="20" y="77"/>
                    <a:pt x="20" y="77"/>
                    <a:pt x="20" y="77"/>
                  </a:cubicBezTo>
                  <a:cubicBezTo>
                    <a:pt x="20" y="77"/>
                    <a:pt x="16" y="82"/>
                    <a:pt x="16" y="83"/>
                  </a:cubicBezTo>
                  <a:cubicBezTo>
                    <a:pt x="15" y="83"/>
                    <a:pt x="8" y="80"/>
                    <a:pt x="8" y="80"/>
                  </a:cubicBezTo>
                  <a:cubicBezTo>
                    <a:pt x="10" y="78"/>
                    <a:pt x="10" y="78"/>
                    <a:pt x="10" y="78"/>
                  </a:cubicBezTo>
                  <a:cubicBezTo>
                    <a:pt x="8" y="76"/>
                    <a:pt x="8" y="76"/>
                    <a:pt x="8" y="76"/>
                  </a:cubicBezTo>
                  <a:cubicBezTo>
                    <a:pt x="5" y="77"/>
                    <a:pt x="5" y="77"/>
                    <a:pt x="5" y="77"/>
                  </a:cubicBezTo>
                  <a:lnTo>
                    <a:pt x="0" y="7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52">
              <a:extLst>
                <a:ext uri="{FF2B5EF4-FFF2-40B4-BE49-F238E27FC236}">
                  <a16:creationId xmlns:a16="http://schemas.microsoft.com/office/drawing/2014/main" id="{950C74A8-0CC0-DA74-0D6D-DDDBCB6DF452}"/>
                </a:ext>
              </a:extLst>
            </p:cNvPr>
            <p:cNvSpPr>
              <a:spLocks/>
            </p:cNvSpPr>
            <p:nvPr/>
          </p:nvSpPr>
          <p:spPr bwMode="auto">
            <a:xfrm>
              <a:off x="4878364" y="2590983"/>
              <a:ext cx="48867" cy="26415"/>
            </a:xfrm>
            <a:custGeom>
              <a:avLst/>
              <a:gdLst>
                <a:gd name="T0" fmla="*/ 10 w 19"/>
                <a:gd name="T1" fmla="*/ 6 h 10"/>
                <a:gd name="T2" fmla="*/ 11 w 19"/>
                <a:gd name="T3" fmla="*/ 10 h 10"/>
                <a:gd name="T4" fmla="*/ 19 w 19"/>
                <a:gd name="T5" fmla="*/ 9 h 10"/>
                <a:gd name="T6" fmla="*/ 7 w 19"/>
                <a:gd name="T7" fmla="*/ 0 h 10"/>
                <a:gd name="T8" fmla="*/ 0 w 19"/>
                <a:gd name="T9" fmla="*/ 2 h 10"/>
                <a:gd name="T10" fmla="*/ 4 w 19"/>
                <a:gd name="T11" fmla="*/ 3 h 10"/>
                <a:gd name="T12" fmla="*/ 5 w 19"/>
                <a:gd name="T13" fmla="*/ 7 h 10"/>
                <a:gd name="T14" fmla="*/ 10 w 19"/>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0">
                  <a:moveTo>
                    <a:pt x="10" y="6"/>
                  </a:moveTo>
                  <a:cubicBezTo>
                    <a:pt x="11" y="10"/>
                    <a:pt x="11" y="10"/>
                    <a:pt x="11" y="10"/>
                  </a:cubicBezTo>
                  <a:cubicBezTo>
                    <a:pt x="19" y="9"/>
                    <a:pt x="19" y="9"/>
                    <a:pt x="19" y="9"/>
                  </a:cubicBezTo>
                  <a:cubicBezTo>
                    <a:pt x="7" y="0"/>
                    <a:pt x="7" y="0"/>
                    <a:pt x="7" y="0"/>
                  </a:cubicBezTo>
                  <a:cubicBezTo>
                    <a:pt x="7" y="0"/>
                    <a:pt x="0" y="2"/>
                    <a:pt x="0" y="2"/>
                  </a:cubicBezTo>
                  <a:cubicBezTo>
                    <a:pt x="1" y="2"/>
                    <a:pt x="4" y="3"/>
                    <a:pt x="4" y="3"/>
                  </a:cubicBezTo>
                  <a:cubicBezTo>
                    <a:pt x="4" y="3"/>
                    <a:pt x="5" y="7"/>
                    <a:pt x="5" y="7"/>
                  </a:cubicBezTo>
                  <a:cubicBezTo>
                    <a:pt x="5" y="7"/>
                    <a:pt x="10" y="6"/>
                    <a:pt x="10" y="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53">
              <a:extLst>
                <a:ext uri="{FF2B5EF4-FFF2-40B4-BE49-F238E27FC236}">
                  <a16:creationId xmlns:a16="http://schemas.microsoft.com/office/drawing/2014/main" id="{CCFF275A-8EB6-EC68-5896-19EC7B1E8765}"/>
                </a:ext>
              </a:extLst>
            </p:cNvPr>
            <p:cNvSpPr>
              <a:spLocks/>
            </p:cNvSpPr>
            <p:nvPr/>
          </p:nvSpPr>
          <p:spPr bwMode="auto">
            <a:xfrm>
              <a:off x="4664408" y="2531550"/>
              <a:ext cx="89809" cy="50188"/>
            </a:xfrm>
            <a:custGeom>
              <a:avLst/>
              <a:gdLst>
                <a:gd name="T0" fmla="*/ 25 w 68"/>
                <a:gd name="T1" fmla="*/ 22 h 38"/>
                <a:gd name="T2" fmla="*/ 19 w 68"/>
                <a:gd name="T3" fmla="*/ 38 h 38"/>
                <a:gd name="T4" fmla="*/ 12 w 68"/>
                <a:gd name="T5" fmla="*/ 38 h 38"/>
                <a:gd name="T6" fmla="*/ 14 w 68"/>
                <a:gd name="T7" fmla="*/ 30 h 38"/>
                <a:gd name="T8" fmla="*/ 0 w 68"/>
                <a:gd name="T9" fmla="*/ 30 h 38"/>
                <a:gd name="T10" fmla="*/ 4 w 68"/>
                <a:gd name="T11" fmla="*/ 2 h 38"/>
                <a:gd name="T12" fmla="*/ 8 w 68"/>
                <a:gd name="T13" fmla="*/ 0 h 38"/>
                <a:gd name="T14" fmla="*/ 31 w 68"/>
                <a:gd name="T15" fmla="*/ 0 h 38"/>
                <a:gd name="T16" fmla="*/ 68 w 68"/>
                <a:gd name="T17" fmla="*/ 6 h 38"/>
                <a:gd name="T18" fmla="*/ 66 w 68"/>
                <a:gd name="T19" fmla="*/ 12 h 38"/>
                <a:gd name="T20" fmla="*/ 57 w 68"/>
                <a:gd name="T21" fmla="*/ 8 h 38"/>
                <a:gd name="T22" fmla="*/ 45 w 68"/>
                <a:gd name="T23" fmla="*/ 20 h 38"/>
                <a:gd name="T24" fmla="*/ 25 w 68"/>
                <a:gd name="T25"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38">
                  <a:moveTo>
                    <a:pt x="25" y="22"/>
                  </a:moveTo>
                  <a:lnTo>
                    <a:pt x="19" y="38"/>
                  </a:lnTo>
                  <a:lnTo>
                    <a:pt x="12" y="38"/>
                  </a:lnTo>
                  <a:lnTo>
                    <a:pt x="14" y="30"/>
                  </a:lnTo>
                  <a:lnTo>
                    <a:pt x="0" y="30"/>
                  </a:lnTo>
                  <a:lnTo>
                    <a:pt x="4" y="2"/>
                  </a:lnTo>
                  <a:lnTo>
                    <a:pt x="8" y="0"/>
                  </a:lnTo>
                  <a:lnTo>
                    <a:pt x="31" y="0"/>
                  </a:lnTo>
                  <a:lnTo>
                    <a:pt x="68" y="6"/>
                  </a:lnTo>
                  <a:lnTo>
                    <a:pt x="66" y="12"/>
                  </a:lnTo>
                  <a:lnTo>
                    <a:pt x="57" y="8"/>
                  </a:lnTo>
                  <a:lnTo>
                    <a:pt x="45" y="20"/>
                  </a:lnTo>
                  <a:lnTo>
                    <a:pt x="25" y="22"/>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54">
              <a:extLst>
                <a:ext uri="{FF2B5EF4-FFF2-40B4-BE49-F238E27FC236}">
                  <a16:creationId xmlns:a16="http://schemas.microsoft.com/office/drawing/2014/main" id="{77A77137-050D-C47F-B6E9-70B2CA2A4E65}"/>
                </a:ext>
              </a:extLst>
            </p:cNvPr>
            <p:cNvSpPr>
              <a:spLocks/>
            </p:cNvSpPr>
            <p:nvPr/>
          </p:nvSpPr>
          <p:spPr bwMode="auto">
            <a:xfrm>
              <a:off x="4764783" y="2468155"/>
              <a:ext cx="91130" cy="56791"/>
            </a:xfrm>
            <a:custGeom>
              <a:avLst/>
              <a:gdLst>
                <a:gd name="T0" fmla="*/ 18 w 69"/>
                <a:gd name="T1" fmla="*/ 39 h 43"/>
                <a:gd name="T2" fmla="*/ 25 w 69"/>
                <a:gd name="T3" fmla="*/ 43 h 43"/>
                <a:gd name="T4" fmla="*/ 33 w 69"/>
                <a:gd name="T5" fmla="*/ 39 h 43"/>
                <a:gd name="T6" fmla="*/ 53 w 69"/>
                <a:gd name="T7" fmla="*/ 31 h 43"/>
                <a:gd name="T8" fmla="*/ 69 w 69"/>
                <a:gd name="T9" fmla="*/ 0 h 43"/>
                <a:gd name="T10" fmla="*/ 59 w 69"/>
                <a:gd name="T11" fmla="*/ 0 h 43"/>
                <a:gd name="T12" fmla="*/ 35 w 69"/>
                <a:gd name="T13" fmla="*/ 15 h 43"/>
                <a:gd name="T14" fmla="*/ 24 w 69"/>
                <a:gd name="T15" fmla="*/ 15 h 43"/>
                <a:gd name="T16" fmla="*/ 22 w 69"/>
                <a:gd name="T17" fmla="*/ 25 h 43"/>
                <a:gd name="T18" fmla="*/ 12 w 69"/>
                <a:gd name="T19" fmla="*/ 31 h 43"/>
                <a:gd name="T20" fmla="*/ 2 w 69"/>
                <a:gd name="T21" fmla="*/ 33 h 43"/>
                <a:gd name="T22" fmla="*/ 0 w 69"/>
                <a:gd name="T23" fmla="*/ 39 h 43"/>
                <a:gd name="T24" fmla="*/ 4 w 69"/>
                <a:gd name="T25" fmla="*/ 43 h 43"/>
                <a:gd name="T26" fmla="*/ 18 w 69"/>
                <a:gd name="T27"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9" h="43">
                  <a:moveTo>
                    <a:pt x="18" y="39"/>
                  </a:moveTo>
                  <a:lnTo>
                    <a:pt x="25" y="43"/>
                  </a:lnTo>
                  <a:lnTo>
                    <a:pt x="33" y="39"/>
                  </a:lnTo>
                  <a:lnTo>
                    <a:pt x="53" y="31"/>
                  </a:lnTo>
                  <a:lnTo>
                    <a:pt x="69" y="0"/>
                  </a:lnTo>
                  <a:lnTo>
                    <a:pt x="59" y="0"/>
                  </a:lnTo>
                  <a:lnTo>
                    <a:pt x="35" y="15"/>
                  </a:lnTo>
                  <a:lnTo>
                    <a:pt x="24" y="15"/>
                  </a:lnTo>
                  <a:lnTo>
                    <a:pt x="22" y="25"/>
                  </a:lnTo>
                  <a:lnTo>
                    <a:pt x="12" y="31"/>
                  </a:lnTo>
                  <a:lnTo>
                    <a:pt x="2" y="33"/>
                  </a:lnTo>
                  <a:lnTo>
                    <a:pt x="0" y="39"/>
                  </a:lnTo>
                  <a:lnTo>
                    <a:pt x="4" y="43"/>
                  </a:lnTo>
                  <a:lnTo>
                    <a:pt x="18" y="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55">
              <a:extLst>
                <a:ext uri="{FF2B5EF4-FFF2-40B4-BE49-F238E27FC236}">
                  <a16:creationId xmlns:a16="http://schemas.microsoft.com/office/drawing/2014/main" id="{6DE4A644-FB82-47A3-B163-6AEE26179ABA}"/>
                </a:ext>
              </a:extLst>
            </p:cNvPr>
            <p:cNvSpPr>
              <a:spLocks/>
            </p:cNvSpPr>
            <p:nvPr/>
          </p:nvSpPr>
          <p:spPr bwMode="auto">
            <a:xfrm>
              <a:off x="4935155" y="2400799"/>
              <a:ext cx="15848" cy="7925"/>
            </a:xfrm>
            <a:custGeom>
              <a:avLst/>
              <a:gdLst>
                <a:gd name="T0" fmla="*/ 12 w 12"/>
                <a:gd name="T1" fmla="*/ 0 h 6"/>
                <a:gd name="T2" fmla="*/ 10 w 12"/>
                <a:gd name="T3" fmla="*/ 6 h 6"/>
                <a:gd name="T4" fmla="*/ 4 w 12"/>
                <a:gd name="T5" fmla="*/ 6 h 6"/>
                <a:gd name="T6" fmla="*/ 0 w 12"/>
                <a:gd name="T7" fmla="*/ 0 h 6"/>
                <a:gd name="T8" fmla="*/ 12 w 12"/>
                <a:gd name="T9" fmla="*/ 0 h 6"/>
              </a:gdLst>
              <a:ahLst/>
              <a:cxnLst>
                <a:cxn ang="0">
                  <a:pos x="T0" y="T1"/>
                </a:cxn>
                <a:cxn ang="0">
                  <a:pos x="T2" y="T3"/>
                </a:cxn>
                <a:cxn ang="0">
                  <a:pos x="T4" y="T5"/>
                </a:cxn>
                <a:cxn ang="0">
                  <a:pos x="T6" y="T7"/>
                </a:cxn>
                <a:cxn ang="0">
                  <a:pos x="T8" y="T9"/>
                </a:cxn>
              </a:cxnLst>
              <a:rect l="0" t="0" r="r" b="b"/>
              <a:pathLst>
                <a:path w="12" h="6">
                  <a:moveTo>
                    <a:pt x="12" y="0"/>
                  </a:moveTo>
                  <a:lnTo>
                    <a:pt x="10" y="6"/>
                  </a:lnTo>
                  <a:lnTo>
                    <a:pt x="4" y="6"/>
                  </a:lnTo>
                  <a:lnTo>
                    <a:pt x="0" y="0"/>
                  </a:lnTo>
                  <a:lnTo>
                    <a:pt x="12"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8" name="Freeform 56">
              <a:extLst>
                <a:ext uri="{FF2B5EF4-FFF2-40B4-BE49-F238E27FC236}">
                  <a16:creationId xmlns:a16="http://schemas.microsoft.com/office/drawing/2014/main" id="{CB65E592-942F-1AC7-C3DA-E87B4219517B}"/>
                </a:ext>
              </a:extLst>
            </p:cNvPr>
            <p:cNvSpPr>
              <a:spLocks/>
            </p:cNvSpPr>
            <p:nvPr/>
          </p:nvSpPr>
          <p:spPr bwMode="auto">
            <a:xfrm>
              <a:off x="4964211" y="2357215"/>
              <a:ext cx="22452" cy="33018"/>
            </a:xfrm>
            <a:custGeom>
              <a:avLst/>
              <a:gdLst>
                <a:gd name="T0" fmla="*/ 13 w 17"/>
                <a:gd name="T1" fmla="*/ 25 h 25"/>
                <a:gd name="T2" fmla="*/ 0 w 17"/>
                <a:gd name="T3" fmla="*/ 7 h 25"/>
                <a:gd name="T4" fmla="*/ 11 w 17"/>
                <a:gd name="T5" fmla="*/ 0 h 25"/>
                <a:gd name="T6" fmla="*/ 17 w 17"/>
                <a:gd name="T7" fmla="*/ 19 h 25"/>
                <a:gd name="T8" fmla="*/ 13 w 17"/>
                <a:gd name="T9" fmla="*/ 25 h 25"/>
              </a:gdLst>
              <a:ahLst/>
              <a:cxnLst>
                <a:cxn ang="0">
                  <a:pos x="T0" y="T1"/>
                </a:cxn>
                <a:cxn ang="0">
                  <a:pos x="T2" y="T3"/>
                </a:cxn>
                <a:cxn ang="0">
                  <a:pos x="T4" y="T5"/>
                </a:cxn>
                <a:cxn ang="0">
                  <a:pos x="T6" y="T7"/>
                </a:cxn>
                <a:cxn ang="0">
                  <a:pos x="T8" y="T9"/>
                </a:cxn>
              </a:cxnLst>
              <a:rect l="0" t="0" r="r" b="b"/>
              <a:pathLst>
                <a:path w="17" h="25">
                  <a:moveTo>
                    <a:pt x="13" y="25"/>
                  </a:moveTo>
                  <a:lnTo>
                    <a:pt x="0" y="7"/>
                  </a:lnTo>
                  <a:lnTo>
                    <a:pt x="11" y="0"/>
                  </a:lnTo>
                  <a:lnTo>
                    <a:pt x="17" y="19"/>
                  </a:lnTo>
                  <a:lnTo>
                    <a:pt x="13" y="2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57">
              <a:extLst>
                <a:ext uri="{FF2B5EF4-FFF2-40B4-BE49-F238E27FC236}">
                  <a16:creationId xmlns:a16="http://schemas.microsoft.com/office/drawing/2014/main" id="{6AD835D0-861D-F39D-C65F-00B87AF10CD3}"/>
                </a:ext>
              </a:extLst>
            </p:cNvPr>
            <p:cNvSpPr>
              <a:spLocks/>
            </p:cNvSpPr>
            <p:nvPr/>
          </p:nvSpPr>
          <p:spPr bwMode="auto">
            <a:xfrm>
              <a:off x="4862516" y="2250237"/>
              <a:ext cx="31698" cy="13207"/>
            </a:xfrm>
            <a:custGeom>
              <a:avLst/>
              <a:gdLst>
                <a:gd name="T0" fmla="*/ 0 w 24"/>
                <a:gd name="T1" fmla="*/ 6 h 10"/>
                <a:gd name="T2" fmla="*/ 20 w 24"/>
                <a:gd name="T3" fmla="*/ 10 h 10"/>
                <a:gd name="T4" fmla="*/ 24 w 24"/>
                <a:gd name="T5" fmla="*/ 8 h 10"/>
                <a:gd name="T6" fmla="*/ 18 w 24"/>
                <a:gd name="T7" fmla="*/ 0 h 10"/>
                <a:gd name="T8" fmla="*/ 0 w 24"/>
                <a:gd name="T9" fmla="*/ 6 h 10"/>
              </a:gdLst>
              <a:ahLst/>
              <a:cxnLst>
                <a:cxn ang="0">
                  <a:pos x="T0" y="T1"/>
                </a:cxn>
                <a:cxn ang="0">
                  <a:pos x="T2" y="T3"/>
                </a:cxn>
                <a:cxn ang="0">
                  <a:pos x="T4" y="T5"/>
                </a:cxn>
                <a:cxn ang="0">
                  <a:pos x="T6" y="T7"/>
                </a:cxn>
                <a:cxn ang="0">
                  <a:pos x="T8" y="T9"/>
                </a:cxn>
              </a:cxnLst>
              <a:rect l="0" t="0" r="r" b="b"/>
              <a:pathLst>
                <a:path w="24" h="10">
                  <a:moveTo>
                    <a:pt x="0" y="6"/>
                  </a:moveTo>
                  <a:lnTo>
                    <a:pt x="20" y="10"/>
                  </a:lnTo>
                  <a:lnTo>
                    <a:pt x="24" y="8"/>
                  </a:lnTo>
                  <a:lnTo>
                    <a:pt x="18" y="0"/>
                  </a:lnTo>
                  <a:lnTo>
                    <a:pt x="0" y="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58">
              <a:extLst>
                <a:ext uri="{FF2B5EF4-FFF2-40B4-BE49-F238E27FC236}">
                  <a16:creationId xmlns:a16="http://schemas.microsoft.com/office/drawing/2014/main" id="{FEBA17EB-E6F7-208D-DBB5-62C19DC937A6}"/>
                </a:ext>
              </a:extLst>
            </p:cNvPr>
            <p:cNvSpPr>
              <a:spLocks/>
            </p:cNvSpPr>
            <p:nvPr/>
          </p:nvSpPr>
          <p:spPr bwMode="auto">
            <a:xfrm>
              <a:off x="4899496" y="2268727"/>
              <a:ext cx="64715" cy="69998"/>
            </a:xfrm>
            <a:custGeom>
              <a:avLst/>
              <a:gdLst>
                <a:gd name="T0" fmla="*/ 10 w 49"/>
                <a:gd name="T1" fmla="*/ 31 h 53"/>
                <a:gd name="T2" fmla="*/ 4 w 49"/>
                <a:gd name="T3" fmla="*/ 29 h 53"/>
                <a:gd name="T4" fmla="*/ 0 w 49"/>
                <a:gd name="T5" fmla="*/ 18 h 53"/>
                <a:gd name="T6" fmla="*/ 17 w 49"/>
                <a:gd name="T7" fmla="*/ 10 h 53"/>
                <a:gd name="T8" fmla="*/ 21 w 49"/>
                <a:gd name="T9" fmla="*/ 4 h 53"/>
                <a:gd name="T10" fmla="*/ 35 w 49"/>
                <a:gd name="T11" fmla="*/ 0 h 53"/>
                <a:gd name="T12" fmla="*/ 49 w 49"/>
                <a:gd name="T13" fmla="*/ 20 h 53"/>
                <a:gd name="T14" fmla="*/ 43 w 49"/>
                <a:gd name="T15" fmla="*/ 24 h 53"/>
                <a:gd name="T16" fmla="*/ 49 w 49"/>
                <a:gd name="T17" fmla="*/ 31 h 53"/>
                <a:gd name="T18" fmla="*/ 43 w 49"/>
                <a:gd name="T19" fmla="*/ 45 h 53"/>
                <a:gd name="T20" fmla="*/ 33 w 49"/>
                <a:gd name="T21" fmla="*/ 49 h 53"/>
                <a:gd name="T22" fmla="*/ 31 w 49"/>
                <a:gd name="T23" fmla="*/ 53 h 53"/>
                <a:gd name="T24" fmla="*/ 19 w 49"/>
                <a:gd name="T25" fmla="*/ 53 h 53"/>
                <a:gd name="T26" fmla="*/ 11 w 49"/>
                <a:gd name="T27" fmla="*/ 45 h 53"/>
                <a:gd name="T28" fmla="*/ 10 w 49"/>
                <a:gd name="T29" fmla="*/ 3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53">
                  <a:moveTo>
                    <a:pt x="10" y="31"/>
                  </a:moveTo>
                  <a:lnTo>
                    <a:pt x="4" y="29"/>
                  </a:lnTo>
                  <a:lnTo>
                    <a:pt x="0" y="18"/>
                  </a:lnTo>
                  <a:lnTo>
                    <a:pt x="17" y="10"/>
                  </a:lnTo>
                  <a:lnTo>
                    <a:pt x="21" y="4"/>
                  </a:lnTo>
                  <a:lnTo>
                    <a:pt x="35" y="0"/>
                  </a:lnTo>
                  <a:lnTo>
                    <a:pt x="49" y="20"/>
                  </a:lnTo>
                  <a:lnTo>
                    <a:pt x="43" y="24"/>
                  </a:lnTo>
                  <a:lnTo>
                    <a:pt x="49" y="31"/>
                  </a:lnTo>
                  <a:lnTo>
                    <a:pt x="43" y="45"/>
                  </a:lnTo>
                  <a:lnTo>
                    <a:pt x="33" y="49"/>
                  </a:lnTo>
                  <a:lnTo>
                    <a:pt x="31" y="53"/>
                  </a:lnTo>
                  <a:lnTo>
                    <a:pt x="19" y="53"/>
                  </a:lnTo>
                  <a:lnTo>
                    <a:pt x="11" y="45"/>
                  </a:lnTo>
                  <a:lnTo>
                    <a:pt x="10" y="3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59">
              <a:extLst>
                <a:ext uri="{FF2B5EF4-FFF2-40B4-BE49-F238E27FC236}">
                  <a16:creationId xmlns:a16="http://schemas.microsoft.com/office/drawing/2014/main" id="{0C77892B-6ADB-21D9-8DB2-F99AC2EA7561}"/>
                </a:ext>
              </a:extLst>
            </p:cNvPr>
            <p:cNvSpPr>
              <a:spLocks/>
            </p:cNvSpPr>
            <p:nvPr/>
          </p:nvSpPr>
          <p:spPr bwMode="auto">
            <a:xfrm>
              <a:off x="4847987" y="1905529"/>
              <a:ext cx="330180" cy="406781"/>
            </a:xfrm>
            <a:custGeom>
              <a:avLst/>
              <a:gdLst>
                <a:gd name="T0" fmla="*/ 24 w 128"/>
                <a:gd name="T1" fmla="*/ 76 h 158"/>
                <a:gd name="T2" fmla="*/ 5 w 128"/>
                <a:gd name="T3" fmla="*/ 58 h 158"/>
                <a:gd name="T4" fmla="*/ 4 w 128"/>
                <a:gd name="T5" fmla="*/ 47 h 158"/>
                <a:gd name="T6" fmla="*/ 14 w 128"/>
                <a:gd name="T7" fmla="*/ 33 h 158"/>
                <a:gd name="T8" fmla="*/ 23 w 128"/>
                <a:gd name="T9" fmla="*/ 45 h 158"/>
                <a:gd name="T10" fmla="*/ 29 w 128"/>
                <a:gd name="T11" fmla="*/ 30 h 158"/>
                <a:gd name="T12" fmla="*/ 27 w 128"/>
                <a:gd name="T13" fmla="*/ 23 h 158"/>
                <a:gd name="T14" fmla="*/ 32 w 128"/>
                <a:gd name="T15" fmla="*/ 16 h 158"/>
                <a:gd name="T16" fmla="*/ 42 w 128"/>
                <a:gd name="T17" fmla="*/ 37 h 158"/>
                <a:gd name="T18" fmla="*/ 47 w 128"/>
                <a:gd name="T19" fmla="*/ 38 h 158"/>
                <a:gd name="T20" fmla="*/ 57 w 128"/>
                <a:gd name="T21" fmla="*/ 50 h 158"/>
                <a:gd name="T22" fmla="*/ 56 w 128"/>
                <a:gd name="T23" fmla="*/ 41 h 158"/>
                <a:gd name="T24" fmla="*/ 53 w 128"/>
                <a:gd name="T25" fmla="*/ 30 h 158"/>
                <a:gd name="T26" fmla="*/ 57 w 128"/>
                <a:gd name="T27" fmla="*/ 19 h 158"/>
                <a:gd name="T28" fmla="*/ 64 w 128"/>
                <a:gd name="T29" fmla="*/ 6 h 158"/>
                <a:gd name="T30" fmla="*/ 71 w 128"/>
                <a:gd name="T31" fmla="*/ 1 h 158"/>
                <a:gd name="T32" fmla="*/ 85 w 128"/>
                <a:gd name="T33" fmla="*/ 41 h 158"/>
                <a:gd name="T34" fmla="*/ 72 w 128"/>
                <a:gd name="T35" fmla="*/ 67 h 158"/>
                <a:gd name="T36" fmla="*/ 78 w 128"/>
                <a:gd name="T37" fmla="*/ 78 h 158"/>
                <a:gd name="T38" fmla="*/ 72 w 128"/>
                <a:gd name="T39" fmla="*/ 91 h 158"/>
                <a:gd name="T40" fmla="*/ 84 w 128"/>
                <a:gd name="T41" fmla="*/ 100 h 158"/>
                <a:gd name="T42" fmla="*/ 86 w 128"/>
                <a:gd name="T43" fmla="*/ 96 h 158"/>
                <a:gd name="T44" fmla="*/ 97 w 128"/>
                <a:gd name="T45" fmla="*/ 102 h 158"/>
                <a:gd name="T46" fmla="*/ 99 w 128"/>
                <a:gd name="T47" fmla="*/ 114 h 158"/>
                <a:gd name="T48" fmla="*/ 115 w 128"/>
                <a:gd name="T49" fmla="*/ 130 h 158"/>
                <a:gd name="T50" fmla="*/ 101 w 128"/>
                <a:gd name="T51" fmla="*/ 143 h 158"/>
                <a:gd name="T52" fmla="*/ 86 w 128"/>
                <a:gd name="T53" fmla="*/ 153 h 158"/>
                <a:gd name="T54" fmla="*/ 73 w 128"/>
                <a:gd name="T55" fmla="*/ 148 h 158"/>
                <a:gd name="T56" fmla="*/ 79 w 128"/>
                <a:gd name="T57" fmla="*/ 141 h 158"/>
                <a:gd name="T58" fmla="*/ 86 w 128"/>
                <a:gd name="T59" fmla="*/ 134 h 158"/>
                <a:gd name="T60" fmla="*/ 91 w 128"/>
                <a:gd name="T61" fmla="*/ 127 h 158"/>
                <a:gd name="T62" fmla="*/ 80 w 128"/>
                <a:gd name="T63" fmla="*/ 117 h 158"/>
                <a:gd name="T64" fmla="*/ 66 w 128"/>
                <a:gd name="T65" fmla="*/ 130 h 158"/>
                <a:gd name="T66" fmla="*/ 68 w 128"/>
                <a:gd name="T67" fmla="*/ 118 h 158"/>
                <a:gd name="T68" fmla="*/ 58 w 128"/>
                <a:gd name="T69" fmla="*/ 118 h 158"/>
                <a:gd name="T70" fmla="*/ 45 w 128"/>
                <a:gd name="T71" fmla="*/ 112 h 158"/>
                <a:gd name="T72" fmla="*/ 40 w 128"/>
                <a:gd name="T73" fmla="*/ 102 h 158"/>
                <a:gd name="T74" fmla="*/ 32 w 128"/>
                <a:gd name="T75" fmla="*/ 95 h 158"/>
                <a:gd name="T76" fmla="*/ 47 w 128"/>
                <a:gd name="T77" fmla="*/ 86 h 158"/>
                <a:gd name="T78" fmla="*/ 42 w 128"/>
                <a:gd name="T79" fmla="*/ 75 h 158"/>
                <a:gd name="T80" fmla="*/ 36 w 128"/>
                <a:gd name="T81" fmla="*/ 71 h 158"/>
                <a:gd name="T82" fmla="*/ 30 w 128"/>
                <a:gd name="T83" fmla="*/ 6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58">
                  <a:moveTo>
                    <a:pt x="24" y="64"/>
                  </a:moveTo>
                  <a:cubicBezTo>
                    <a:pt x="25" y="70"/>
                    <a:pt x="25" y="70"/>
                    <a:pt x="25" y="70"/>
                  </a:cubicBezTo>
                  <a:cubicBezTo>
                    <a:pt x="24" y="76"/>
                    <a:pt x="24" y="76"/>
                    <a:pt x="24" y="76"/>
                  </a:cubicBezTo>
                  <a:cubicBezTo>
                    <a:pt x="20" y="76"/>
                    <a:pt x="20" y="76"/>
                    <a:pt x="20" y="76"/>
                  </a:cubicBezTo>
                  <a:cubicBezTo>
                    <a:pt x="5" y="62"/>
                    <a:pt x="5" y="62"/>
                    <a:pt x="5" y="62"/>
                  </a:cubicBezTo>
                  <a:cubicBezTo>
                    <a:pt x="5" y="58"/>
                    <a:pt x="5" y="58"/>
                    <a:pt x="5" y="58"/>
                  </a:cubicBezTo>
                  <a:cubicBezTo>
                    <a:pt x="1" y="54"/>
                    <a:pt x="1" y="54"/>
                    <a:pt x="1" y="54"/>
                  </a:cubicBezTo>
                  <a:cubicBezTo>
                    <a:pt x="0" y="50"/>
                    <a:pt x="0" y="50"/>
                    <a:pt x="0" y="50"/>
                  </a:cubicBezTo>
                  <a:cubicBezTo>
                    <a:pt x="4" y="47"/>
                    <a:pt x="4" y="47"/>
                    <a:pt x="4" y="47"/>
                  </a:cubicBezTo>
                  <a:cubicBezTo>
                    <a:pt x="6" y="43"/>
                    <a:pt x="6" y="43"/>
                    <a:pt x="6" y="43"/>
                  </a:cubicBezTo>
                  <a:cubicBezTo>
                    <a:pt x="9" y="46"/>
                    <a:pt x="9" y="46"/>
                    <a:pt x="9" y="46"/>
                  </a:cubicBezTo>
                  <a:cubicBezTo>
                    <a:pt x="9" y="46"/>
                    <a:pt x="14" y="33"/>
                    <a:pt x="14" y="33"/>
                  </a:cubicBezTo>
                  <a:cubicBezTo>
                    <a:pt x="15" y="33"/>
                    <a:pt x="18" y="43"/>
                    <a:pt x="19" y="49"/>
                  </a:cubicBezTo>
                  <a:cubicBezTo>
                    <a:pt x="26" y="51"/>
                    <a:pt x="26" y="51"/>
                    <a:pt x="26" y="51"/>
                  </a:cubicBezTo>
                  <a:cubicBezTo>
                    <a:pt x="23" y="45"/>
                    <a:pt x="23" y="45"/>
                    <a:pt x="23" y="45"/>
                  </a:cubicBezTo>
                  <a:cubicBezTo>
                    <a:pt x="27" y="37"/>
                    <a:pt x="27" y="37"/>
                    <a:pt x="27" y="37"/>
                  </a:cubicBezTo>
                  <a:cubicBezTo>
                    <a:pt x="29" y="36"/>
                    <a:pt x="29" y="36"/>
                    <a:pt x="29" y="36"/>
                  </a:cubicBezTo>
                  <a:cubicBezTo>
                    <a:pt x="29" y="30"/>
                    <a:pt x="29" y="30"/>
                    <a:pt x="29" y="30"/>
                  </a:cubicBezTo>
                  <a:cubicBezTo>
                    <a:pt x="22" y="28"/>
                    <a:pt x="22" y="28"/>
                    <a:pt x="22" y="28"/>
                  </a:cubicBezTo>
                  <a:cubicBezTo>
                    <a:pt x="23" y="25"/>
                    <a:pt x="23" y="25"/>
                    <a:pt x="23" y="25"/>
                  </a:cubicBezTo>
                  <a:cubicBezTo>
                    <a:pt x="27" y="23"/>
                    <a:pt x="27" y="23"/>
                    <a:pt x="27" y="23"/>
                  </a:cubicBezTo>
                  <a:cubicBezTo>
                    <a:pt x="26" y="18"/>
                    <a:pt x="26" y="18"/>
                    <a:pt x="26" y="18"/>
                  </a:cubicBezTo>
                  <a:cubicBezTo>
                    <a:pt x="29" y="14"/>
                    <a:pt x="29" y="14"/>
                    <a:pt x="29" y="14"/>
                  </a:cubicBezTo>
                  <a:cubicBezTo>
                    <a:pt x="32" y="16"/>
                    <a:pt x="32" y="16"/>
                    <a:pt x="32" y="16"/>
                  </a:cubicBezTo>
                  <a:cubicBezTo>
                    <a:pt x="37" y="26"/>
                    <a:pt x="37" y="26"/>
                    <a:pt x="37" y="26"/>
                  </a:cubicBezTo>
                  <a:cubicBezTo>
                    <a:pt x="37" y="34"/>
                    <a:pt x="37" y="34"/>
                    <a:pt x="37" y="34"/>
                  </a:cubicBezTo>
                  <a:cubicBezTo>
                    <a:pt x="42" y="37"/>
                    <a:pt x="42" y="37"/>
                    <a:pt x="42" y="37"/>
                  </a:cubicBezTo>
                  <a:cubicBezTo>
                    <a:pt x="41" y="41"/>
                    <a:pt x="41" y="41"/>
                    <a:pt x="41" y="41"/>
                  </a:cubicBezTo>
                  <a:cubicBezTo>
                    <a:pt x="45" y="42"/>
                    <a:pt x="45" y="42"/>
                    <a:pt x="45" y="42"/>
                  </a:cubicBezTo>
                  <a:cubicBezTo>
                    <a:pt x="47" y="38"/>
                    <a:pt x="47" y="38"/>
                    <a:pt x="47" y="38"/>
                  </a:cubicBezTo>
                  <a:cubicBezTo>
                    <a:pt x="48" y="43"/>
                    <a:pt x="48" y="43"/>
                    <a:pt x="48" y="43"/>
                  </a:cubicBezTo>
                  <a:cubicBezTo>
                    <a:pt x="52" y="39"/>
                    <a:pt x="52" y="39"/>
                    <a:pt x="52" y="39"/>
                  </a:cubicBezTo>
                  <a:cubicBezTo>
                    <a:pt x="57" y="50"/>
                    <a:pt x="57" y="50"/>
                    <a:pt x="57" y="50"/>
                  </a:cubicBezTo>
                  <a:cubicBezTo>
                    <a:pt x="59" y="48"/>
                    <a:pt x="59" y="48"/>
                    <a:pt x="59" y="48"/>
                  </a:cubicBezTo>
                  <a:cubicBezTo>
                    <a:pt x="58" y="45"/>
                    <a:pt x="58" y="45"/>
                    <a:pt x="58" y="45"/>
                  </a:cubicBezTo>
                  <a:cubicBezTo>
                    <a:pt x="56" y="41"/>
                    <a:pt x="56" y="41"/>
                    <a:pt x="56" y="41"/>
                  </a:cubicBezTo>
                  <a:cubicBezTo>
                    <a:pt x="57" y="38"/>
                    <a:pt x="57" y="38"/>
                    <a:pt x="57" y="38"/>
                  </a:cubicBezTo>
                  <a:cubicBezTo>
                    <a:pt x="54" y="34"/>
                    <a:pt x="54" y="34"/>
                    <a:pt x="54" y="34"/>
                  </a:cubicBezTo>
                  <a:cubicBezTo>
                    <a:pt x="53" y="30"/>
                    <a:pt x="53" y="30"/>
                    <a:pt x="53" y="30"/>
                  </a:cubicBezTo>
                  <a:cubicBezTo>
                    <a:pt x="58" y="25"/>
                    <a:pt x="58" y="25"/>
                    <a:pt x="58" y="25"/>
                  </a:cubicBezTo>
                  <a:cubicBezTo>
                    <a:pt x="54" y="25"/>
                    <a:pt x="54" y="25"/>
                    <a:pt x="54" y="25"/>
                  </a:cubicBezTo>
                  <a:cubicBezTo>
                    <a:pt x="57" y="19"/>
                    <a:pt x="57" y="19"/>
                    <a:pt x="57" y="19"/>
                  </a:cubicBezTo>
                  <a:cubicBezTo>
                    <a:pt x="55" y="18"/>
                    <a:pt x="55" y="18"/>
                    <a:pt x="55" y="18"/>
                  </a:cubicBezTo>
                  <a:cubicBezTo>
                    <a:pt x="57" y="8"/>
                    <a:pt x="57" y="8"/>
                    <a:pt x="57" y="8"/>
                  </a:cubicBezTo>
                  <a:cubicBezTo>
                    <a:pt x="64" y="6"/>
                    <a:pt x="64" y="6"/>
                    <a:pt x="64" y="6"/>
                  </a:cubicBezTo>
                  <a:cubicBezTo>
                    <a:pt x="65" y="0"/>
                    <a:pt x="65" y="0"/>
                    <a:pt x="65" y="0"/>
                  </a:cubicBezTo>
                  <a:cubicBezTo>
                    <a:pt x="67" y="2"/>
                    <a:pt x="67" y="2"/>
                    <a:pt x="67" y="2"/>
                  </a:cubicBezTo>
                  <a:cubicBezTo>
                    <a:pt x="71" y="1"/>
                    <a:pt x="71" y="1"/>
                    <a:pt x="71" y="1"/>
                  </a:cubicBezTo>
                  <a:cubicBezTo>
                    <a:pt x="76" y="8"/>
                    <a:pt x="76" y="8"/>
                    <a:pt x="76" y="8"/>
                  </a:cubicBezTo>
                  <a:cubicBezTo>
                    <a:pt x="85" y="29"/>
                    <a:pt x="85" y="29"/>
                    <a:pt x="85" y="29"/>
                  </a:cubicBezTo>
                  <a:cubicBezTo>
                    <a:pt x="85" y="41"/>
                    <a:pt x="85" y="41"/>
                    <a:pt x="85" y="41"/>
                  </a:cubicBezTo>
                  <a:cubicBezTo>
                    <a:pt x="80" y="51"/>
                    <a:pt x="80" y="51"/>
                    <a:pt x="80" y="51"/>
                  </a:cubicBezTo>
                  <a:cubicBezTo>
                    <a:pt x="76" y="67"/>
                    <a:pt x="76" y="67"/>
                    <a:pt x="76" y="67"/>
                  </a:cubicBezTo>
                  <a:cubicBezTo>
                    <a:pt x="72" y="67"/>
                    <a:pt x="72" y="67"/>
                    <a:pt x="72" y="67"/>
                  </a:cubicBezTo>
                  <a:cubicBezTo>
                    <a:pt x="70" y="70"/>
                    <a:pt x="70" y="70"/>
                    <a:pt x="70" y="70"/>
                  </a:cubicBezTo>
                  <a:cubicBezTo>
                    <a:pt x="73" y="70"/>
                    <a:pt x="73" y="70"/>
                    <a:pt x="73" y="70"/>
                  </a:cubicBezTo>
                  <a:cubicBezTo>
                    <a:pt x="78" y="78"/>
                    <a:pt x="78" y="78"/>
                    <a:pt x="78" y="78"/>
                  </a:cubicBezTo>
                  <a:cubicBezTo>
                    <a:pt x="76" y="85"/>
                    <a:pt x="76" y="85"/>
                    <a:pt x="76" y="85"/>
                  </a:cubicBezTo>
                  <a:cubicBezTo>
                    <a:pt x="77" y="90"/>
                    <a:pt x="77" y="90"/>
                    <a:pt x="77" y="90"/>
                  </a:cubicBezTo>
                  <a:cubicBezTo>
                    <a:pt x="72" y="91"/>
                    <a:pt x="72" y="91"/>
                    <a:pt x="72" y="91"/>
                  </a:cubicBezTo>
                  <a:cubicBezTo>
                    <a:pt x="81" y="96"/>
                    <a:pt x="81" y="96"/>
                    <a:pt x="81" y="96"/>
                  </a:cubicBezTo>
                  <a:cubicBezTo>
                    <a:pt x="80" y="101"/>
                    <a:pt x="80" y="101"/>
                    <a:pt x="80" y="101"/>
                  </a:cubicBezTo>
                  <a:cubicBezTo>
                    <a:pt x="84" y="100"/>
                    <a:pt x="84" y="100"/>
                    <a:pt x="84" y="100"/>
                  </a:cubicBezTo>
                  <a:cubicBezTo>
                    <a:pt x="88" y="103"/>
                    <a:pt x="88" y="103"/>
                    <a:pt x="88" y="103"/>
                  </a:cubicBezTo>
                  <a:cubicBezTo>
                    <a:pt x="88" y="99"/>
                    <a:pt x="88" y="99"/>
                    <a:pt x="88" y="99"/>
                  </a:cubicBezTo>
                  <a:cubicBezTo>
                    <a:pt x="86" y="96"/>
                    <a:pt x="86" y="96"/>
                    <a:pt x="86" y="96"/>
                  </a:cubicBezTo>
                  <a:cubicBezTo>
                    <a:pt x="91" y="94"/>
                    <a:pt x="91" y="94"/>
                    <a:pt x="91" y="94"/>
                  </a:cubicBezTo>
                  <a:cubicBezTo>
                    <a:pt x="95" y="96"/>
                    <a:pt x="95" y="96"/>
                    <a:pt x="95" y="96"/>
                  </a:cubicBezTo>
                  <a:cubicBezTo>
                    <a:pt x="97" y="102"/>
                    <a:pt x="97" y="102"/>
                    <a:pt x="97" y="102"/>
                  </a:cubicBezTo>
                  <a:cubicBezTo>
                    <a:pt x="93" y="104"/>
                    <a:pt x="93" y="104"/>
                    <a:pt x="93" y="104"/>
                  </a:cubicBezTo>
                  <a:cubicBezTo>
                    <a:pt x="89" y="105"/>
                    <a:pt x="89" y="105"/>
                    <a:pt x="89" y="105"/>
                  </a:cubicBezTo>
                  <a:cubicBezTo>
                    <a:pt x="99" y="114"/>
                    <a:pt x="99" y="114"/>
                    <a:pt x="99" y="114"/>
                  </a:cubicBezTo>
                  <a:cubicBezTo>
                    <a:pt x="120" y="112"/>
                    <a:pt x="120" y="112"/>
                    <a:pt x="120" y="112"/>
                  </a:cubicBezTo>
                  <a:cubicBezTo>
                    <a:pt x="128" y="117"/>
                    <a:pt x="128" y="117"/>
                    <a:pt x="128" y="117"/>
                  </a:cubicBezTo>
                  <a:cubicBezTo>
                    <a:pt x="115" y="130"/>
                    <a:pt x="115" y="130"/>
                    <a:pt x="115" y="130"/>
                  </a:cubicBezTo>
                  <a:cubicBezTo>
                    <a:pt x="106" y="129"/>
                    <a:pt x="106" y="129"/>
                    <a:pt x="106" y="129"/>
                  </a:cubicBezTo>
                  <a:cubicBezTo>
                    <a:pt x="107" y="134"/>
                    <a:pt x="107" y="134"/>
                    <a:pt x="107" y="134"/>
                  </a:cubicBezTo>
                  <a:cubicBezTo>
                    <a:pt x="101" y="143"/>
                    <a:pt x="101" y="143"/>
                    <a:pt x="101" y="143"/>
                  </a:cubicBezTo>
                  <a:cubicBezTo>
                    <a:pt x="97" y="143"/>
                    <a:pt x="97" y="143"/>
                    <a:pt x="97" y="143"/>
                  </a:cubicBezTo>
                  <a:cubicBezTo>
                    <a:pt x="96" y="148"/>
                    <a:pt x="96" y="148"/>
                    <a:pt x="96" y="148"/>
                  </a:cubicBezTo>
                  <a:cubicBezTo>
                    <a:pt x="86" y="153"/>
                    <a:pt x="86" y="153"/>
                    <a:pt x="86" y="153"/>
                  </a:cubicBezTo>
                  <a:cubicBezTo>
                    <a:pt x="82" y="158"/>
                    <a:pt x="82" y="158"/>
                    <a:pt x="82" y="158"/>
                  </a:cubicBezTo>
                  <a:cubicBezTo>
                    <a:pt x="72" y="156"/>
                    <a:pt x="72" y="156"/>
                    <a:pt x="72" y="156"/>
                  </a:cubicBezTo>
                  <a:cubicBezTo>
                    <a:pt x="73" y="148"/>
                    <a:pt x="73" y="148"/>
                    <a:pt x="73" y="148"/>
                  </a:cubicBezTo>
                  <a:cubicBezTo>
                    <a:pt x="77" y="146"/>
                    <a:pt x="77" y="146"/>
                    <a:pt x="77" y="146"/>
                  </a:cubicBezTo>
                  <a:cubicBezTo>
                    <a:pt x="76" y="141"/>
                    <a:pt x="76" y="141"/>
                    <a:pt x="76" y="141"/>
                  </a:cubicBezTo>
                  <a:cubicBezTo>
                    <a:pt x="79" y="141"/>
                    <a:pt x="79" y="141"/>
                    <a:pt x="79" y="141"/>
                  </a:cubicBezTo>
                  <a:cubicBezTo>
                    <a:pt x="79" y="136"/>
                    <a:pt x="79" y="136"/>
                    <a:pt x="79" y="136"/>
                  </a:cubicBezTo>
                  <a:cubicBezTo>
                    <a:pt x="82" y="134"/>
                    <a:pt x="82" y="134"/>
                    <a:pt x="82" y="134"/>
                  </a:cubicBezTo>
                  <a:cubicBezTo>
                    <a:pt x="86" y="134"/>
                    <a:pt x="86" y="134"/>
                    <a:pt x="86" y="134"/>
                  </a:cubicBezTo>
                  <a:cubicBezTo>
                    <a:pt x="86" y="131"/>
                    <a:pt x="86" y="131"/>
                    <a:pt x="86" y="131"/>
                  </a:cubicBezTo>
                  <a:cubicBezTo>
                    <a:pt x="91" y="131"/>
                    <a:pt x="91" y="131"/>
                    <a:pt x="91" y="131"/>
                  </a:cubicBezTo>
                  <a:cubicBezTo>
                    <a:pt x="91" y="127"/>
                    <a:pt x="91" y="127"/>
                    <a:pt x="91" y="127"/>
                  </a:cubicBezTo>
                  <a:cubicBezTo>
                    <a:pt x="83" y="126"/>
                    <a:pt x="83" y="126"/>
                    <a:pt x="83" y="126"/>
                  </a:cubicBezTo>
                  <a:cubicBezTo>
                    <a:pt x="83" y="118"/>
                    <a:pt x="83" y="118"/>
                    <a:pt x="83" y="118"/>
                  </a:cubicBezTo>
                  <a:cubicBezTo>
                    <a:pt x="83" y="118"/>
                    <a:pt x="80" y="117"/>
                    <a:pt x="80" y="117"/>
                  </a:cubicBezTo>
                  <a:cubicBezTo>
                    <a:pt x="80" y="117"/>
                    <a:pt x="71" y="133"/>
                    <a:pt x="71" y="133"/>
                  </a:cubicBezTo>
                  <a:cubicBezTo>
                    <a:pt x="67" y="133"/>
                    <a:pt x="67" y="133"/>
                    <a:pt x="67" y="133"/>
                  </a:cubicBezTo>
                  <a:cubicBezTo>
                    <a:pt x="66" y="130"/>
                    <a:pt x="66" y="130"/>
                    <a:pt x="66" y="130"/>
                  </a:cubicBezTo>
                  <a:cubicBezTo>
                    <a:pt x="69" y="125"/>
                    <a:pt x="69" y="125"/>
                    <a:pt x="69" y="125"/>
                  </a:cubicBezTo>
                  <a:cubicBezTo>
                    <a:pt x="69" y="125"/>
                    <a:pt x="67" y="122"/>
                    <a:pt x="67" y="122"/>
                  </a:cubicBezTo>
                  <a:cubicBezTo>
                    <a:pt x="67" y="122"/>
                    <a:pt x="68" y="118"/>
                    <a:pt x="68" y="118"/>
                  </a:cubicBezTo>
                  <a:cubicBezTo>
                    <a:pt x="65" y="116"/>
                    <a:pt x="65" y="116"/>
                    <a:pt x="65" y="116"/>
                  </a:cubicBezTo>
                  <a:cubicBezTo>
                    <a:pt x="60" y="120"/>
                    <a:pt x="60" y="120"/>
                    <a:pt x="60" y="120"/>
                  </a:cubicBezTo>
                  <a:cubicBezTo>
                    <a:pt x="58" y="118"/>
                    <a:pt x="58" y="118"/>
                    <a:pt x="58" y="118"/>
                  </a:cubicBezTo>
                  <a:cubicBezTo>
                    <a:pt x="51" y="120"/>
                    <a:pt x="51" y="120"/>
                    <a:pt x="51" y="120"/>
                  </a:cubicBezTo>
                  <a:cubicBezTo>
                    <a:pt x="41" y="121"/>
                    <a:pt x="41" y="121"/>
                    <a:pt x="41" y="121"/>
                  </a:cubicBezTo>
                  <a:cubicBezTo>
                    <a:pt x="45" y="112"/>
                    <a:pt x="45" y="112"/>
                    <a:pt x="45" y="112"/>
                  </a:cubicBezTo>
                  <a:cubicBezTo>
                    <a:pt x="40" y="113"/>
                    <a:pt x="40" y="113"/>
                    <a:pt x="40" y="113"/>
                  </a:cubicBezTo>
                  <a:cubicBezTo>
                    <a:pt x="37" y="108"/>
                    <a:pt x="37" y="108"/>
                    <a:pt x="37" y="108"/>
                  </a:cubicBezTo>
                  <a:cubicBezTo>
                    <a:pt x="40" y="102"/>
                    <a:pt x="40" y="102"/>
                    <a:pt x="40" y="102"/>
                  </a:cubicBezTo>
                  <a:cubicBezTo>
                    <a:pt x="37" y="103"/>
                    <a:pt x="37" y="103"/>
                    <a:pt x="37" y="103"/>
                  </a:cubicBezTo>
                  <a:cubicBezTo>
                    <a:pt x="36" y="99"/>
                    <a:pt x="36" y="99"/>
                    <a:pt x="36" y="99"/>
                  </a:cubicBezTo>
                  <a:cubicBezTo>
                    <a:pt x="32" y="95"/>
                    <a:pt x="32" y="95"/>
                    <a:pt x="32" y="95"/>
                  </a:cubicBezTo>
                  <a:cubicBezTo>
                    <a:pt x="32" y="86"/>
                    <a:pt x="32" y="86"/>
                    <a:pt x="32" y="86"/>
                  </a:cubicBezTo>
                  <a:cubicBezTo>
                    <a:pt x="40" y="79"/>
                    <a:pt x="40" y="79"/>
                    <a:pt x="40" y="79"/>
                  </a:cubicBezTo>
                  <a:cubicBezTo>
                    <a:pt x="47" y="86"/>
                    <a:pt x="47" y="86"/>
                    <a:pt x="47" y="86"/>
                  </a:cubicBezTo>
                  <a:cubicBezTo>
                    <a:pt x="49" y="84"/>
                    <a:pt x="49" y="84"/>
                    <a:pt x="49" y="84"/>
                  </a:cubicBezTo>
                  <a:cubicBezTo>
                    <a:pt x="43" y="79"/>
                    <a:pt x="43" y="79"/>
                    <a:pt x="43" y="79"/>
                  </a:cubicBezTo>
                  <a:cubicBezTo>
                    <a:pt x="42" y="75"/>
                    <a:pt x="42" y="75"/>
                    <a:pt x="42" y="75"/>
                  </a:cubicBezTo>
                  <a:cubicBezTo>
                    <a:pt x="37" y="75"/>
                    <a:pt x="37" y="75"/>
                    <a:pt x="37" y="75"/>
                  </a:cubicBezTo>
                  <a:cubicBezTo>
                    <a:pt x="33" y="72"/>
                    <a:pt x="33" y="72"/>
                    <a:pt x="33" y="72"/>
                  </a:cubicBezTo>
                  <a:cubicBezTo>
                    <a:pt x="36" y="71"/>
                    <a:pt x="36" y="71"/>
                    <a:pt x="36" y="71"/>
                  </a:cubicBezTo>
                  <a:cubicBezTo>
                    <a:pt x="37" y="66"/>
                    <a:pt x="37" y="66"/>
                    <a:pt x="37" y="66"/>
                  </a:cubicBezTo>
                  <a:cubicBezTo>
                    <a:pt x="34" y="65"/>
                    <a:pt x="34" y="65"/>
                    <a:pt x="34" y="65"/>
                  </a:cubicBezTo>
                  <a:cubicBezTo>
                    <a:pt x="34" y="65"/>
                    <a:pt x="30" y="69"/>
                    <a:pt x="30" y="69"/>
                  </a:cubicBezTo>
                  <a:cubicBezTo>
                    <a:pt x="30" y="68"/>
                    <a:pt x="29" y="63"/>
                    <a:pt x="29" y="63"/>
                  </a:cubicBezTo>
                  <a:lnTo>
                    <a:pt x="24" y="64"/>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60">
              <a:extLst>
                <a:ext uri="{FF2B5EF4-FFF2-40B4-BE49-F238E27FC236}">
                  <a16:creationId xmlns:a16="http://schemas.microsoft.com/office/drawing/2014/main" id="{6C68C8EC-37CD-4F5A-9E8E-857D22CB5FDC}"/>
                </a:ext>
              </a:extLst>
            </p:cNvPr>
            <p:cNvSpPr>
              <a:spLocks/>
            </p:cNvSpPr>
            <p:nvPr/>
          </p:nvSpPr>
          <p:spPr bwMode="auto">
            <a:xfrm>
              <a:off x="4981380" y="2217219"/>
              <a:ext cx="13207" cy="21131"/>
            </a:xfrm>
            <a:custGeom>
              <a:avLst/>
              <a:gdLst>
                <a:gd name="T0" fmla="*/ 0 w 10"/>
                <a:gd name="T1" fmla="*/ 16 h 16"/>
                <a:gd name="T2" fmla="*/ 6 w 10"/>
                <a:gd name="T3" fmla="*/ 12 h 16"/>
                <a:gd name="T4" fmla="*/ 10 w 10"/>
                <a:gd name="T5" fmla="*/ 10 h 16"/>
                <a:gd name="T6" fmla="*/ 8 w 10"/>
                <a:gd name="T7" fmla="*/ 0 h 16"/>
                <a:gd name="T8" fmla="*/ 0 w 10"/>
                <a:gd name="T9" fmla="*/ 8 h 16"/>
                <a:gd name="T10" fmla="*/ 0 w 10"/>
                <a:gd name="T11" fmla="*/ 16 h 16"/>
              </a:gdLst>
              <a:ahLst/>
              <a:cxnLst>
                <a:cxn ang="0">
                  <a:pos x="T0" y="T1"/>
                </a:cxn>
                <a:cxn ang="0">
                  <a:pos x="T2" y="T3"/>
                </a:cxn>
                <a:cxn ang="0">
                  <a:pos x="T4" y="T5"/>
                </a:cxn>
                <a:cxn ang="0">
                  <a:pos x="T6" y="T7"/>
                </a:cxn>
                <a:cxn ang="0">
                  <a:pos x="T8" y="T9"/>
                </a:cxn>
                <a:cxn ang="0">
                  <a:pos x="T10" y="T11"/>
                </a:cxn>
              </a:cxnLst>
              <a:rect l="0" t="0" r="r" b="b"/>
              <a:pathLst>
                <a:path w="10" h="16">
                  <a:moveTo>
                    <a:pt x="0" y="16"/>
                  </a:moveTo>
                  <a:lnTo>
                    <a:pt x="6" y="12"/>
                  </a:lnTo>
                  <a:lnTo>
                    <a:pt x="10" y="10"/>
                  </a:lnTo>
                  <a:lnTo>
                    <a:pt x="8" y="0"/>
                  </a:lnTo>
                  <a:lnTo>
                    <a:pt x="0" y="8"/>
                  </a:lnTo>
                  <a:lnTo>
                    <a:pt x="0"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61">
              <a:extLst>
                <a:ext uri="{FF2B5EF4-FFF2-40B4-BE49-F238E27FC236}">
                  <a16:creationId xmlns:a16="http://schemas.microsoft.com/office/drawing/2014/main" id="{BD27AEB5-C03C-0842-5E46-669BF667664C}"/>
                </a:ext>
              </a:extLst>
            </p:cNvPr>
            <p:cNvSpPr>
              <a:spLocks/>
            </p:cNvSpPr>
            <p:nvPr/>
          </p:nvSpPr>
          <p:spPr bwMode="auto">
            <a:xfrm>
              <a:off x="5056660" y="2049488"/>
              <a:ext cx="43584" cy="87167"/>
            </a:xfrm>
            <a:custGeom>
              <a:avLst/>
              <a:gdLst>
                <a:gd name="T0" fmla="*/ 10 w 33"/>
                <a:gd name="T1" fmla="*/ 66 h 66"/>
                <a:gd name="T2" fmla="*/ 22 w 33"/>
                <a:gd name="T3" fmla="*/ 18 h 66"/>
                <a:gd name="T4" fmla="*/ 27 w 33"/>
                <a:gd name="T5" fmla="*/ 16 h 66"/>
                <a:gd name="T6" fmla="*/ 33 w 33"/>
                <a:gd name="T7" fmla="*/ 0 h 66"/>
                <a:gd name="T8" fmla="*/ 25 w 33"/>
                <a:gd name="T9" fmla="*/ 2 h 66"/>
                <a:gd name="T10" fmla="*/ 22 w 33"/>
                <a:gd name="T11" fmla="*/ 12 h 66"/>
                <a:gd name="T12" fmla="*/ 16 w 33"/>
                <a:gd name="T13" fmla="*/ 10 h 66"/>
                <a:gd name="T14" fmla="*/ 8 w 33"/>
                <a:gd name="T15" fmla="*/ 22 h 66"/>
                <a:gd name="T16" fmla="*/ 4 w 33"/>
                <a:gd name="T17" fmla="*/ 22 h 66"/>
                <a:gd name="T18" fmla="*/ 6 w 33"/>
                <a:gd name="T19" fmla="*/ 41 h 66"/>
                <a:gd name="T20" fmla="*/ 0 w 33"/>
                <a:gd name="T21" fmla="*/ 49 h 66"/>
                <a:gd name="T22" fmla="*/ 2 w 33"/>
                <a:gd name="T23" fmla="*/ 65 h 66"/>
                <a:gd name="T24" fmla="*/ 10 w 33"/>
                <a:gd name="T2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66">
                  <a:moveTo>
                    <a:pt x="10" y="66"/>
                  </a:moveTo>
                  <a:lnTo>
                    <a:pt x="22" y="18"/>
                  </a:lnTo>
                  <a:lnTo>
                    <a:pt x="27" y="16"/>
                  </a:lnTo>
                  <a:lnTo>
                    <a:pt x="33" y="0"/>
                  </a:lnTo>
                  <a:lnTo>
                    <a:pt x="25" y="2"/>
                  </a:lnTo>
                  <a:lnTo>
                    <a:pt x="22" y="12"/>
                  </a:lnTo>
                  <a:lnTo>
                    <a:pt x="16" y="10"/>
                  </a:lnTo>
                  <a:lnTo>
                    <a:pt x="8" y="22"/>
                  </a:lnTo>
                  <a:lnTo>
                    <a:pt x="4" y="22"/>
                  </a:lnTo>
                  <a:lnTo>
                    <a:pt x="6" y="41"/>
                  </a:lnTo>
                  <a:lnTo>
                    <a:pt x="0" y="49"/>
                  </a:lnTo>
                  <a:lnTo>
                    <a:pt x="2" y="65"/>
                  </a:lnTo>
                  <a:lnTo>
                    <a:pt x="10" y="6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Freeform 62">
              <a:extLst>
                <a:ext uri="{FF2B5EF4-FFF2-40B4-BE49-F238E27FC236}">
                  <a16:creationId xmlns:a16="http://schemas.microsoft.com/office/drawing/2014/main" id="{566549E5-C254-1440-15A4-525475DCDC16}"/>
                </a:ext>
              </a:extLst>
            </p:cNvPr>
            <p:cNvSpPr>
              <a:spLocks/>
            </p:cNvSpPr>
            <p:nvPr/>
          </p:nvSpPr>
          <p:spPr bwMode="auto">
            <a:xfrm>
              <a:off x="5102887" y="2005904"/>
              <a:ext cx="18490" cy="27735"/>
            </a:xfrm>
            <a:custGeom>
              <a:avLst/>
              <a:gdLst>
                <a:gd name="T0" fmla="*/ 6 w 14"/>
                <a:gd name="T1" fmla="*/ 21 h 21"/>
                <a:gd name="T2" fmla="*/ 6 w 14"/>
                <a:gd name="T3" fmla="*/ 12 h 21"/>
                <a:gd name="T4" fmla="*/ 14 w 14"/>
                <a:gd name="T5" fmla="*/ 6 h 21"/>
                <a:gd name="T6" fmla="*/ 14 w 14"/>
                <a:gd name="T7" fmla="*/ 0 h 21"/>
                <a:gd name="T8" fmla="*/ 4 w 14"/>
                <a:gd name="T9" fmla="*/ 4 h 21"/>
                <a:gd name="T10" fmla="*/ 0 w 14"/>
                <a:gd name="T11" fmla="*/ 12 h 21"/>
                <a:gd name="T12" fmla="*/ 0 w 14"/>
                <a:gd name="T13" fmla="*/ 21 h 21"/>
                <a:gd name="T14" fmla="*/ 6 w 1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1">
                  <a:moveTo>
                    <a:pt x="6" y="21"/>
                  </a:moveTo>
                  <a:lnTo>
                    <a:pt x="6" y="12"/>
                  </a:lnTo>
                  <a:lnTo>
                    <a:pt x="14" y="6"/>
                  </a:lnTo>
                  <a:lnTo>
                    <a:pt x="14" y="0"/>
                  </a:lnTo>
                  <a:lnTo>
                    <a:pt x="4" y="4"/>
                  </a:lnTo>
                  <a:lnTo>
                    <a:pt x="0" y="12"/>
                  </a:lnTo>
                  <a:lnTo>
                    <a:pt x="0" y="21"/>
                  </a:lnTo>
                  <a:lnTo>
                    <a:pt x="6" y="2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63">
              <a:extLst>
                <a:ext uri="{FF2B5EF4-FFF2-40B4-BE49-F238E27FC236}">
                  <a16:creationId xmlns:a16="http://schemas.microsoft.com/office/drawing/2014/main" id="{F925397A-6558-A813-28A3-0159C87C3F17}"/>
                </a:ext>
              </a:extLst>
            </p:cNvPr>
            <p:cNvSpPr>
              <a:spLocks/>
            </p:cNvSpPr>
            <p:nvPr/>
          </p:nvSpPr>
          <p:spPr bwMode="auto">
            <a:xfrm>
              <a:off x="4553468" y="2250237"/>
              <a:ext cx="17170" cy="29056"/>
            </a:xfrm>
            <a:custGeom>
              <a:avLst/>
              <a:gdLst>
                <a:gd name="T0" fmla="*/ 13 w 13"/>
                <a:gd name="T1" fmla="*/ 10 h 22"/>
                <a:gd name="T2" fmla="*/ 0 w 13"/>
                <a:gd name="T3" fmla="*/ 0 h 22"/>
                <a:gd name="T4" fmla="*/ 4 w 13"/>
                <a:gd name="T5" fmla="*/ 22 h 22"/>
                <a:gd name="T6" fmla="*/ 13 w 13"/>
                <a:gd name="T7" fmla="*/ 10 h 22"/>
              </a:gdLst>
              <a:ahLst/>
              <a:cxnLst>
                <a:cxn ang="0">
                  <a:pos x="T0" y="T1"/>
                </a:cxn>
                <a:cxn ang="0">
                  <a:pos x="T2" y="T3"/>
                </a:cxn>
                <a:cxn ang="0">
                  <a:pos x="T4" y="T5"/>
                </a:cxn>
                <a:cxn ang="0">
                  <a:pos x="T6" y="T7"/>
                </a:cxn>
              </a:cxnLst>
              <a:rect l="0" t="0" r="r" b="b"/>
              <a:pathLst>
                <a:path w="13" h="22">
                  <a:moveTo>
                    <a:pt x="13" y="10"/>
                  </a:moveTo>
                  <a:lnTo>
                    <a:pt x="0" y="0"/>
                  </a:lnTo>
                  <a:lnTo>
                    <a:pt x="4" y="22"/>
                  </a:lnTo>
                  <a:lnTo>
                    <a:pt x="13" y="1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64">
              <a:extLst>
                <a:ext uri="{FF2B5EF4-FFF2-40B4-BE49-F238E27FC236}">
                  <a16:creationId xmlns:a16="http://schemas.microsoft.com/office/drawing/2014/main" id="{40851C68-B1EE-A1BA-2596-B4B48AB539AE}"/>
                </a:ext>
              </a:extLst>
            </p:cNvPr>
            <p:cNvSpPr>
              <a:spLocks/>
            </p:cNvSpPr>
            <p:nvPr/>
          </p:nvSpPr>
          <p:spPr bwMode="auto">
            <a:xfrm>
              <a:off x="4558750" y="2206653"/>
              <a:ext cx="59433" cy="48867"/>
            </a:xfrm>
            <a:custGeom>
              <a:avLst/>
              <a:gdLst>
                <a:gd name="T0" fmla="*/ 9 w 23"/>
                <a:gd name="T1" fmla="*/ 19 h 19"/>
                <a:gd name="T2" fmla="*/ 0 w 23"/>
                <a:gd name="T3" fmla="*/ 15 h 19"/>
                <a:gd name="T4" fmla="*/ 23 w 23"/>
                <a:gd name="T5" fmla="*/ 0 h 19"/>
                <a:gd name="T6" fmla="*/ 9 w 23"/>
                <a:gd name="T7" fmla="*/ 19 h 19"/>
              </a:gdLst>
              <a:ahLst/>
              <a:cxnLst>
                <a:cxn ang="0">
                  <a:pos x="T0" y="T1"/>
                </a:cxn>
                <a:cxn ang="0">
                  <a:pos x="T2" y="T3"/>
                </a:cxn>
                <a:cxn ang="0">
                  <a:pos x="T4" y="T5"/>
                </a:cxn>
                <a:cxn ang="0">
                  <a:pos x="T6" y="T7"/>
                </a:cxn>
              </a:cxnLst>
              <a:rect l="0" t="0" r="r" b="b"/>
              <a:pathLst>
                <a:path w="23" h="19">
                  <a:moveTo>
                    <a:pt x="9" y="19"/>
                  </a:moveTo>
                  <a:cubicBezTo>
                    <a:pt x="0" y="15"/>
                    <a:pt x="0" y="15"/>
                    <a:pt x="0" y="15"/>
                  </a:cubicBezTo>
                  <a:cubicBezTo>
                    <a:pt x="0" y="15"/>
                    <a:pt x="10" y="5"/>
                    <a:pt x="23" y="0"/>
                  </a:cubicBezTo>
                  <a:lnTo>
                    <a:pt x="9"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65">
              <a:extLst>
                <a:ext uri="{FF2B5EF4-FFF2-40B4-BE49-F238E27FC236}">
                  <a16:creationId xmlns:a16="http://schemas.microsoft.com/office/drawing/2014/main" id="{4CEF7B4D-703E-F8D3-B8A5-0951F60F6C7D}"/>
                </a:ext>
              </a:extLst>
            </p:cNvPr>
            <p:cNvSpPr>
              <a:spLocks/>
            </p:cNvSpPr>
            <p:nvPr/>
          </p:nvSpPr>
          <p:spPr bwMode="auto">
            <a:xfrm>
              <a:off x="4599692" y="1920057"/>
              <a:ext cx="18490" cy="13207"/>
            </a:xfrm>
            <a:custGeom>
              <a:avLst/>
              <a:gdLst>
                <a:gd name="T0" fmla="*/ 14 w 14"/>
                <a:gd name="T1" fmla="*/ 0 h 10"/>
                <a:gd name="T2" fmla="*/ 10 w 14"/>
                <a:gd name="T3" fmla="*/ 10 h 10"/>
                <a:gd name="T4" fmla="*/ 0 w 14"/>
                <a:gd name="T5" fmla="*/ 0 h 10"/>
                <a:gd name="T6" fmla="*/ 14 w 14"/>
                <a:gd name="T7" fmla="*/ 0 h 10"/>
              </a:gdLst>
              <a:ahLst/>
              <a:cxnLst>
                <a:cxn ang="0">
                  <a:pos x="T0" y="T1"/>
                </a:cxn>
                <a:cxn ang="0">
                  <a:pos x="T2" y="T3"/>
                </a:cxn>
                <a:cxn ang="0">
                  <a:pos x="T4" y="T5"/>
                </a:cxn>
                <a:cxn ang="0">
                  <a:pos x="T6" y="T7"/>
                </a:cxn>
              </a:cxnLst>
              <a:rect l="0" t="0" r="r" b="b"/>
              <a:pathLst>
                <a:path w="14" h="10">
                  <a:moveTo>
                    <a:pt x="14" y="0"/>
                  </a:moveTo>
                  <a:lnTo>
                    <a:pt x="10" y="10"/>
                  </a:lnTo>
                  <a:lnTo>
                    <a:pt x="0" y="0"/>
                  </a:lnTo>
                  <a:lnTo>
                    <a:pt x="14"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66">
              <a:extLst>
                <a:ext uri="{FF2B5EF4-FFF2-40B4-BE49-F238E27FC236}">
                  <a16:creationId xmlns:a16="http://schemas.microsoft.com/office/drawing/2014/main" id="{B3919996-FD8A-8A1A-EDDA-1C633AE770FC}"/>
                </a:ext>
              </a:extLst>
            </p:cNvPr>
            <p:cNvSpPr>
              <a:spLocks/>
            </p:cNvSpPr>
            <p:nvPr/>
          </p:nvSpPr>
          <p:spPr bwMode="auto">
            <a:xfrm>
              <a:off x="4756858" y="1830248"/>
              <a:ext cx="26415" cy="23773"/>
            </a:xfrm>
            <a:custGeom>
              <a:avLst/>
              <a:gdLst>
                <a:gd name="T0" fmla="*/ 14 w 20"/>
                <a:gd name="T1" fmla="*/ 18 h 18"/>
                <a:gd name="T2" fmla="*/ 20 w 20"/>
                <a:gd name="T3" fmla="*/ 0 h 18"/>
                <a:gd name="T4" fmla="*/ 0 w 20"/>
                <a:gd name="T5" fmla="*/ 12 h 18"/>
                <a:gd name="T6" fmla="*/ 6 w 20"/>
                <a:gd name="T7" fmla="*/ 16 h 18"/>
                <a:gd name="T8" fmla="*/ 14 w 20"/>
                <a:gd name="T9" fmla="*/ 18 h 18"/>
              </a:gdLst>
              <a:ahLst/>
              <a:cxnLst>
                <a:cxn ang="0">
                  <a:pos x="T0" y="T1"/>
                </a:cxn>
                <a:cxn ang="0">
                  <a:pos x="T2" y="T3"/>
                </a:cxn>
                <a:cxn ang="0">
                  <a:pos x="T4" y="T5"/>
                </a:cxn>
                <a:cxn ang="0">
                  <a:pos x="T6" y="T7"/>
                </a:cxn>
                <a:cxn ang="0">
                  <a:pos x="T8" y="T9"/>
                </a:cxn>
              </a:cxnLst>
              <a:rect l="0" t="0" r="r" b="b"/>
              <a:pathLst>
                <a:path w="20" h="18">
                  <a:moveTo>
                    <a:pt x="14" y="18"/>
                  </a:moveTo>
                  <a:lnTo>
                    <a:pt x="20" y="0"/>
                  </a:lnTo>
                  <a:lnTo>
                    <a:pt x="0" y="12"/>
                  </a:lnTo>
                  <a:lnTo>
                    <a:pt x="6" y="16"/>
                  </a:lnTo>
                  <a:lnTo>
                    <a:pt x="14" y="1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67">
              <a:extLst>
                <a:ext uri="{FF2B5EF4-FFF2-40B4-BE49-F238E27FC236}">
                  <a16:creationId xmlns:a16="http://schemas.microsoft.com/office/drawing/2014/main" id="{4EAA42CB-7033-C932-FD9E-EBEA90C579C5}"/>
                </a:ext>
              </a:extLst>
            </p:cNvPr>
            <p:cNvSpPr>
              <a:spLocks/>
            </p:cNvSpPr>
            <p:nvPr/>
          </p:nvSpPr>
          <p:spPr bwMode="auto">
            <a:xfrm>
              <a:off x="4627428" y="1857984"/>
              <a:ext cx="170373" cy="331501"/>
            </a:xfrm>
            <a:custGeom>
              <a:avLst/>
              <a:gdLst>
                <a:gd name="T0" fmla="*/ 32 w 129"/>
                <a:gd name="T1" fmla="*/ 251 h 251"/>
                <a:gd name="T2" fmla="*/ 0 w 129"/>
                <a:gd name="T3" fmla="*/ 239 h 251"/>
                <a:gd name="T4" fmla="*/ 2 w 129"/>
                <a:gd name="T5" fmla="*/ 210 h 251"/>
                <a:gd name="T6" fmla="*/ 16 w 129"/>
                <a:gd name="T7" fmla="*/ 161 h 251"/>
                <a:gd name="T8" fmla="*/ 18 w 129"/>
                <a:gd name="T9" fmla="*/ 114 h 251"/>
                <a:gd name="T10" fmla="*/ 38 w 129"/>
                <a:gd name="T11" fmla="*/ 110 h 251"/>
                <a:gd name="T12" fmla="*/ 32 w 129"/>
                <a:gd name="T13" fmla="*/ 84 h 251"/>
                <a:gd name="T14" fmla="*/ 51 w 129"/>
                <a:gd name="T15" fmla="*/ 77 h 251"/>
                <a:gd name="T16" fmla="*/ 38 w 129"/>
                <a:gd name="T17" fmla="*/ 40 h 251"/>
                <a:gd name="T18" fmla="*/ 14 w 129"/>
                <a:gd name="T19" fmla="*/ 22 h 251"/>
                <a:gd name="T20" fmla="*/ 32 w 129"/>
                <a:gd name="T21" fmla="*/ 2 h 251"/>
                <a:gd name="T22" fmla="*/ 77 w 129"/>
                <a:gd name="T23" fmla="*/ 8 h 251"/>
                <a:gd name="T24" fmla="*/ 102 w 129"/>
                <a:gd name="T25" fmla="*/ 0 h 251"/>
                <a:gd name="T26" fmla="*/ 129 w 129"/>
                <a:gd name="T27" fmla="*/ 30 h 251"/>
                <a:gd name="T28" fmla="*/ 120 w 129"/>
                <a:gd name="T29" fmla="*/ 38 h 251"/>
                <a:gd name="T30" fmla="*/ 102 w 129"/>
                <a:gd name="T31" fmla="*/ 26 h 251"/>
                <a:gd name="T32" fmla="*/ 94 w 129"/>
                <a:gd name="T33" fmla="*/ 26 h 251"/>
                <a:gd name="T34" fmla="*/ 114 w 129"/>
                <a:gd name="T35" fmla="*/ 49 h 251"/>
                <a:gd name="T36" fmla="*/ 88 w 129"/>
                <a:gd name="T37" fmla="*/ 90 h 251"/>
                <a:gd name="T38" fmla="*/ 65 w 129"/>
                <a:gd name="T39" fmla="*/ 84 h 251"/>
                <a:gd name="T40" fmla="*/ 69 w 129"/>
                <a:gd name="T41" fmla="*/ 94 h 251"/>
                <a:gd name="T42" fmla="*/ 73 w 129"/>
                <a:gd name="T43" fmla="*/ 118 h 251"/>
                <a:gd name="T44" fmla="*/ 53 w 129"/>
                <a:gd name="T45" fmla="*/ 118 h 251"/>
                <a:gd name="T46" fmla="*/ 61 w 129"/>
                <a:gd name="T47" fmla="*/ 149 h 251"/>
                <a:gd name="T48" fmla="*/ 30 w 129"/>
                <a:gd name="T49" fmla="*/ 192 h 251"/>
                <a:gd name="T50" fmla="*/ 40 w 129"/>
                <a:gd name="T51" fmla="*/ 219 h 251"/>
                <a:gd name="T52" fmla="*/ 32 w 129"/>
                <a:gd name="T53"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9" h="251">
                  <a:moveTo>
                    <a:pt x="32" y="251"/>
                  </a:moveTo>
                  <a:lnTo>
                    <a:pt x="0" y="239"/>
                  </a:lnTo>
                  <a:lnTo>
                    <a:pt x="2" y="210"/>
                  </a:lnTo>
                  <a:lnTo>
                    <a:pt x="16" y="161"/>
                  </a:lnTo>
                  <a:lnTo>
                    <a:pt x="18" y="114"/>
                  </a:lnTo>
                  <a:lnTo>
                    <a:pt x="38" y="110"/>
                  </a:lnTo>
                  <a:lnTo>
                    <a:pt x="32" y="84"/>
                  </a:lnTo>
                  <a:lnTo>
                    <a:pt x="51" y="77"/>
                  </a:lnTo>
                  <a:lnTo>
                    <a:pt x="38" y="40"/>
                  </a:lnTo>
                  <a:lnTo>
                    <a:pt x="14" y="22"/>
                  </a:lnTo>
                  <a:lnTo>
                    <a:pt x="32" y="2"/>
                  </a:lnTo>
                  <a:lnTo>
                    <a:pt x="77" y="8"/>
                  </a:lnTo>
                  <a:lnTo>
                    <a:pt x="102" y="0"/>
                  </a:lnTo>
                  <a:lnTo>
                    <a:pt x="129" y="30"/>
                  </a:lnTo>
                  <a:lnTo>
                    <a:pt x="120" y="38"/>
                  </a:lnTo>
                  <a:lnTo>
                    <a:pt x="102" y="26"/>
                  </a:lnTo>
                  <a:lnTo>
                    <a:pt x="94" y="26"/>
                  </a:lnTo>
                  <a:lnTo>
                    <a:pt x="114" y="49"/>
                  </a:lnTo>
                  <a:lnTo>
                    <a:pt x="88" y="90"/>
                  </a:lnTo>
                  <a:lnTo>
                    <a:pt x="65" y="84"/>
                  </a:lnTo>
                  <a:lnTo>
                    <a:pt x="69" y="94"/>
                  </a:lnTo>
                  <a:lnTo>
                    <a:pt x="73" y="118"/>
                  </a:lnTo>
                  <a:lnTo>
                    <a:pt x="53" y="118"/>
                  </a:lnTo>
                  <a:lnTo>
                    <a:pt x="61" y="149"/>
                  </a:lnTo>
                  <a:lnTo>
                    <a:pt x="30" y="192"/>
                  </a:lnTo>
                  <a:lnTo>
                    <a:pt x="40" y="219"/>
                  </a:lnTo>
                  <a:lnTo>
                    <a:pt x="32" y="251"/>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0" name="Freeform 68">
              <a:extLst>
                <a:ext uri="{FF2B5EF4-FFF2-40B4-BE49-F238E27FC236}">
                  <a16:creationId xmlns:a16="http://schemas.microsoft.com/office/drawing/2014/main" id="{B5D43F64-245A-87AB-CDC0-B162E63F7B86}"/>
                </a:ext>
              </a:extLst>
            </p:cNvPr>
            <p:cNvSpPr>
              <a:spLocks/>
            </p:cNvSpPr>
            <p:nvPr/>
          </p:nvSpPr>
          <p:spPr bwMode="auto">
            <a:xfrm>
              <a:off x="4821573" y="1743081"/>
              <a:ext cx="31698" cy="19812"/>
            </a:xfrm>
            <a:custGeom>
              <a:avLst/>
              <a:gdLst>
                <a:gd name="T0" fmla="*/ 9 w 12"/>
                <a:gd name="T1" fmla="*/ 8 h 8"/>
                <a:gd name="T2" fmla="*/ 12 w 12"/>
                <a:gd name="T3" fmla="*/ 1 h 8"/>
                <a:gd name="T4" fmla="*/ 9 w 12"/>
                <a:gd name="T5" fmla="*/ 0 h 8"/>
                <a:gd name="T6" fmla="*/ 0 w 12"/>
                <a:gd name="T7" fmla="*/ 4 h 8"/>
                <a:gd name="T8" fmla="*/ 9 w 12"/>
                <a:gd name="T9" fmla="*/ 8 h 8"/>
              </a:gdLst>
              <a:ahLst/>
              <a:cxnLst>
                <a:cxn ang="0">
                  <a:pos x="T0" y="T1"/>
                </a:cxn>
                <a:cxn ang="0">
                  <a:pos x="T2" y="T3"/>
                </a:cxn>
                <a:cxn ang="0">
                  <a:pos x="T4" y="T5"/>
                </a:cxn>
                <a:cxn ang="0">
                  <a:pos x="T6" y="T7"/>
                </a:cxn>
                <a:cxn ang="0">
                  <a:pos x="T8" y="T9"/>
                </a:cxn>
              </a:cxnLst>
              <a:rect l="0" t="0" r="r" b="b"/>
              <a:pathLst>
                <a:path w="12" h="8">
                  <a:moveTo>
                    <a:pt x="9" y="8"/>
                  </a:moveTo>
                  <a:cubicBezTo>
                    <a:pt x="12" y="1"/>
                    <a:pt x="12" y="1"/>
                    <a:pt x="12" y="1"/>
                  </a:cubicBezTo>
                  <a:cubicBezTo>
                    <a:pt x="12" y="1"/>
                    <a:pt x="10" y="0"/>
                    <a:pt x="9" y="0"/>
                  </a:cubicBezTo>
                  <a:cubicBezTo>
                    <a:pt x="9" y="0"/>
                    <a:pt x="0" y="4"/>
                    <a:pt x="0" y="4"/>
                  </a:cubicBezTo>
                  <a:lnTo>
                    <a:pt x="9" y="8"/>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1" name="Freeform 69">
              <a:extLst>
                <a:ext uri="{FF2B5EF4-FFF2-40B4-BE49-F238E27FC236}">
                  <a16:creationId xmlns:a16="http://schemas.microsoft.com/office/drawing/2014/main" id="{B3C3FED7-771E-8BCA-DCF3-0A1B4A8BDAC2}"/>
                </a:ext>
              </a:extLst>
            </p:cNvPr>
            <p:cNvSpPr>
              <a:spLocks/>
            </p:cNvSpPr>
            <p:nvPr/>
          </p:nvSpPr>
          <p:spPr bwMode="auto">
            <a:xfrm>
              <a:off x="4803083" y="1456485"/>
              <a:ext cx="359235" cy="392254"/>
            </a:xfrm>
            <a:custGeom>
              <a:avLst/>
              <a:gdLst>
                <a:gd name="T0" fmla="*/ 0 w 139"/>
                <a:gd name="T1" fmla="*/ 126 h 152"/>
                <a:gd name="T2" fmla="*/ 11 w 139"/>
                <a:gd name="T3" fmla="*/ 152 h 152"/>
                <a:gd name="T4" fmla="*/ 31 w 139"/>
                <a:gd name="T5" fmla="*/ 142 h 152"/>
                <a:gd name="T6" fmla="*/ 34 w 139"/>
                <a:gd name="T7" fmla="*/ 138 h 152"/>
                <a:gd name="T8" fmla="*/ 45 w 139"/>
                <a:gd name="T9" fmla="*/ 139 h 152"/>
                <a:gd name="T10" fmla="*/ 43 w 139"/>
                <a:gd name="T11" fmla="*/ 122 h 152"/>
                <a:gd name="T12" fmla="*/ 54 w 139"/>
                <a:gd name="T13" fmla="*/ 128 h 152"/>
                <a:gd name="T14" fmla="*/ 52 w 139"/>
                <a:gd name="T15" fmla="*/ 108 h 152"/>
                <a:gd name="T16" fmla="*/ 54 w 139"/>
                <a:gd name="T17" fmla="*/ 100 h 152"/>
                <a:gd name="T18" fmla="*/ 58 w 139"/>
                <a:gd name="T19" fmla="*/ 121 h 152"/>
                <a:gd name="T20" fmla="*/ 80 w 139"/>
                <a:gd name="T21" fmla="*/ 120 h 152"/>
                <a:gd name="T22" fmla="*/ 99 w 139"/>
                <a:gd name="T23" fmla="*/ 104 h 152"/>
                <a:gd name="T24" fmla="*/ 99 w 139"/>
                <a:gd name="T25" fmla="*/ 87 h 152"/>
                <a:gd name="T26" fmla="*/ 87 w 139"/>
                <a:gd name="T27" fmla="*/ 88 h 152"/>
                <a:gd name="T28" fmla="*/ 73 w 139"/>
                <a:gd name="T29" fmla="*/ 85 h 152"/>
                <a:gd name="T30" fmla="*/ 79 w 139"/>
                <a:gd name="T31" fmla="*/ 83 h 152"/>
                <a:gd name="T32" fmla="*/ 95 w 139"/>
                <a:gd name="T33" fmla="*/ 82 h 152"/>
                <a:gd name="T34" fmla="*/ 103 w 139"/>
                <a:gd name="T35" fmla="*/ 79 h 152"/>
                <a:gd name="T36" fmla="*/ 103 w 139"/>
                <a:gd name="T37" fmla="*/ 64 h 152"/>
                <a:gd name="T38" fmla="*/ 110 w 139"/>
                <a:gd name="T39" fmla="*/ 68 h 152"/>
                <a:gd name="T40" fmla="*/ 115 w 139"/>
                <a:gd name="T41" fmla="*/ 66 h 152"/>
                <a:gd name="T42" fmla="*/ 124 w 139"/>
                <a:gd name="T43" fmla="*/ 71 h 152"/>
                <a:gd name="T44" fmla="*/ 136 w 139"/>
                <a:gd name="T45" fmla="*/ 57 h 152"/>
                <a:gd name="T46" fmla="*/ 121 w 139"/>
                <a:gd name="T47" fmla="*/ 64 h 152"/>
                <a:gd name="T48" fmla="*/ 112 w 139"/>
                <a:gd name="T49" fmla="*/ 64 h 152"/>
                <a:gd name="T50" fmla="*/ 112 w 139"/>
                <a:gd name="T51" fmla="*/ 58 h 152"/>
                <a:gd name="T52" fmla="*/ 119 w 139"/>
                <a:gd name="T53" fmla="*/ 53 h 152"/>
                <a:gd name="T54" fmla="*/ 131 w 139"/>
                <a:gd name="T55" fmla="*/ 35 h 152"/>
                <a:gd name="T56" fmla="*/ 133 w 139"/>
                <a:gd name="T57" fmla="*/ 23 h 152"/>
                <a:gd name="T58" fmla="*/ 139 w 139"/>
                <a:gd name="T59" fmla="*/ 17 h 152"/>
                <a:gd name="T60" fmla="*/ 139 w 139"/>
                <a:gd name="T61" fmla="*/ 11 h 152"/>
                <a:gd name="T62" fmla="*/ 133 w 139"/>
                <a:gd name="T63" fmla="*/ 0 h 152"/>
                <a:gd name="T64" fmla="*/ 130 w 139"/>
                <a:gd name="T65" fmla="*/ 5 h 152"/>
                <a:gd name="T66" fmla="*/ 105 w 139"/>
                <a:gd name="T67" fmla="*/ 16 h 152"/>
                <a:gd name="T68" fmla="*/ 90 w 139"/>
                <a:gd name="T69" fmla="*/ 26 h 152"/>
                <a:gd name="T70" fmla="*/ 57 w 139"/>
                <a:gd name="T71" fmla="*/ 37 h 152"/>
                <a:gd name="T72" fmla="*/ 63 w 139"/>
                <a:gd name="T73" fmla="*/ 56 h 152"/>
                <a:gd name="T74" fmla="*/ 59 w 139"/>
                <a:gd name="T75" fmla="*/ 57 h 152"/>
                <a:gd name="T76" fmla="*/ 50 w 139"/>
                <a:gd name="T77" fmla="*/ 38 h 152"/>
                <a:gd name="T78" fmla="*/ 52 w 139"/>
                <a:gd name="T79" fmla="*/ 54 h 152"/>
                <a:gd name="T80" fmla="*/ 42 w 139"/>
                <a:gd name="T81" fmla="*/ 55 h 152"/>
                <a:gd name="T82" fmla="*/ 40 w 139"/>
                <a:gd name="T83" fmla="*/ 51 h 152"/>
                <a:gd name="T84" fmla="*/ 45 w 139"/>
                <a:gd name="T85" fmla="*/ 48 h 152"/>
                <a:gd name="T86" fmla="*/ 31 w 139"/>
                <a:gd name="T87" fmla="*/ 41 h 152"/>
                <a:gd name="T88" fmla="*/ 21 w 139"/>
                <a:gd name="T89" fmla="*/ 60 h 152"/>
                <a:gd name="T90" fmla="*/ 16 w 139"/>
                <a:gd name="T91" fmla="*/ 66 h 152"/>
                <a:gd name="T92" fmla="*/ 20 w 139"/>
                <a:gd name="T93" fmla="*/ 83 h 152"/>
                <a:gd name="T94" fmla="*/ 34 w 139"/>
                <a:gd name="T95" fmla="*/ 82 h 152"/>
                <a:gd name="T96" fmla="*/ 35 w 139"/>
                <a:gd name="T97" fmla="*/ 86 h 152"/>
                <a:gd name="T98" fmla="*/ 13 w 139"/>
                <a:gd name="T99" fmla="*/ 91 h 152"/>
                <a:gd name="T100" fmla="*/ 13 w 139"/>
                <a:gd name="T101" fmla="*/ 99 h 152"/>
                <a:gd name="T102" fmla="*/ 24 w 139"/>
                <a:gd name="T103" fmla="*/ 109 h 152"/>
                <a:gd name="T104" fmla="*/ 38 w 139"/>
                <a:gd name="T105" fmla="*/ 116 h 152"/>
                <a:gd name="T106" fmla="*/ 38 w 139"/>
                <a:gd name="T107" fmla="*/ 121 h 152"/>
                <a:gd name="T108" fmla="*/ 23 w 139"/>
                <a:gd name="T109" fmla="*/ 120 h 152"/>
                <a:gd name="T110" fmla="*/ 8 w 139"/>
                <a:gd name="T111" fmla="*/ 130 h 152"/>
                <a:gd name="T112" fmla="*/ 4 w 139"/>
                <a:gd name="T113" fmla="*/ 126 h 152"/>
                <a:gd name="T114" fmla="*/ 0 w 139"/>
                <a:gd name="T115" fmla="*/ 1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9" h="152">
                  <a:moveTo>
                    <a:pt x="0" y="126"/>
                  </a:moveTo>
                  <a:cubicBezTo>
                    <a:pt x="11" y="152"/>
                    <a:pt x="11" y="152"/>
                    <a:pt x="11" y="152"/>
                  </a:cubicBezTo>
                  <a:cubicBezTo>
                    <a:pt x="31" y="142"/>
                    <a:pt x="31" y="142"/>
                    <a:pt x="31" y="142"/>
                  </a:cubicBezTo>
                  <a:cubicBezTo>
                    <a:pt x="34" y="138"/>
                    <a:pt x="34" y="138"/>
                    <a:pt x="34" y="138"/>
                  </a:cubicBezTo>
                  <a:cubicBezTo>
                    <a:pt x="45" y="139"/>
                    <a:pt x="45" y="139"/>
                    <a:pt x="45" y="139"/>
                  </a:cubicBezTo>
                  <a:cubicBezTo>
                    <a:pt x="43" y="122"/>
                    <a:pt x="43" y="122"/>
                    <a:pt x="43" y="122"/>
                  </a:cubicBezTo>
                  <a:cubicBezTo>
                    <a:pt x="54" y="128"/>
                    <a:pt x="54" y="128"/>
                    <a:pt x="54" y="128"/>
                  </a:cubicBezTo>
                  <a:cubicBezTo>
                    <a:pt x="52" y="108"/>
                    <a:pt x="52" y="108"/>
                    <a:pt x="52" y="108"/>
                  </a:cubicBezTo>
                  <a:cubicBezTo>
                    <a:pt x="54" y="100"/>
                    <a:pt x="54" y="100"/>
                    <a:pt x="54" y="100"/>
                  </a:cubicBezTo>
                  <a:cubicBezTo>
                    <a:pt x="54" y="100"/>
                    <a:pt x="57" y="117"/>
                    <a:pt x="58" y="121"/>
                  </a:cubicBezTo>
                  <a:cubicBezTo>
                    <a:pt x="80" y="120"/>
                    <a:pt x="80" y="120"/>
                    <a:pt x="80" y="120"/>
                  </a:cubicBezTo>
                  <a:cubicBezTo>
                    <a:pt x="80" y="120"/>
                    <a:pt x="93" y="107"/>
                    <a:pt x="99" y="104"/>
                  </a:cubicBezTo>
                  <a:cubicBezTo>
                    <a:pt x="99" y="87"/>
                    <a:pt x="99" y="87"/>
                    <a:pt x="99" y="87"/>
                  </a:cubicBezTo>
                  <a:cubicBezTo>
                    <a:pt x="87" y="88"/>
                    <a:pt x="87" y="88"/>
                    <a:pt x="87" y="88"/>
                  </a:cubicBezTo>
                  <a:cubicBezTo>
                    <a:pt x="73" y="85"/>
                    <a:pt x="73" y="85"/>
                    <a:pt x="73" y="85"/>
                  </a:cubicBezTo>
                  <a:cubicBezTo>
                    <a:pt x="79" y="83"/>
                    <a:pt x="79" y="83"/>
                    <a:pt x="79" y="83"/>
                  </a:cubicBezTo>
                  <a:cubicBezTo>
                    <a:pt x="95" y="82"/>
                    <a:pt x="95" y="82"/>
                    <a:pt x="95" y="82"/>
                  </a:cubicBezTo>
                  <a:cubicBezTo>
                    <a:pt x="103" y="79"/>
                    <a:pt x="103" y="79"/>
                    <a:pt x="103" y="79"/>
                  </a:cubicBezTo>
                  <a:cubicBezTo>
                    <a:pt x="103" y="64"/>
                    <a:pt x="103" y="64"/>
                    <a:pt x="103" y="64"/>
                  </a:cubicBezTo>
                  <a:cubicBezTo>
                    <a:pt x="110" y="68"/>
                    <a:pt x="110" y="68"/>
                    <a:pt x="110" y="68"/>
                  </a:cubicBezTo>
                  <a:cubicBezTo>
                    <a:pt x="115" y="66"/>
                    <a:pt x="115" y="66"/>
                    <a:pt x="115" y="66"/>
                  </a:cubicBezTo>
                  <a:cubicBezTo>
                    <a:pt x="124" y="71"/>
                    <a:pt x="124" y="71"/>
                    <a:pt x="124" y="71"/>
                  </a:cubicBezTo>
                  <a:cubicBezTo>
                    <a:pt x="136" y="57"/>
                    <a:pt x="136" y="57"/>
                    <a:pt x="136" y="57"/>
                  </a:cubicBezTo>
                  <a:cubicBezTo>
                    <a:pt x="121" y="64"/>
                    <a:pt x="121" y="64"/>
                    <a:pt x="121" y="64"/>
                  </a:cubicBezTo>
                  <a:cubicBezTo>
                    <a:pt x="112" y="64"/>
                    <a:pt x="112" y="64"/>
                    <a:pt x="112" y="64"/>
                  </a:cubicBezTo>
                  <a:cubicBezTo>
                    <a:pt x="112" y="58"/>
                    <a:pt x="112" y="58"/>
                    <a:pt x="112" y="58"/>
                  </a:cubicBezTo>
                  <a:cubicBezTo>
                    <a:pt x="119" y="53"/>
                    <a:pt x="119" y="53"/>
                    <a:pt x="119" y="53"/>
                  </a:cubicBezTo>
                  <a:cubicBezTo>
                    <a:pt x="131" y="35"/>
                    <a:pt x="131" y="35"/>
                    <a:pt x="131" y="35"/>
                  </a:cubicBezTo>
                  <a:cubicBezTo>
                    <a:pt x="133" y="23"/>
                    <a:pt x="133" y="23"/>
                    <a:pt x="133" y="23"/>
                  </a:cubicBezTo>
                  <a:cubicBezTo>
                    <a:pt x="139" y="17"/>
                    <a:pt x="139" y="17"/>
                    <a:pt x="139" y="17"/>
                  </a:cubicBezTo>
                  <a:cubicBezTo>
                    <a:pt x="139" y="11"/>
                    <a:pt x="139" y="11"/>
                    <a:pt x="139" y="11"/>
                  </a:cubicBezTo>
                  <a:cubicBezTo>
                    <a:pt x="133" y="0"/>
                    <a:pt x="133" y="0"/>
                    <a:pt x="133" y="0"/>
                  </a:cubicBezTo>
                  <a:cubicBezTo>
                    <a:pt x="130" y="5"/>
                    <a:pt x="130" y="5"/>
                    <a:pt x="130" y="5"/>
                  </a:cubicBezTo>
                  <a:cubicBezTo>
                    <a:pt x="105" y="16"/>
                    <a:pt x="105" y="16"/>
                    <a:pt x="105" y="16"/>
                  </a:cubicBezTo>
                  <a:cubicBezTo>
                    <a:pt x="90" y="26"/>
                    <a:pt x="90" y="26"/>
                    <a:pt x="90" y="26"/>
                  </a:cubicBezTo>
                  <a:cubicBezTo>
                    <a:pt x="90" y="26"/>
                    <a:pt x="64" y="32"/>
                    <a:pt x="57" y="37"/>
                  </a:cubicBezTo>
                  <a:cubicBezTo>
                    <a:pt x="63" y="56"/>
                    <a:pt x="63" y="56"/>
                    <a:pt x="63" y="56"/>
                  </a:cubicBezTo>
                  <a:cubicBezTo>
                    <a:pt x="59" y="57"/>
                    <a:pt x="59" y="57"/>
                    <a:pt x="59" y="57"/>
                  </a:cubicBezTo>
                  <a:cubicBezTo>
                    <a:pt x="50" y="38"/>
                    <a:pt x="50" y="38"/>
                    <a:pt x="50" y="38"/>
                  </a:cubicBezTo>
                  <a:cubicBezTo>
                    <a:pt x="52" y="54"/>
                    <a:pt x="52" y="54"/>
                    <a:pt x="52" y="54"/>
                  </a:cubicBezTo>
                  <a:cubicBezTo>
                    <a:pt x="42" y="55"/>
                    <a:pt x="42" y="55"/>
                    <a:pt x="42" y="55"/>
                  </a:cubicBezTo>
                  <a:cubicBezTo>
                    <a:pt x="40" y="51"/>
                    <a:pt x="40" y="51"/>
                    <a:pt x="40" y="51"/>
                  </a:cubicBezTo>
                  <a:cubicBezTo>
                    <a:pt x="45" y="48"/>
                    <a:pt x="45" y="48"/>
                    <a:pt x="45" y="48"/>
                  </a:cubicBezTo>
                  <a:cubicBezTo>
                    <a:pt x="31" y="41"/>
                    <a:pt x="31" y="41"/>
                    <a:pt x="31" y="41"/>
                  </a:cubicBezTo>
                  <a:cubicBezTo>
                    <a:pt x="21" y="60"/>
                    <a:pt x="21" y="60"/>
                    <a:pt x="21" y="60"/>
                  </a:cubicBezTo>
                  <a:cubicBezTo>
                    <a:pt x="16" y="66"/>
                    <a:pt x="16" y="66"/>
                    <a:pt x="16" y="66"/>
                  </a:cubicBezTo>
                  <a:cubicBezTo>
                    <a:pt x="20" y="83"/>
                    <a:pt x="20" y="83"/>
                    <a:pt x="20" y="83"/>
                  </a:cubicBezTo>
                  <a:cubicBezTo>
                    <a:pt x="34" y="82"/>
                    <a:pt x="34" y="82"/>
                    <a:pt x="34" y="82"/>
                  </a:cubicBezTo>
                  <a:cubicBezTo>
                    <a:pt x="35" y="86"/>
                    <a:pt x="35" y="86"/>
                    <a:pt x="35" y="86"/>
                  </a:cubicBezTo>
                  <a:cubicBezTo>
                    <a:pt x="13" y="91"/>
                    <a:pt x="13" y="91"/>
                    <a:pt x="13" y="91"/>
                  </a:cubicBezTo>
                  <a:cubicBezTo>
                    <a:pt x="13" y="99"/>
                    <a:pt x="13" y="99"/>
                    <a:pt x="13" y="99"/>
                  </a:cubicBezTo>
                  <a:cubicBezTo>
                    <a:pt x="24" y="109"/>
                    <a:pt x="24" y="109"/>
                    <a:pt x="24" y="109"/>
                  </a:cubicBezTo>
                  <a:cubicBezTo>
                    <a:pt x="38" y="116"/>
                    <a:pt x="38" y="116"/>
                    <a:pt x="38" y="116"/>
                  </a:cubicBezTo>
                  <a:cubicBezTo>
                    <a:pt x="38" y="121"/>
                    <a:pt x="38" y="121"/>
                    <a:pt x="38" y="121"/>
                  </a:cubicBezTo>
                  <a:cubicBezTo>
                    <a:pt x="23" y="120"/>
                    <a:pt x="23" y="120"/>
                    <a:pt x="23" y="120"/>
                  </a:cubicBezTo>
                  <a:cubicBezTo>
                    <a:pt x="8" y="130"/>
                    <a:pt x="8" y="130"/>
                    <a:pt x="8" y="130"/>
                  </a:cubicBezTo>
                  <a:cubicBezTo>
                    <a:pt x="4" y="126"/>
                    <a:pt x="4" y="126"/>
                    <a:pt x="4" y="126"/>
                  </a:cubicBezTo>
                  <a:lnTo>
                    <a:pt x="0" y="12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70">
              <a:extLst>
                <a:ext uri="{FF2B5EF4-FFF2-40B4-BE49-F238E27FC236}">
                  <a16:creationId xmlns:a16="http://schemas.microsoft.com/office/drawing/2014/main" id="{A093F17C-AAFC-2982-8EB0-EAF72EF3932D}"/>
                </a:ext>
              </a:extLst>
            </p:cNvPr>
            <p:cNvSpPr>
              <a:spLocks/>
            </p:cNvSpPr>
            <p:nvPr/>
          </p:nvSpPr>
          <p:spPr bwMode="auto">
            <a:xfrm>
              <a:off x="6022107" y="1386487"/>
              <a:ext cx="75281" cy="92451"/>
            </a:xfrm>
            <a:custGeom>
              <a:avLst/>
              <a:gdLst>
                <a:gd name="T0" fmla="*/ 17 w 29"/>
                <a:gd name="T1" fmla="*/ 35 h 36"/>
                <a:gd name="T2" fmla="*/ 11 w 29"/>
                <a:gd name="T3" fmla="*/ 29 h 36"/>
                <a:gd name="T4" fmla="*/ 7 w 29"/>
                <a:gd name="T5" fmla="*/ 21 h 36"/>
                <a:gd name="T6" fmla="*/ 0 w 29"/>
                <a:gd name="T7" fmla="*/ 10 h 36"/>
                <a:gd name="T8" fmla="*/ 7 w 29"/>
                <a:gd name="T9" fmla="*/ 1 h 36"/>
                <a:gd name="T10" fmla="*/ 11 w 29"/>
                <a:gd name="T11" fmla="*/ 0 h 36"/>
                <a:gd name="T12" fmla="*/ 17 w 29"/>
                <a:gd name="T13" fmla="*/ 8 h 36"/>
                <a:gd name="T14" fmla="*/ 26 w 29"/>
                <a:gd name="T15" fmla="*/ 16 h 36"/>
                <a:gd name="T16" fmla="*/ 27 w 29"/>
                <a:gd name="T17" fmla="*/ 29 h 36"/>
                <a:gd name="T18" fmla="*/ 29 w 29"/>
                <a:gd name="T19" fmla="*/ 32 h 36"/>
                <a:gd name="T20" fmla="*/ 22 w 29"/>
                <a:gd name="T21" fmla="*/ 36 h 36"/>
                <a:gd name="T22" fmla="*/ 22 w 29"/>
                <a:gd name="T23" fmla="*/ 31 h 36"/>
                <a:gd name="T24" fmla="*/ 17 w 29"/>
                <a:gd name="T25"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6">
                  <a:moveTo>
                    <a:pt x="17" y="35"/>
                  </a:moveTo>
                  <a:cubicBezTo>
                    <a:pt x="11" y="29"/>
                    <a:pt x="11" y="29"/>
                    <a:pt x="11" y="29"/>
                  </a:cubicBezTo>
                  <a:cubicBezTo>
                    <a:pt x="7" y="21"/>
                    <a:pt x="7" y="21"/>
                    <a:pt x="7" y="21"/>
                  </a:cubicBezTo>
                  <a:cubicBezTo>
                    <a:pt x="0" y="10"/>
                    <a:pt x="0" y="10"/>
                    <a:pt x="0" y="10"/>
                  </a:cubicBezTo>
                  <a:cubicBezTo>
                    <a:pt x="7" y="1"/>
                    <a:pt x="7" y="1"/>
                    <a:pt x="7" y="1"/>
                  </a:cubicBezTo>
                  <a:cubicBezTo>
                    <a:pt x="11" y="0"/>
                    <a:pt x="11" y="0"/>
                    <a:pt x="11" y="0"/>
                  </a:cubicBezTo>
                  <a:cubicBezTo>
                    <a:pt x="11" y="0"/>
                    <a:pt x="16" y="8"/>
                    <a:pt x="17" y="8"/>
                  </a:cubicBezTo>
                  <a:cubicBezTo>
                    <a:pt x="17" y="8"/>
                    <a:pt x="26" y="16"/>
                    <a:pt x="26" y="16"/>
                  </a:cubicBezTo>
                  <a:cubicBezTo>
                    <a:pt x="27" y="29"/>
                    <a:pt x="27" y="29"/>
                    <a:pt x="27" y="29"/>
                  </a:cubicBezTo>
                  <a:cubicBezTo>
                    <a:pt x="29" y="32"/>
                    <a:pt x="29" y="32"/>
                    <a:pt x="29" y="32"/>
                  </a:cubicBezTo>
                  <a:cubicBezTo>
                    <a:pt x="22" y="36"/>
                    <a:pt x="22" y="36"/>
                    <a:pt x="22" y="36"/>
                  </a:cubicBezTo>
                  <a:cubicBezTo>
                    <a:pt x="22" y="31"/>
                    <a:pt x="22" y="31"/>
                    <a:pt x="22" y="31"/>
                  </a:cubicBezTo>
                  <a:lnTo>
                    <a:pt x="17" y="3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71">
              <a:extLst>
                <a:ext uri="{FF2B5EF4-FFF2-40B4-BE49-F238E27FC236}">
                  <a16:creationId xmlns:a16="http://schemas.microsoft.com/office/drawing/2014/main" id="{C968D8DF-904A-812F-6918-6C8D1945CD71}"/>
                </a:ext>
              </a:extLst>
            </p:cNvPr>
            <p:cNvSpPr>
              <a:spLocks/>
            </p:cNvSpPr>
            <p:nvPr/>
          </p:nvSpPr>
          <p:spPr bwMode="auto">
            <a:xfrm>
              <a:off x="6105311" y="1448561"/>
              <a:ext cx="18490" cy="17170"/>
            </a:xfrm>
            <a:custGeom>
              <a:avLst/>
              <a:gdLst>
                <a:gd name="T0" fmla="*/ 6 w 14"/>
                <a:gd name="T1" fmla="*/ 13 h 13"/>
                <a:gd name="T2" fmla="*/ 14 w 14"/>
                <a:gd name="T3" fmla="*/ 0 h 13"/>
                <a:gd name="T4" fmla="*/ 0 w 14"/>
                <a:gd name="T5" fmla="*/ 2 h 13"/>
                <a:gd name="T6" fmla="*/ 6 w 14"/>
                <a:gd name="T7" fmla="*/ 13 h 13"/>
              </a:gdLst>
              <a:ahLst/>
              <a:cxnLst>
                <a:cxn ang="0">
                  <a:pos x="T0" y="T1"/>
                </a:cxn>
                <a:cxn ang="0">
                  <a:pos x="T2" y="T3"/>
                </a:cxn>
                <a:cxn ang="0">
                  <a:pos x="T4" y="T5"/>
                </a:cxn>
                <a:cxn ang="0">
                  <a:pos x="T6" y="T7"/>
                </a:cxn>
              </a:cxnLst>
              <a:rect l="0" t="0" r="r" b="b"/>
              <a:pathLst>
                <a:path w="14" h="13">
                  <a:moveTo>
                    <a:pt x="6" y="13"/>
                  </a:moveTo>
                  <a:lnTo>
                    <a:pt x="14" y="0"/>
                  </a:lnTo>
                  <a:lnTo>
                    <a:pt x="0" y="2"/>
                  </a:lnTo>
                  <a:lnTo>
                    <a:pt x="6" y="13"/>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72">
              <a:extLst>
                <a:ext uri="{FF2B5EF4-FFF2-40B4-BE49-F238E27FC236}">
                  <a16:creationId xmlns:a16="http://schemas.microsoft.com/office/drawing/2014/main" id="{0301D7E3-2773-F209-9A8C-9CD28D4D162D}"/>
                </a:ext>
              </a:extLst>
            </p:cNvPr>
            <p:cNvSpPr>
              <a:spLocks/>
            </p:cNvSpPr>
            <p:nvPr/>
          </p:nvSpPr>
          <p:spPr bwMode="auto">
            <a:xfrm>
              <a:off x="6159461" y="1437995"/>
              <a:ext cx="15848" cy="21131"/>
            </a:xfrm>
            <a:custGeom>
              <a:avLst/>
              <a:gdLst>
                <a:gd name="T0" fmla="*/ 12 w 12"/>
                <a:gd name="T1" fmla="*/ 16 h 16"/>
                <a:gd name="T2" fmla="*/ 0 w 12"/>
                <a:gd name="T3" fmla="*/ 8 h 16"/>
                <a:gd name="T4" fmla="*/ 10 w 12"/>
                <a:gd name="T5" fmla="*/ 0 h 16"/>
                <a:gd name="T6" fmla="*/ 12 w 12"/>
                <a:gd name="T7" fmla="*/ 16 h 16"/>
              </a:gdLst>
              <a:ahLst/>
              <a:cxnLst>
                <a:cxn ang="0">
                  <a:pos x="T0" y="T1"/>
                </a:cxn>
                <a:cxn ang="0">
                  <a:pos x="T2" y="T3"/>
                </a:cxn>
                <a:cxn ang="0">
                  <a:pos x="T4" y="T5"/>
                </a:cxn>
                <a:cxn ang="0">
                  <a:pos x="T6" y="T7"/>
                </a:cxn>
              </a:cxnLst>
              <a:rect l="0" t="0" r="r" b="b"/>
              <a:pathLst>
                <a:path w="12" h="16">
                  <a:moveTo>
                    <a:pt x="12" y="16"/>
                  </a:moveTo>
                  <a:lnTo>
                    <a:pt x="0" y="8"/>
                  </a:lnTo>
                  <a:lnTo>
                    <a:pt x="10" y="0"/>
                  </a:lnTo>
                  <a:lnTo>
                    <a:pt x="12"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73">
              <a:extLst>
                <a:ext uri="{FF2B5EF4-FFF2-40B4-BE49-F238E27FC236}">
                  <a16:creationId xmlns:a16="http://schemas.microsoft.com/office/drawing/2014/main" id="{8815E500-88A5-480F-6F0A-03461EBE98FF}"/>
                </a:ext>
              </a:extLst>
            </p:cNvPr>
            <p:cNvSpPr>
              <a:spLocks/>
            </p:cNvSpPr>
            <p:nvPr/>
          </p:nvSpPr>
          <p:spPr bwMode="auto">
            <a:xfrm>
              <a:off x="6135688" y="1459126"/>
              <a:ext cx="29056" cy="60753"/>
            </a:xfrm>
            <a:custGeom>
              <a:avLst/>
              <a:gdLst>
                <a:gd name="T0" fmla="*/ 22 w 22"/>
                <a:gd name="T1" fmla="*/ 0 h 46"/>
                <a:gd name="T2" fmla="*/ 2 w 22"/>
                <a:gd name="T3" fmla="*/ 0 h 46"/>
                <a:gd name="T4" fmla="*/ 10 w 22"/>
                <a:gd name="T5" fmla="*/ 23 h 46"/>
                <a:gd name="T6" fmla="*/ 0 w 22"/>
                <a:gd name="T7" fmla="*/ 39 h 46"/>
                <a:gd name="T8" fmla="*/ 10 w 22"/>
                <a:gd name="T9" fmla="*/ 46 h 46"/>
                <a:gd name="T10" fmla="*/ 20 w 22"/>
                <a:gd name="T11" fmla="*/ 33 h 46"/>
                <a:gd name="T12" fmla="*/ 22 w 22"/>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22" h="46">
                  <a:moveTo>
                    <a:pt x="22" y="0"/>
                  </a:moveTo>
                  <a:lnTo>
                    <a:pt x="2" y="0"/>
                  </a:lnTo>
                  <a:lnTo>
                    <a:pt x="10" y="23"/>
                  </a:lnTo>
                  <a:lnTo>
                    <a:pt x="0" y="39"/>
                  </a:lnTo>
                  <a:lnTo>
                    <a:pt x="10" y="46"/>
                  </a:lnTo>
                  <a:lnTo>
                    <a:pt x="20" y="33"/>
                  </a:lnTo>
                  <a:lnTo>
                    <a:pt x="22" y="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74">
              <a:extLst>
                <a:ext uri="{FF2B5EF4-FFF2-40B4-BE49-F238E27FC236}">
                  <a16:creationId xmlns:a16="http://schemas.microsoft.com/office/drawing/2014/main" id="{0ECD28BC-3C73-2B29-C54E-3CD5B5D3443D}"/>
                </a:ext>
              </a:extLst>
            </p:cNvPr>
            <p:cNvSpPr>
              <a:spLocks/>
            </p:cNvSpPr>
            <p:nvPr/>
          </p:nvSpPr>
          <p:spPr bwMode="auto">
            <a:xfrm>
              <a:off x="6056445" y="1267623"/>
              <a:ext cx="184900" cy="175656"/>
            </a:xfrm>
            <a:custGeom>
              <a:avLst/>
              <a:gdLst>
                <a:gd name="T0" fmla="*/ 65 w 72"/>
                <a:gd name="T1" fmla="*/ 55 h 68"/>
                <a:gd name="T2" fmla="*/ 72 w 72"/>
                <a:gd name="T3" fmla="*/ 48 h 68"/>
                <a:gd name="T4" fmla="*/ 70 w 72"/>
                <a:gd name="T5" fmla="*/ 61 h 68"/>
                <a:gd name="T6" fmla="*/ 59 w 72"/>
                <a:gd name="T7" fmla="*/ 61 h 68"/>
                <a:gd name="T8" fmla="*/ 56 w 72"/>
                <a:gd name="T9" fmla="*/ 68 h 68"/>
                <a:gd name="T10" fmla="*/ 46 w 72"/>
                <a:gd name="T11" fmla="*/ 61 h 68"/>
                <a:gd name="T12" fmla="*/ 40 w 72"/>
                <a:gd name="T13" fmla="*/ 47 h 68"/>
                <a:gd name="T14" fmla="*/ 22 w 72"/>
                <a:gd name="T15" fmla="*/ 51 h 68"/>
                <a:gd name="T16" fmla="*/ 14 w 72"/>
                <a:gd name="T17" fmla="*/ 51 h 68"/>
                <a:gd name="T18" fmla="*/ 11 w 72"/>
                <a:gd name="T19" fmla="*/ 38 h 68"/>
                <a:gd name="T20" fmla="*/ 6 w 72"/>
                <a:gd name="T21" fmla="*/ 43 h 68"/>
                <a:gd name="T22" fmla="*/ 2 w 72"/>
                <a:gd name="T23" fmla="*/ 42 h 68"/>
                <a:gd name="T24" fmla="*/ 0 w 72"/>
                <a:gd name="T25" fmla="*/ 28 h 68"/>
                <a:gd name="T26" fmla="*/ 7 w 72"/>
                <a:gd name="T27" fmla="*/ 0 h 68"/>
                <a:gd name="T28" fmla="*/ 21 w 72"/>
                <a:gd name="T29" fmla="*/ 0 h 68"/>
                <a:gd name="T30" fmla="*/ 22 w 72"/>
                <a:gd name="T31" fmla="*/ 8 h 68"/>
                <a:gd name="T32" fmla="*/ 40 w 72"/>
                <a:gd name="T33" fmla="*/ 12 h 68"/>
                <a:gd name="T34" fmla="*/ 44 w 72"/>
                <a:gd name="T35" fmla="*/ 24 h 68"/>
                <a:gd name="T36" fmla="*/ 33 w 72"/>
                <a:gd name="T37" fmla="*/ 28 h 68"/>
                <a:gd name="T38" fmla="*/ 30 w 72"/>
                <a:gd name="T39" fmla="*/ 35 h 68"/>
                <a:gd name="T40" fmla="*/ 42 w 72"/>
                <a:gd name="T41" fmla="*/ 37 h 68"/>
                <a:gd name="T42" fmla="*/ 43 w 72"/>
                <a:gd name="T43" fmla="*/ 42 h 68"/>
                <a:gd name="T44" fmla="*/ 49 w 72"/>
                <a:gd name="T45" fmla="*/ 37 h 68"/>
                <a:gd name="T46" fmla="*/ 48 w 72"/>
                <a:gd name="T47" fmla="*/ 45 h 68"/>
                <a:gd name="T48" fmla="*/ 51 w 72"/>
                <a:gd name="T49" fmla="*/ 48 h 68"/>
                <a:gd name="T50" fmla="*/ 63 w 72"/>
                <a:gd name="T51" fmla="*/ 41 h 68"/>
                <a:gd name="T52" fmla="*/ 61 w 72"/>
                <a:gd name="T53" fmla="*/ 54 h 68"/>
                <a:gd name="T54" fmla="*/ 65 w 72"/>
                <a:gd name="T55"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8">
                  <a:moveTo>
                    <a:pt x="65" y="55"/>
                  </a:moveTo>
                  <a:cubicBezTo>
                    <a:pt x="72" y="48"/>
                    <a:pt x="72" y="48"/>
                    <a:pt x="72" y="48"/>
                  </a:cubicBezTo>
                  <a:cubicBezTo>
                    <a:pt x="70" y="61"/>
                    <a:pt x="70" y="61"/>
                    <a:pt x="70" y="61"/>
                  </a:cubicBezTo>
                  <a:cubicBezTo>
                    <a:pt x="59" y="61"/>
                    <a:pt x="59" y="61"/>
                    <a:pt x="59" y="61"/>
                  </a:cubicBezTo>
                  <a:cubicBezTo>
                    <a:pt x="56" y="68"/>
                    <a:pt x="56" y="68"/>
                    <a:pt x="56" y="68"/>
                  </a:cubicBezTo>
                  <a:cubicBezTo>
                    <a:pt x="46" y="61"/>
                    <a:pt x="46" y="61"/>
                    <a:pt x="46" y="61"/>
                  </a:cubicBezTo>
                  <a:cubicBezTo>
                    <a:pt x="40" y="47"/>
                    <a:pt x="40" y="47"/>
                    <a:pt x="40" y="47"/>
                  </a:cubicBezTo>
                  <a:cubicBezTo>
                    <a:pt x="22" y="51"/>
                    <a:pt x="22" y="51"/>
                    <a:pt x="22" y="51"/>
                  </a:cubicBezTo>
                  <a:cubicBezTo>
                    <a:pt x="14" y="51"/>
                    <a:pt x="14" y="51"/>
                    <a:pt x="14" y="51"/>
                  </a:cubicBezTo>
                  <a:cubicBezTo>
                    <a:pt x="14" y="51"/>
                    <a:pt x="11" y="42"/>
                    <a:pt x="11" y="38"/>
                  </a:cubicBezTo>
                  <a:cubicBezTo>
                    <a:pt x="6" y="43"/>
                    <a:pt x="6" y="43"/>
                    <a:pt x="6" y="43"/>
                  </a:cubicBezTo>
                  <a:cubicBezTo>
                    <a:pt x="2" y="42"/>
                    <a:pt x="2" y="42"/>
                    <a:pt x="2" y="42"/>
                  </a:cubicBezTo>
                  <a:cubicBezTo>
                    <a:pt x="0" y="28"/>
                    <a:pt x="0" y="28"/>
                    <a:pt x="0" y="28"/>
                  </a:cubicBezTo>
                  <a:cubicBezTo>
                    <a:pt x="7" y="0"/>
                    <a:pt x="7" y="0"/>
                    <a:pt x="7" y="0"/>
                  </a:cubicBezTo>
                  <a:cubicBezTo>
                    <a:pt x="21" y="0"/>
                    <a:pt x="21" y="0"/>
                    <a:pt x="21" y="0"/>
                  </a:cubicBezTo>
                  <a:cubicBezTo>
                    <a:pt x="22" y="8"/>
                    <a:pt x="22" y="8"/>
                    <a:pt x="22" y="8"/>
                  </a:cubicBezTo>
                  <a:cubicBezTo>
                    <a:pt x="40" y="12"/>
                    <a:pt x="40" y="12"/>
                    <a:pt x="40" y="12"/>
                  </a:cubicBezTo>
                  <a:cubicBezTo>
                    <a:pt x="44" y="24"/>
                    <a:pt x="44" y="24"/>
                    <a:pt x="44" y="24"/>
                  </a:cubicBezTo>
                  <a:cubicBezTo>
                    <a:pt x="33" y="28"/>
                    <a:pt x="33" y="28"/>
                    <a:pt x="33" y="28"/>
                  </a:cubicBezTo>
                  <a:cubicBezTo>
                    <a:pt x="33" y="28"/>
                    <a:pt x="29" y="35"/>
                    <a:pt x="30" y="35"/>
                  </a:cubicBezTo>
                  <a:cubicBezTo>
                    <a:pt x="30" y="35"/>
                    <a:pt x="42" y="37"/>
                    <a:pt x="42" y="37"/>
                  </a:cubicBezTo>
                  <a:cubicBezTo>
                    <a:pt x="43" y="42"/>
                    <a:pt x="43" y="42"/>
                    <a:pt x="43" y="42"/>
                  </a:cubicBezTo>
                  <a:cubicBezTo>
                    <a:pt x="49" y="37"/>
                    <a:pt x="49" y="37"/>
                    <a:pt x="49" y="37"/>
                  </a:cubicBezTo>
                  <a:cubicBezTo>
                    <a:pt x="48" y="45"/>
                    <a:pt x="48" y="45"/>
                    <a:pt x="48" y="45"/>
                  </a:cubicBezTo>
                  <a:cubicBezTo>
                    <a:pt x="51" y="48"/>
                    <a:pt x="51" y="48"/>
                    <a:pt x="51" y="48"/>
                  </a:cubicBezTo>
                  <a:cubicBezTo>
                    <a:pt x="63" y="41"/>
                    <a:pt x="63" y="41"/>
                    <a:pt x="63" y="41"/>
                  </a:cubicBezTo>
                  <a:cubicBezTo>
                    <a:pt x="61" y="54"/>
                    <a:pt x="61" y="54"/>
                    <a:pt x="61" y="54"/>
                  </a:cubicBezTo>
                  <a:lnTo>
                    <a:pt x="65" y="5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7" name="Freeform 75">
              <a:extLst>
                <a:ext uri="{FF2B5EF4-FFF2-40B4-BE49-F238E27FC236}">
                  <a16:creationId xmlns:a16="http://schemas.microsoft.com/office/drawing/2014/main" id="{6142D589-D2C2-950D-9160-9CF833D15D05}"/>
                </a:ext>
              </a:extLst>
            </p:cNvPr>
            <p:cNvSpPr>
              <a:spLocks/>
            </p:cNvSpPr>
            <p:nvPr/>
          </p:nvSpPr>
          <p:spPr bwMode="auto">
            <a:xfrm>
              <a:off x="6187195" y="1324413"/>
              <a:ext cx="36980" cy="40943"/>
            </a:xfrm>
            <a:custGeom>
              <a:avLst/>
              <a:gdLst>
                <a:gd name="T0" fmla="*/ 8 w 14"/>
                <a:gd name="T1" fmla="*/ 16 h 16"/>
                <a:gd name="T2" fmla="*/ 14 w 14"/>
                <a:gd name="T3" fmla="*/ 6 h 16"/>
                <a:gd name="T4" fmla="*/ 13 w 14"/>
                <a:gd name="T5" fmla="*/ 0 h 16"/>
                <a:gd name="T6" fmla="*/ 0 w 14"/>
                <a:gd name="T7" fmla="*/ 9 h 16"/>
                <a:gd name="T8" fmla="*/ 8 w 14"/>
                <a:gd name="T9" fmla="*/ 16 h 16"/>
              </a:gdLst>
              <a:ahLst/>
              <a:cxnLst>
                <a:cxn ang="0">
                  <a:pos x="T0" y="T1"/>
                </a:cxn>
                <a:cxn ang="0">
                  <a:pos x="T2" y="T3"/>
                </a:cxn>
                <a:cxn ang="0">
                  <a:pos x="T4" y="T5"/>
                </a:cxn>
                <a:cxn ang="0">
                  <a:pos x="T6" y="T7"/>
                </a:cxn>
                <a:cxn ang="0">
                  <a:pos x="T8" y="T9"/>
                </a:cxn>
              </a:cxnLst>
              <a:rect l="0" t="0" r="r" b="b"/>
              <a:pathLst>
                <a:path w="14" h="16">
                  <a:moveTo>
                    <a:pt x="8" y="16"/>
                  </a:moveTo>
                  <a:cubicBezTo>
                    <a:pt x="8" y="16"/>
                    <a:pt x="11" y="8"/>
                    <a:pt x="14" y="6"/>
                  </a:cubicBezTo>
                  <a:cubicBezTo>
                    <a:pt x="13" y="0"/>
                    <a:pt x="13" y="0"/>
                    <a:pt x="13" y="0"/>
                  </a:cubicBezTo>
                  <a:cubicBezTo>
                    <a:pt x="0" y="9"/>
                    <a:pt x="0" y="9"/>
                    <a:pt x="0" y="9"/>
                  </a:cubicBezTo>
                  <a:cubicBezTo>
                    <a:pt x="0" y="9"/>
                    <a:pt x="5" y="16"/>
                    <a:pt x="8" y="16"/>
                  </a:cubicBez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8" name="Freeform 76">
              <a:extLst>
                <a:ext uri="{FF2B5EF4-FFF2-40B4-BE49-F238E27FC236}">
                  <a16:creationId xmlns:a16="http://schemas.microsoft.com/office/drawing/2014/main" id="{049DAEB1-99ED-096C-4E95-D6CEB3724308}"/>
                </a:ext>
              </a:extLst>
            </p:cNvPr>
            <p:cNvSpPr>
              <a:spLocks/>
            </p:cNvSpPr>
            <p:nvPr/>
          </p:nvSpPr>
          <p:spPr bwMode="auto">
            <a:xfrm>
              <a:off x="6262477" y="1294037"/>
              <a:ext cx="48867" cy="48867"/>
            </a:xfrm>
            <a:custGeom>
              <a:avLst/>
              <a:gdLst>
                <a:gd name="T0" fmla="*/ 9 w 19"/>
                <a:gd name="T1" fmla="*/ 19 h 19"/>
                <a:gd name="T2" fmla="*/ 13 w 19"/>
                <a:gd name="T3" fmla="*/ 12 h 19"/>
                <a:gd name="T4" fmla="*/ 19 w 19"/>
                <a:gd name="T5" fmla="*/ 10 h 19"/>
                <a:gd name="T6" fmla="*/ 9 w 19"/>
                <a:gd name="T7" fmla="*/ 0 h 19"/>
                <a:gd name="T8" fmla="*/ 0 w 19"/>
                <a:gd name="T9" fmla="*/ 16 h 19"/>
                <a:gd name="T10" fmla="*/ 9 w 19"/>
                <a:gd name="T11" fmla="*/ 19 h 19"/>
              </a:gdLst>
              <a:ahLst/>
              <a:cxnLst>
                <a:cxn ang="0">
                  <a:pos x="T0" y="T1"/>
                </a:cxn>
                <a:cxn ang="0">
                  <a:pos x="T2" y="T3"/>
                </a:cxn>
                <a:cxn ang="0">
                  <a:pos x="T4" y="T5"/>
                </a:cxn>
                <a:cxn ang="0">
                  <a:pos x="T6" y="T7"/>
                </a:cxn>
                <a:cxn ang="0">
                  <a:pos x="T8" y="T9"/>
                </a:cxn>
                <a:cxn ang="0">
                  <a:pos x="T10" y="T11"/>
                </a:cxn>
              </a:cxnLst>
              <a:rect l="0" t="0" r="r" b="b"/>
              <a:pathLst>
                <a:path w="19" h="19">
                  <a:moveTo>
                    <a:pt x="9" y="19"/>
                  </a:moveTo>
                  <a:cubicBezTo>
                    <a:pt x="9" y="19"/>
                    <a:pt x="13" y="12"/>
                    <a:pt x="13" y="12"/>
                  </a:cubicBezTo>
                  <a:cubicBezTo>
                    <a:pt x="13" y="12"/>
                    <a:pt x="19" y="10"/>
                    <a:pt x="19" y="10"/>
                  </a:cubicBezTo>
                  <a:cubicBezTo>
                    <a:pt x="9" y="0"/>
                    <a:pt x="9" y="0"/>
                    <a:pt x="9" y="0"/>
                  </a:cubicBezTo>
                  <a:cubicBezTo>
                    <a:pt x="0" y="16"/>
                    <a:pt x="0" y="16"/>
                    <a:pt x="0" y="16"/>
                  </a:cubicBezTo>
                  <a:lnTo>
                    <a:pt x="9" y="1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9" name="Freeform 77">
              <a:extLst>
                <a:ext uri="{FF2B5EF4-FFF2-40B4-BE49-F238E27FC236}">
                  <a16:creationId xmlns:a16="http://schemas.microsoft.com/office/drawing/2014/main" id="{E003A36C-4312-D3A9-A8FE-E7275F091F32}"/>
                </a:ext>
              </a:extLst>
            </p:cNvPr>
            <p:cNvSpPr>
              <a:spLocks/>
            </p:cNvSpPr>
            <p:nvPr/>
          </p:nvSpPr>
          <p:spPr bwMode="auto">
            <a:xfrm>
              <a:off x="6146254" y="1246492"/>
              <a:ext cx="43584" cy="42263"/>
            </a:xfrm>
            <a:custGeom>
              <a:avLst/>
              <a:gdLst>
                <a:gd name="T0" fmla="*/ 11 w 17"/>
                <a:gd name="T1" fmla="*/ 16 h 16"/>
                <a:gd name="T2" fmla="*/ 0 w 17"/>
                <a:gd name="T3" fmla="*/ 9 h 16"/>
                <a:gd name="T4" fmla="*/ 3 w 17"/>
                <a:gd name="T5" fmla="*/ 0 h 16"/>
                <a:gd name="T6" fmla="*/ 17 w 17"/>
                <a:gd name="T7" fmla="*/ 11 h 16"/>
                <a:gd name="T8" fmla="*/ 11 w 17"/>
                <a:gd name="T9" fmla="*/ 16 h 16"/>
              </a:gdLst>
              <a:ahLst/>
              <a:cxnLst>
                <a:cxn ang="0">
                  <a:pos x="T0" y="T1"/>
                </a:cxn>
                <a:cxn ang="0">
                  <a:pos x="T2" y="T3"/>
                </a:cxn>
                <a:cxn ang="0">
                  <a:pos x="T4" y="T5"/>
                </a:cxn>
                <a:cxn ang="0">
                  <a:pos x="T6" y="T7"/>
                </a:cxn>
                <a:cxn ang="0">
                  <a:pos x="T8" y="T9"/>
                </a:cxn>
              </a:cxnLst>
              <a:rect l="0" t="0" r="r" b="b"/>
              <a:pathLst>
                <a:path w="17" h="16">
                  <a:moveTo>
                    <a:pt x="11" y="16"/>
                  </a:moveTo>
                  <a:cubicBezTo>
                    <a:pt x="11" y="16"/>
                    <a:pt x="0" y="9"/>
                    <a:pt x="0" y="9"/>
                  </a:cubicBezTo>
                  <a:cubicBezTo>
                    <a:pt x="0" y="9"/>
                    <a:pt x="3" y="0"/>
                    <a:pt x="3" y="0"/>
                  </a:cubicBezTo>
                  <a:cubicBezTo>
                    <a:pt x="17" y="11"/>
                    <a:pt x="17" y="11"/>
                    <a:pt x="17" y="11"/>
                  </a:cubicBezTo>
                  <a:lnTo>
                    <a:pt x="11" y="16"/>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0" name="Freeform 78">
              <a:extLst>
                <a:ext uri="{FF2B5EF4-FFF2-40B4-BE49-F238E27FC236}">
                  <a16:creationId xmlns:a16="http://schemas.microsoft.com/office/drawing/2014/main" id="{EF9AB722-6161-4A14-E9CE-F4155CA1CF4A}"/>
                </a:ext>
              </a:extLst>
            </p:cNvPr>
            <p:cNvSpPr>
              <a:spLocks/>
            </p:cNvSpPr>
            <p:nvPr/>
          </p:nvSpPr>
          <p:spPr bwMode="auto">
            <a:xfrm>
              <a:off x="6177951" y="1164606"/>
              <a:ext cx="43584" cy="64715"/>
            </a:xfrm>
            <a:custGeom>
              <a:avLst/>
              <a:gdLst>
                <a:gd name="T0" fmla="*/ 12 w 17"/>
                <a:gd name="T1" fmla="*/ 25 h 25"/>
                <a:gd name="T2" fmla="*/ 12 w 17"/>
                <a:gd name="T3" fmla="*/ 15 h 25"/>
                <a:gd name="T4" fmla="*/ 1 w 17"/>
                <a:gd name="T5" fmla="*/ 15 h 25"/>
                <a:gd name="T6" fmla="*/ 2 w 17"/>
                <a:gd name="T7" fmla="*/ 6 h 25"/>
                <a:gd name="T8" fmla="*/ 13 w 17"/>
                <a:gd name="T9" fmla="*/ 0 h 25"/>
                <a:gd name="T10" fmla="*/ 16 w 17"/>
                <a:gd name="T11" fmla="*/ 4 h 25"/>
                <a:gd name="T12" fmla="*/ 17 w 17"/>
                <a:gd name="T13" fmla="*/ 25 h 25"/>
                <a:gd name="T14" fmla="*/ 12 w 17"/>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5">
                  <a:moveTo>
                    <a:pt x="12" y="25"/>
                  </a:moveTo>
                  <a:cubicBezTo>
                    <a:pt x="12" y="15"/>
                    <a:pt x="12" y="15"/>
                    <a:pt x="12" y="15"/>
                  </a:cubicBezTo>
                  <a:cubicBezTo>
                    <a:pt x="12" y="15"/>
                    <a:pt x="0" y="16"/>
                    <a:pt x="1" y="15"/>
                  </a:cubicBezTo>
                  <a:cubicBezTo>
                    <a:pt x="1" y="15"/>
                    <a:pt x="2" y="6"/>
                    <a:pt x="2" y="6"/>
                  </a:cubicBezTo>
                  <a:cubicBezTo>
                    <a:pt x="13" y="0"/>
                    <a:pt x="13" y="0"/>
                    <a:pt x="13" y="0"/>
                  </a:cubicBezTo>
                  <a:cubicBezTo>
                    <a:pt x="16" y="4"/>
                    <a:pt x="16" y="4"/>
                    <a:pt x="16" y="4"/>
                  </a:cubicBezTo>
                  <a:cubicBezTo>
                    <a:pt x="17" y="25"/>
                    <a:pt x="17" y="25"/>
                    <a:pt x="17" y="25"/>
                  </a:cubicBezTo>
                  <a:lnTo>
                    <a:pt x="12" y="25"/>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79">
              <a:extLst>
                <a:ext uri="{FF2B5EF4-FFF2-40B4-BE49-F238E27FC236}">
                  <a16:creationId xmlns:a16="http://schemas.microsoft.com/office/drawing/2014/main" id="{8B9B570D-FEE0-24EF-73FB-8C5AA647BAC6}"/>
                </a:ext>
              </a:extLst>
            </p:cNvPr>
            <p:cNvSpPr>
              <a:spLocks/>
            </p:cNvSpPr>
            <p:nvPr/>
          </p:nvSpPr>
          <p:spPr bwMode="auto">
            <a:xfrm>
              <a:off x="6270402" y="1218755"/>
              <a:ext cx="75281" cy="51508"/>
            </a:xfrm>
            <a:custGeom>
              <a:avLst/>
              <a:gdLst>
                <a:gd name="T0" fmla="*/ 0 w 57"/>
                <a:gd name="T1" fmla="*/ 39 h 39"/>
                <a:gd name="T2" fmla="*/ 29 w 57"/>
                <a:gd name="T3" fmla="*/ 17 h 39"/>
                <a:gd name="T4" fmla="*/ 41 w 57"/>
                <a:gd name="T5" fmla="*/ 19 h 39"/>
                <a:gd name="T6" fmla="*/ 57 w 57"/>
                <a:gd name="T7" fmla="*/ 0 h 39"/>
                <a:gd name="T8" fmla="*/ 35 w 57"/>
                <a:gd name="T9" fmla="*/ 2 h 39"/>
                <a:gd name="T10" fmla="*/ 25 w 57"/>
                <a:gd name="T11" fmla="*/ 0 h 39"/>
                <a:gd name="T12" fmla="*/ 10 w 57"/>
                <a:gd name="T13" fmla="*/ 17 h 39"/>
                <a:gd name="T14" fmla="*/ 0 w 57"/>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39">
                  <a:moveTo>
                    <a:pt x="0" y="39"/>
                  </a:moveTo>
                  <a:lnTo>
                    <a:pt x="29" y="17"/>
                  </a:lnTo>
                  <a:lnTo>
                    <a:pt x="41" y="19"/>
                  </a:lnTo>
                  <a:lnTo>
                    <a:pt x="57" y="0"/>
                  </a:lnTo>
                  <a:lnTo>
                    <a:pt x="35" y="2"/>
                  </a:lnTo>
                  <a:lnTo>
                    <a:pt x="25" y="0"/>
                  </a:lnTo>
                  <a:lnTo>
                    <a:pt x="10" y="17"/>
                  </a:lnTo>
                  <a:lnTo>
                    <a:pt x="0" y="39"/>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89">
              <a:extLst>
                <a:ext uri="{FF2B5EF4-FFF2-40B4-BE49-F238E27FC236}">
                  <a16:creationId xmlns:a16="http://schemas.microsoft.com/office/drawing/2014/main" id="{D7AB7775-3A40-562F-9F22-C34EAB887091}"/>
                </a:ext>
              </a:extLst>
            </p:cNvPr>
            <p:cNvSpPr>
              <a:spLocks/>
            </p:cNvSpPr>
            <p:nvPr/>
          </p:nvSpPr>
          <p:spPr bwMode="auto">
            <a:xfrm>
              <a:off x="5446274" y="4700170"/>
              <a:ext cx="705264" cy="752810"/>
            </a:xfrm>
            <a:custGeom>
              <a:avLst/>
              <a:gdLst>
                <a:gd name="T0" fmla="*/ 271 w 273"/>
                <a:gd name="T1" fmla="*/ 203 h 292"/>
                <a:gd name="T2" fmla="*/ 260 w 273"/>
                <a:gd name="T3" fmla="*/ 207 h 292"/>
                <a:gd name="T4" fmla="*/ 260 w 273"/>
                <a:gd name="T5" fmla="*/ 225 h 292"/>
                <a:gd name="T6" fmla="*/ 245 w 273"/>
                <a:gd name="T7" fmla="*/ 242 h 292"/>
                <a:gd name="T8" fmla="*/ 223 w 273"/>
                <a:gd name="T9" fmla="*/ 255 h 292"/>
                <a:gd name="T10" fmla="*/ 202 w 273"/>
                <a:gd name="T11" fmla="*/ 266 h 292"/>
                <a:gd name="T12" fmla="*/ 189 w 273"/>
                <a:gd name="T13" fmla="*/ 253 h 292"/>
                <a:gd name="T14" fmla="*/ 181 w 273"/>
                <a:gd name="T15" fmla="*/ 248 h 292"/>
                <a:gd name="T16" fmla="*/ 173 w 273"/>
                <a:gd name="T17" fmla="*/ 264 h 292"/>
                <a:gd name="T18" fmla="*/ 148 w 273"/>
                <a:gd name="T19" fmla="*/ 262 h 292"/>
                <a:gd name="T20" fmla="*/ 136 w 273"/>
                <a:gd name="T21" fmla="*/ 262 h 292"/>
                <a:gd name="T22" fmla="*/ 133 w 273"/>
                <a:gd name="T23" fmla="*/ 255 h 292"/>
                <a:gd name="T24" fmla="*/ 127 w 273"/>
                <a:gd name="T25" fmla="*/ 264 h 292"/>
                <a:gd name="T26" fmla="*/ 107 w 273"/>
                <a:gd name="T27" fmla="*/ 268 h 292"/>
                <a:gd name="T28" fmla="*/ 96 w 273"/>
                <a:gd name="T29" fmla="*/ 257 h 292"/>
                <a:gd name="T30" fmla="*/ 87 w 273"/>
                <a:gd name="T31" fmla="*/ 250 h 292"/>
                <a:gd name="T32" fmla="*/ 86 w 273"/>
                <a:gd name="T33" fmla="*/ 282 h 292"/>
                <a:gd name="T34" fmla="*/ 66 w 273"/>
                <a:gd name="T35" fmla="*/ 285 h 292"/>
                <a:gd name="T36" fmla="*/ 55 w 273"/>
                <a:gd name="T37" fmla="*/ 292 h 292"/>
                <a:gd name="T38" fmla="*/ 44 w 273"/>
                <a:gd name="T39" fmla="*/ 288 h 292"/>
                <a:gd name="T40" fmla="*/ 4 w 273"/>
                <a:gd name="T41" fmla="*/ 248 h 292"/>
                <a:gd name="T42" fmla="*/ 0 w 273"/>
                <a:gd name="T43" fmla="*/ 226 h 292"/>
                <a:gd name="T44" fmla="*/ 14 w 273"/>
                <a:gd name="T45" fmla="*/ 194 h 292"/>
                <a:gd name="T46" fmla="*/ 22 w 273"/>
                <a:gd name="T47" fmla="*/ 183 h 292"/>
                <a:gd name="T48" fmla="*/ 20 w 273"/>
                <a:gd name="T49" fmla="*/ 168 h 292"/>
                <a:gd name="T50" fmla="*/ 33 w 273"/>
                <a:gd name="T51" fmla="*/ 128 h 292"/>
                <a:gd name="T52" fmla="*/ 15 w 273"/>
                <a:gd name="T53" fmla="*/ 126 h 292"/>
                <a:gd name="T54" fmla="*/ 29 w 273"/>
                <a:gd name="T55" fmla="*/ 104 h 292"/>
                <a:gd name="T56" fmla="*/ 37 w 273"/>
                <a:gd name="T57" fmla="*/ 85 h 292"/>
                <a:gd name="T58" fmla="*/ 31 w 273"/>
                <a:gd name="T59" fmla="*/ 67 h 292"/>
                <a:gd name="T60" fmla="*/ 27 w 273"/>
                <a:gd name="T61" fmla="*/ 45 h 292"/>
                <a:gd name="T62" fmla="*/ 40 w 273"/>
                <a:gd name="T63" fmla="*/ 39 h 292"/>
                <a:gd name="T64" fmla="*/ 53 w 273"/>
                <a:gd name="T65" fmla="*/ 32 h 292"/>
                <a:gd name="T66" fmla="*/ 72 w 273"/>
                <a:gd name="T67" fmla="*/ 52 h 292"/>
                <a:gd name="T68" fmla="*/ 85 w 273"/>
                <a:gd name="T69" fmla="*/ 40 h 292"/>
                <a:gd name="T70" fmla="*/ 96 w 273"/>
                <a:gd name="T71" fmla="*/ 35 h 292"/>
                <a:gd name="T72" fmla="*/ 103 w 273"/>
                <a:gd name="T73" fmla="*/ 43 h 292"/>
                <a:gd name="T74" fmla="*/ 131 w 273"/>
                <a:gd name="T75" fmla="*/ 39 h 292"/>
                <a:gd name="T76" fmla="*/ 151 w 273"/>
                <a:gd name="T77" fmla="*/ 21 h 292"/>
                <a:gd name="T78" fmla="*/ 168 w 273"/>
                <a:gd name="T79" fmla="*/ 8 h 292"/>
                <a:gd name="T80" fmla="*/ 181 w 273"/>
                <a:gd name="T81" fmla="*/ 5 h 292"/>
                <a:gd name="T82" fmla="*/ 203 w 273"/>
                <a:gd name="T83" fmla="*/ 4 h 292"/>
                <a:gd name="T84" fmla="*/ 212 w 273"/>
                <a:gd name="T85" fmla="*/ 39 h 292"/>
                <a:gd name="T86" fmla="*/ 206 w 273"/>
                <a:gd name="T87" fmla="*/ 54 h 292"/>
                <a:gd name="T88" fmla="*/ 199 w 273"/>
                <a:gd name="T89" fmla="*/ 70 h 292"/>
                <a:gd name="T90" fmla="*/ 212 w 273"/>
                <a:gd name="T91" fmla="*/ 80 h 292"/>
                <a:gd name="T92" fmla="*/ 232 w 273"/>
                <a:gd name="T93" fmla="*/ 91 h 292"/>
                <a:gd name="T94" fmla="*/ 227 w 273"/>
                <a:gd name="T95" fmla="*/ 100 h 292"/>
                <a:gd name="T96" fmla="*/ 222 w 273"/>
                <a:gd name="T97" fmla="*/ 100 h 292"/>
                <a:gd name="T98" fmla="*/ 218 w 273"/>
                <a:gd name="T99" fmla="*/ 113 h 292"/>
                <a:gd name="T100" fmla="*/ 228 w 273"/>
                <a:gd name="T101" fmla="*/ 137 h 292"/>
                <a:gd name="T102" fmla="*/ 240 w 273"/>
                <a:gd name="T103" fmla="*/ 154 h 292"/>
                <a:gd name="T104" fmla="*/ 267 w 273"/>
                <a:gd name="T105" fmla="*/ 183 h 292"/>
                <a:gd name="T106" fmla="*/ 273 w 273"/>
                <a:gd name="T107" fmla="*/ 20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3" h="292">
                  <a:moveTo>
                    <a:pt x="273" y="200"/>
                  </a:moveTo>
                  <a:cubicBezTo>
                    <a:pt x="273" y="203"/>
                    <a:pt x="273" y="203"/>
                    <a:pt x="273" y="203"/>
                  </a:cubicBezTo>
                  <a:cubicBezTo>
                    <a:pt x="271" y="203"/>
                    <a:pt x="271" y="203"/>
                    <a:pt x="271" y="203"/>
                  </a:cubicBezTo>
                  <a:cubicBezTo>
                    <a:pt x="269" y="205"/>
                    <a:pt x="269" y="205"/>
                    <a:pt x="269" y="205"/>
                  </a:cubicBezTo>
                  <a:cubicBezTo>
                    <a:pt x="260" y="205"/>
                    <a:pt x="260" y="205"/>
                    <a:pt x="260" y="205"/>
                  </a:cubicBezTo>
                  <a:cubicBezTo>
                    <a:pt x="260" y="207"/>
                    <a:pt x="260" y="207"/>
                    <a:pt x="260" y="207"/>
                  </a:cubicBezTo>
                  <a:cubicBezTo>
                    <a:pt x="267" y="211"/>
                    <a:pt x="267" y="211"/>
                    <a:pt x="267" y="211"/>
                  </a:cubicBezTo>
                  <a:cubicBezTo>
                    <a:pt x="264" y="223"/>
                    <a:pt x="264" y="223"/>
                    <a:pt x="264" y="223"/>
                  </a:cubicBezTo>
                  <a:cubicBezTo>
                    <a:pt x="260" y="225"/>
                    <a:pt x="260" y="225"/>
                    <a:pt x="260" y="225"/>
                  </a:cubicBezTo>
                  <a:cubicBezTo>
                    <a:pt x="254" y="237"/>
                    <a:pt x="254" y="237"/>
                    <a:pt x="254" y="237"/>
                  </a:cubicBezTo>
                  <a:cubicBezTo>
                    <a:pt x="247" y="237"/>
                    <a:pt x="247" y="237"/>
                    <a:pt x="247" y="237"/>
                  </a:cubicBezTo>
                  <a:cubicBezTo>
                    <a:pt x="245" y="242"/>
                    <a:pt x="245" y="242"/>
                    <a:pt x="245" y="242"/>
                  </a:cubicBezTo>
                  <a:cubicBezTo>
                    <a:pt x="242" y="244"/>
                    <a:pt x="242" y="244"/>
                    <a:pt x="242" y="244"/>
                  </a:cubicBezTo>
                  <a:cubicBezTo>
                    <a:pt x="238" y="255"/>
                    <a:pt x="238" y="255"/>
                    <a:pt x="238" y="255"/>
                  </a:cubicBezTo>
                  <a:cubicBezTo>
                    <a:pt x="223" y="255"/>
                    <a:pt x="223" y="255"/>
                    <a:pt x="223" y="255"/>
                  </a:cubicBezTo>
                  <a:cubicBezTo>
                    <a:pt x="223" y="255"/>
                    <a:pt x="221" y="260"/>
                    <a:pt x="218" y="262"/>
                  </a:cubicBezTo>
                  <a:cubicBezTo>
                    <a:pt x="216" y="270"/>
                    <a:pt x="216" y="270"/>
                    <a:pt x="216" y="270"/>
                  </a:cubicBezTo>
                  <a:cubicBezTo>
                    <a:pt x="202" y="266"/>
                    <a:pt x="202" y="266"/>
                    <a:pt x="202" y="266"/>
                  </a:cubicBezTo>
                  <a:cubicBezTo>
                    <a:pt x="194" y="266"/>
                    <a:pt x="194" y="266"/>
                    <a:pt x="194" y="266"/>
                  </a:cubicBezTo>
                  <a:cubicBezTo>
                    <a:pt x="192" y="262"/>
                    <a:pt x="192" y="262"/>
                    <a:pt x="192" y="262"/>
                  </a:cubicBezTo>
                  <a:cubicBezTo>
                    <a:pt x="189" y="253"/>
                    <a:pt x="189" y="253"/>
                    <a:pt x="189" y="253"/>
                  </a:cubicBezTo>
                  <a:cubicBezTo>
                    <a:pt x="185" y="250"/>
                    <a:pt x="185" y="250"/>
                    <a:pt x="185" y="250"/>
                  </a:cubicBezTo>
                  <a:cubicBezTo>
                    <a:pt x="184" y="246"/>
                    <a:pt x="184" y="246"/>
                    <a:pt x="184" y="246"/>
                  </a:cubicBezTo>
                  <a:cubicBezTo>
                    <a:pt x="181" y="248"/>
                    <a:pt x="181" y="248"/>
                    <a:pt x="181" y="248"/>
                  </a:cubicBezTo>
                  <a:cubicBezTo>
                    <a:pt x="174" y="253"/>
                    <a:pt x="174" y="253"/>
                    <a:pt x="174" y="253"/>
                  </a:cubicBezTo>
                  <a:cubicBezTo>
                    <a:pt x="168" y="253"/>
                    <a:pt x="168" y="253"/>
                    <a:pt x="168" y="253"/>
                  </a:cubicBezTo>
                  <a:cubicBezTo>
                    <a:pt x="173" y="264"/>
                    <a:pt x="173" y="264"/>
                    <a:pt x="173" y="264"/>
                  </a:cubicBezTo>
                  <a:cubicBezTo>
                    <a:pt x="170" y="268"/>
                    <a:pt x="170" y="268"/>
                    <a:pt x="170" y="268"/>
                  </a:cubicBezTo>
                  <a:cubicBezTo>
                    <a:pt x="162" y="257"/>
                    <a:pt x="162" y="257"/>
                    <a:pt x="162" y="257"/>
                  </a:cubicBezTo>
                  <a:cubicBezTo>
                    <a:pt x="148" y="262"/>
                    <a:pt x="148" y="262"/>
                    <a:pt x="148" y="262"/>
                  </a:cubicBezTo>
                  <a:cubicBezTo>
                    <a:pt x="145" y="264"/>
                    <a:pt x="145" y="264"/>
                    <a:pt x="145" y="264"/>
                  </a:cubicBezTo>
                  <a:cubicBezTo>
                    <a:pt x="142" y="264"/>
                    <a:pt x="142" y="264"/>
                    <a:pt x="142" y="264"/>
                  </a:cubicBezTo>
                  <a:cubicBezTo>
                    <a:pt x="136" y="262"/>
                    <a:pt x="136" y="262"/>
                    <a:pt x="136" y="262"/>
                  </a:cubicBezTo>
                  <a:cubicBezTo>
                    <a:pt x="131" y="264"/>
                    <a:pt x="131" y="264"/>
                    <a:pt x="131" y="264"/>
                  </a:cubicBezTo>
                  <a:cubicBezTo>
                    <a:pt x="129" y="261"/>
                    <a:pt x="129" y="261"/>
                    <a:pt x="129" y="261"/>
                  </a:cubicBezTo>
                  <a:cubicBezTo>
                    <a:pt x="133" y="255"/>
                    <a:pt x="133" y="255"/>
                    <a:pt x="133" y="255"/>
                  </a:cubicBezTo>
                  <a:cubicBezTo>
                    <a:pt x="127" y="253"/>
                    <a:pt x="127" y="253"/>
                    <a:pt x="127" y="253"/>
                  </a:cubicBezTo>
                  <a:cubicBezTo>
                    <a:pt x="125" y="258"/>
                    <a:pt x="125" y="258"/>
                    <a:pt x="125" y="258"/>
                  </a:cubicBezTo>
                  <a:cubicBezTo>
                    <a:pt x="127" y="264"/>
                    <a:pt x="127" y="264"/>
                    <a:pt x="127" y="264"/>
                  </a:cubicBezTo>
                  <a:cubicBezTo>
                    <a:pt x="124" y="264"/>
                    <a:pt x="124" y="264"/>
                    <a:pt x="124" y="264"/>
                  </a:cubicBezTo>
                  <a:cubicBezTo>
                    <a:pt x="112" y="268"/>
                    <a:pt x="112" y="268"/>
                    <a:pt x="112" y="268"/>
                  </a:cubicBezTo>
                  <a:cubicBezTo>
                    <a:pt x="107" y="268"/>
                    <a:pt x="107" y="268"/>
                    <a:pt x="107" y="268"/>
                  </a:cubicBezTo>
                  <a:cubicBezTo>
                    <a:pt x="106" y="266"/>
                    <a:pt x="103" y="255"/>
                    <a:pt x="103" y="255"/>
                  </a:cubicBezTo>
                  <a:cubicBezTo>
                    <a:pt x="96" y="255"/>
                    <a:pt x="96" y="255"/>
                    <a:pt x="96" y="255"/>
                  </a:cubicBezTo>
                  <a:cubicBezTo>
                    <a:pt x="96" y="257"/>
                    <a:pt x="96" y="257"/>
                    <a:pt x="96" y="257"/>
                  </a:cubicBezTo>
                  <a:cubicBezTo>
                    <a:pt x="94" y="259"/>
                    <a:pt x="94" y="259"/>
                    <a:pt x="94" y="259"/>
                  </a:cubicBezTo>
                  <a:cubicBezTo>
                    <a:pt x="89" y="255"/>
                    <a:pt x="89" y="255"/>
                    <a:pt x="89" y="255"/>
                  </a:cubicBezTo>
                  <a:cubicBezTo>
                    <a:pt x="87" y="250"/>
                    <a:pt x="87" y="250"/>
                    <a:pt x="87" y="250"/>
                  </a:cubicBezTo>
                  <a:cubicBezTo>
                    <a:pt x="81" y="264"/>
                    <a:pt x="81" y="264"/>
                    <a:pt x="81" y="264"/>
                  </a:cubicBezTo>
                  <a:cubicBezTo>
                    <a:pt x="83" y="268"/>
                    <a:pt x="83" y="268"/>
                    <a:pt x="83" y="268"/>
                  </a:cubicBezTo>
                  <a:cubicBezTo>
                    <a:pt x="83" y="273"/>
                    <a:pt x="86" y="282"/>
                    <a:pt x="86" y="282"/>
                  </a:cubicBezTo>
                  <a:cubicBezTo>
                    <a:pt x="80" y="281"/>
                    <a:pt x="80" y="281"/>
                    <a:pt x="80" y="281"/>
                  </a:cubicBezTo>
                  <a:cubicBezTo>
                    <a:pt x="80" y="281"/>
                    <a:pt x="75" y="286"/>
                    <a:pt x="74" y="286"/>
                  </a:cubicBezTo>
                  <a:cubicBezTo>
                    <a:pt x="74" y="286"/>
                    <a:pt x="66" y="285"/>
                    <a:pt x="66" y="285"/>
                  </a:cubicBezTo>
                  <a:cubicBezTo>
                    <a:pt x="66" y="288"/>
                    <a:pt x="66" y="288"/>
                    <a:pt x="66" y="288"/>
                  </a:cubicBezTo>
                  <a:cubicBezTo>
                    <a:pt x="61" y="285"/>
                    <a:pt x="61" y="285"/>
                    <a:pt x="61" y="285"/>
                  </a:cubicBezTo>
                  <a:cubicBezTo>
                    <a:pt x="55" y="292"/>
                    <a:pt x="55" y="292"/>
                    <a:pt x="55" y="292"/>
                  </a:cubicBezTo>
                  <a:cubicBezTo>
                    <a:pt x="50" y="290"/>
                    <a:pt x="50" y="290"/>
                    <a:pt x="50" y="290"/>
                  </a:cubicBezTo>
                  <a:cubicBezTo>
                    <a:pt x="49" y="285"/>
                    <a:pt x="49" y="285"/>
                    <a:pt x="49" y="285"/>
                  </a:cubicBezTo>
                  <a:cubicBezTo>
                    <a:pt x="44" y="288"/>
                    <a:pt x="44" y="288"/>
                    <a:pt x="44" y="288"/>
                  </a:cubicBezTo>
                  <a:cubicBezTo>
                    <a:pt x="33" y="271"/>
                    <a:pt x="33" y="271"/>
                    <a:pt x="33" y="271"/>
                  </a:cubicBezTo>
                  <a:cubicBezTo>
                    <a:pt x="33" y="271"/>
                    <a:pt x="20" y="266"/>
                    <a:pt x="20" y="266"/>
                  </a:cubicBezTo>
                  <a:cubicBezTo>
                    <a:pt x="20" y="266"/>
                    <a:pt x="4" y="248"/>
                    <a:pt x="4" y="248"/>
                  </a:cubicBezTo>
                  <a:cubicBezTo>
                    <a:pt x="5" y="235"/>
                    <a:pt x="5" y="235"/>
                    <a:pt x="5" y="235"/>
                  </a:cubicBezTo>
                  <a:cubicBezTo>
                    <a:pt x="0" y="230"/>
                    <a:pt x="0" y="230"/>
                    <a:pt x="0" y="230"/>
                  </a:cubicBezTo>
                  <a:cubicBezTo>
                    <a:pt x="0" y="226"/>
                    <a:pt x="0" y="226"/>
                    <a:pt x="0" y="226"/>
                  </a:cubicBezTo>
                  <a:cubicBezTo>
                    <a:pt x="5" y="218"/>
                    <a:pt x="5" y="218"/>
                    <a:pt x="5" y="218"/>
                  </a:cubicBezTo>
                  <a:cubicBezTo>
                    <a:pt x="0" y="214"/>
                    <a:pt x="0" y="214"/>
                    <a:pt x="0" y="214"/>
                  </a:cubicBezTo>
                  <a:cubicBezTo>
                    <a:pt x="14" y="194"/>
                    <a:pt x="14" y="194"/>
                    <a:pt x="14" y="194"/>
                  </a:cubicBezTo>
                  <a:cubicBezTo>
                    <a:pt x="20" y="187"/>
                    <a:pt x="20" y="187"/>
                    <a:pt x="20" y="187"/>
                  </a:cubicBezTo>
                  <a:cubicBezTo>
                    <a:pt x="27" y="190"/>
                    <a:pt x="27" y="190"/>
                    <a:pt x="27" y="190"/>
                  </a:cubicBezTo>
                  <a:cubicBezTo>
                    <a:pt x="22" y="183"/>
                    <a:pt x="22" y="183"/>
                    <a:pt x="22" y="183"/>
                  </a:cubicBezTo>
                  <a:cubicBezTo>
                    <a:pt x="24" y="174"/>
                    <a:pt x="24" y="174"/>
                    <a:pt x="24" y="174"/>
                  </a:cubicBezTo>
                  <a:cubicBezTo>
                    <a:pt x="33" y="170"/>
                    <a:pt x="33" y="170"/>
                    <a:pt x="33" y="170"/>
                  </a:cubicBezTo>
                  <a:cubicBezTo>
                    <a:pt x="20" y="168"/>
                    <a:pt x="20" y="168"/>
                    <a:pt x="20" y="168"/>
                  </a:cubicBezTo>
                  <a:cubicBezTo>
                    <a:pt x="0" y="142"/>
                    <a:pt x="0" y="142"/>
                    <a:pt x="0" y="142"/>
                  </a:cubicBezTo>
                  <a:cubicBezTo>
                    <a:pt x="11" y="135"/>
                    <a:pt x="11" y="135"/>
                    <a:pt x="11" y="135"/>
                  </a:cubicBezTo>
                  <a:cubicBezTo>
                    <a:pt x="33" y="128"/>
                    <a:pt x="33" y="128"/>
                    <a:pt x="33" y="128"/>
                  </a:cubicBezTo>
                  <a:cubicBezTo>
                    <a:pt x="36" y="124"/>
                    <a:pt x="36" y="124"/>
                    <a:pt x="36" y="124"/>
                  </a:cubicBezTo>
                  <a:cubicBezTo>
                    <a:pt x="33" y="120"/>
                    <a:pt x="33" y="120"/>
                    <a:pt x="33" y="120"/>
                  </a:cubicBezTo>
                  <a:cubicBezTo>
                    <a:pt x="15" y="126"/>
                    <a:pt x="15" y="126"/>
                    <a:pt x="15" y="126"/>
                  </a:cubicBezTo>
                  <a:cubicBezTo>
                    <a:pt x="18" y="122"/>
                    <a:pt x="18" y="122"/>
                    <a:pt x="18" y="122"/>
                  </a:cubicBezTo>
                  <a:cubicBezTo>
                    <a:pt x="15" y="113"/>
                    <a:pt x="15" y="113"/>
                    <a:pt x="15" y="113"/>
                  </a:cubicBezTo>
                  <a:cubicBezTo>
                    <a:pt x="29" y="104"/>
                    <a:pt x="29" y="104"/>
                    <a:pt x="29" y="104"/>
                  </a:cubicBezTo>
                  <a:cubicBezTo>
                    <a:pt x="26" y="103"/>
                    <a:pt x="26" y="103"/>
                    <a:pt x="26" y="103"/>
                  </a:cubicBezTo>
                  <a:cubicBezTo>
                    <a:pt x="33" y="98"/>
                    <a:pt x="33" y="98"/>
                    <a:pt x="33" y="98"/>
                  </a:cubicBezTo>
                  <a:cubicBezTo>
                    <a:pt x="37" y="85"/>
                    <a:pt x="37" y="85"/>
                    <a:pt x="37" y="85"/>
                  </a:cubicBezTo>
                  <a:cubicBezTo>
                    <a:pt x="44" y="85"/>
                    <a:pt x="44" y="85"/>
                    <a:pt x="44" y="85"/>
                  </a:cubicBezTo>
                  <a:cubicBezTo>
                    <a:pt x="40" y="81"/>
                    <a:pt x="40" y="81"/>
                    <a:pt x="40" y="81"/>
                  </a:cubicBezTo>
                  <a:cubicBezTo>
                    <a:pt x="31" y="67"/>
                    <a:pt x="31" y="67"/>
                    <a:pt x="31" y="67"/>
                  </a:cubicBezTo>
                  <a:cubicBezTo>
                    <a:pt x="26" y="70"/>
                    <a:pt x="26" y="70"/>
                    <a:pt x="26" y="70"/>
                  </a:cubicBezTo>
                  <a:cubicBezTo>
                    <a:pt x="22" y="65"/>
                    <a:pt x="22" y="65"/>
                    <a:pt x="22" y="65"/>
                  </a:cubicBezTo>
                  <a:cubicBezTo>
                    <a:pt x="24" y="61"/>
                    <a:pt x="27" y="45"/>
                    <a:pt x="27" y="45"/>
                  </a:cubicBezTo>
                  <a:cubicBezTo>
                    <a:pt x="30" y="44"/>
                    <a:pt x="30" y="44"/>
                    <a:pt x="30" y="44"/>
                  </a:cubicBezTo>
                  <a:cubicBezTo>
                    <a:pt x="35" y="39"/>
                    <a:pt x="35" y="39"/>
                    <a:pt x="35" y="39"/>
                  </a:cubicBezTo>
                  <a:cubicBezTo>
                    <a:pt x="40" y="39"/>
                    <a:pt x="40" y="39"/>
                    <a:pt x="40" y="39"/>
                  </a:cubicBezTo>
                  <a:cubicBezTo>
                    <a:pt x="46" y="37"/>
                    <a:pt x="46" y="37"/>
                    <a:pt x="46" y="37"/>
                  </a:cubicBezTo>
                  <a:cubicBezTo>
                    <a:pt x="46" y="35"/>
                    <a:pt x="46" y="35"/>
                    <a:pt x="46" y="35"/>
                  </a:cubicBezTo>
                  <a:cubicBezTo>
                    <a:pt x="53" y="32"/>
                    <a:pt x="53" y="32"/>
                    <a:pt x="53" y="32"/>
                  </a:cubicBezTo>
                  <a:cubicBezTo>
                    <a:pt x="53" y="35"/>
                    <a:pt x="53" y="35"/>
                    <a:pt x="53" y="35"/>
                  </a:cubicBezTo>
                  <a:cubicBezTo>
                    <a:pt x="66" y="41"/>
                    <a:pt x="66" y="41"/>
                    <a:pt x="66" y="41"/>
                  </a:cubicBezTo>
                  <a:cubicBezTo>
                    <a:pt x="72" y="52"/>
                    <a:pt x="72" y="52"/>
                    <a:pt x="72" y="52"/>
                  </a:cubicBezTo>
                  <a:cubicBezTo>
                    <a:pt x="75" y="50"/>
                    <a:pt x="84" y="48"/>
                    <a:pt x="84" y="48"/>
                  </a:cubicBezTo>
                  <a:cubicBezTo>
                    <a:pt x="83" y="43"/>
                    <a:pt x="83" y="43"/>
                    <a:pt x="83" y="43"/>
                  </a:cubicBezTo>
                  <a:cubicBezTo>
                    <a:pt x="85" y="40"/>
                    <a:pt x="85" y="40"/>
                    <a:pt x="85" y="40"/>
                  </a:cubicBezTo>
                  <a:cubicBezTo>
                    <a:pt x="85" y="35"/>
                    <a:pt x="85" y="35"/>
                    <a:pt x="85" y="35"/>
                  </a:cubicBezTo>
                  <a:cubicBezTo>
                    <a:pt x="90" y="32"/>
                    <a:pt x="90" y="32"/>
                    <a:pt x="90" y="32"/>
                  </a:cubicBezTo>
                  <a:cubicBezTo>
                    <a:pt x="96" y="35"/>
                    <a:pt x="96" y="35"/>
                    <a:pt x="96" y="35"/>
                  </a:cubicBezTo>
                  <a:cubicBezTo>
                    <a:pt x="99" y="35"/>
                    <a:pt x="99" y="35"/>
                    <a:pt x="99" y="35"/>
                  </a:cubicBezTo>
                  <a:cubicBezTo>
                    <a:pt x="99" y="37"/>
                    <a:pt x="99" y="37"/>
                    <a:pt x="99" y="37"/>
                  </a:cubicBezTo>
                  <a:cubicBezTo>
                    <a:pt x="103" y="43"/>
                    <a:pt x="103" y="43"/>
                    <a:pt x="103" y="43"/>
                  </a:cubicBezTo>
                  <a:cubicBezTo>
                    <a:pt x="111" y="41"/>
                    <a:pt x="111" y="41"/>
                    <a:pt x="111" y="41"/>
                  </a:cubicBezTo>
                  <a:cubicBezTo>
                    <a:pt x="118" y="46"/>
                    <a:pt x="118" y="46"/>
                    <a:pt x="118" y="46"/>
                  </a:cubicBezTo>
                  <a:cubicBezTo>
                    <a:pt x="118" y="46"/>
                    <a:pt x="126" y="39"/>
                    <a:pt x="131" y="39"/>
                  </a:cubicBezTo>
                  <a:cubicBezTo>
                    <a:pt x="137" y="27"/>
                    <a:pt x="137" y="27"/>
                    <a:pt x="137" y="27"/>
                  </a:cubicBezTo>
                  <a:cubicBezTo>
                    <a:pt x="142" y="21"/>
                    <a:pt x="142" y="21"/>
                    <a:pt x="142" y="21"/>
                  </a:cubicBezTo>
                  <a:cubicBezTo>
                    <a:pt x="151" y="21"/>
                    <a:pt x="151" y="21"/>
                    <a:pt x="151" y="21"/>
                  </a:cubicBezTo>
                  <a:cubicBezTo>
                    <a:pt x="156" y="18"/>
                    <a:pt x="156" y="18"/>
                    <a:pt x="156" y="18"/>
                  </a:cubicBezTo>
                  <a:cubicBezTo>
                    <a:pt x="164" y="10"/>
                    <a:pt x="164" y="10"/>
                    <a:pt x="164" y="10"/>
                  </a:cubicBezTo>
                  <a:cubicBezTo>
                    <a:pt x="168" y="8"/>
                    <a:pt x="168" y="8"/>
                    <a:pt x="168" y="8"/>
                  </a:cubicBezTo>
                  <a:cubicBezTo>
                    <a:pt x="171" y="2"/>
                    <a:pt x="171" y="2"/>
                    <a:pt x="171" y="2"/>
                  </a:cubicBezTo>
                  <a:cubicBezTo>
                    <a:pt x="175" y="6"/>
                    <a:pt x="175" y="6"/>
                    <a:pt x="175" y="6"/>
                  </a:cubicBezTo>
                  <a:cubicBezTo>
                    <a:pt x="181" y="5"/>
                    <a:pt x="181" y="5"/>
                    <a:pt x="181" y="5"/>
                  </a:cubicBezTo>
                  <a:cubicBezTo>
                    <a:pt x="181" y="5"/>
                    <a:pt x="186" y="4"/>
                    <a:pt x="186" y="4"/>
                  </a:cubicBezTo>
                  <a:cubicBezTo>
                    <a:pt x="186" y="4"/>
                    <a:pt x="190" y="0"/>
                    <a:pt x="190" y="0"/>
                  </a:cubicBezTo>
                  <a:cubicBezTo>
                    <a:pt x="203" y="4"/>
                    <a:pt x="203" y="4"/>
                    <a:pt x="203" y="4"/>
                  </a:cubicBezTo>
                  <a:cubicBezTo>
                    <a:pt x="210" y="11"/>
                    <a:pt x="210" y="11"/>
                    <a:pt x="210" y="11"/>
                  </a:cubicBezTo>
                  <a:cubicBezTo>
                    <a:pt x="212" y="19"/>
                    <a:pt x="212" y="19"/>
                    <a:pt x="212" y="19"/>
                  </a:cubicBezTo>
                  <a:cubicBezTo>
                    <a:pt x="212" y="39"/>
                    <a:pt x="212" y="39"/>
                    <a:pt x="212" y="39"/>
                  </a:cubicBezTo>
                  <a:cubicBezTo>
                    <a:pt x="214" y="41"/>
                    <a:pt x="214" y="41"/>
                    <a:pt x="214" y="41"/>
                  </a:cubicBezTo>
                  <a:cubicBezTo>
                    <a:pt x="214" y="48"/>
                    <a:pt x="214" y="48"/>
                    <a:pt x="214" y="48"/>
                  </a:cubicBezTo>
                  <a:cubicBezTo>
                    <a:pt x="214" y="48"/>
                    <a:pt x="209" y="53"/>
                    <a:pt x="206" y="54"/>
                  </a:cubicBezTo>
                  <a:cubicBezTo>
                    <a:pt x="203" y="61"/>
                    <a:pt x="203" y="61"/>
                    <a:pt x="203" y="61"/>
                  </a:cubicBezTo>
                  <a:cubicBezTo>
                    <a:pt x="199" y="63"/>
                    <a:pt x="199" y="63"/>
                    <a:pt x="199" y="63"/>
                  </a:cubicBezTo>
                  <a:cubicBezTo>
                    <a:pt x="199" y="70"/>
                    <a:pt x="199" y="70"/>
                    <a:pt x="199" y="70"/>
                  </a:cubicBezTo>
                  <a:cubicBezTo>
                    <a:pt x="201" y="74"/>
                    <a:pt x="201" y="74"/>
                    <a:pt x="201" y="74"/>
                  </a:cubicBezTo>
                  <a:cubicBezTo>
                    <a:pt x="212" y="78"/>
                    <a:pt x="212" y="78"/>
                    <a:pt x="212" y="78"/>
                  </a:cubicBezTo>
                  <a:cubicBezTo>
                    <a:pt x="212" y="80"/>
                    <a:pt x="212" y="80"/>
                    <a:pt x="212" y="80"/>
                  </a:cubicBezTo>
                  <a:cubicBezTo>
                    <a:pt x="218" y="83"/>
                    <a:pt x="218" y="83"/>
                    <a:pt x="218" y="83"/>
                  </a:cubicBezTo>
                  <a:cubicBezTo>
                    <a:pt x="223" y="83"/>
                    <a:pt x="223" y="83"/>
                    <a:pt x="223" y="83"/>
                  </a:cubicBezTo>
                  <a:cubicBezTo>
                    <a:pt x="232" y="91"/>
                    <a:pt x="232" y="91"/>
                    <a:pt x="232" y="91"/>
                  </a:cubicBezTo>
                  <a:cubicBezTo>
                    <a:pt x="227" y="93"/>
                    <a:pt x="227" y="93"/>
                    <a:pt x="227" y="93"/>
                  </a:cubicBezTo>
                  <a:cubicBezTo>
                    <a:pt x="229" y="98"/>
                    <a:pt x="229" y="98"/>
                    <a:pt x="229" y="98"/>
                  </a:cubicBezTo>
                  <a:cubicBezTo>
                    <a:pt x="227" y="100"/>
                    <a:pt x="227" y="100"/>
                    <a:pt x="227" y="100"/>
                  </a:cubicBezTo>
                  <a:cubicBezTo>
                    <a:pt x="227" y="102"/>
                    <a:pt x="227" y="102"/>
                    <a:pt x="227" y="102"/>
                  </a:cubicBezTo>
                  <a:cubicBezTo>
                    <a:pt x="225" y="100"/>
                    <a:pt x="225" y="100"/>
                    <a:pt x="225" y="100"/>
                  </a:cubicBezTo>
                  <a:cubicBezTo>
                    <a:pt x="222" y="100"/>
                    <a:pt x="222" y="100"/>
                    <a:pt x="222" y="100"/>
                  </a:cubicBezTo>
                  <a:cubicBezTo>
                    <a:pt x="218" y="102"/>
                    <a:pt x="218" y="102"/>
                    <a:pt x="218" y="102"/>
                  </a:cubicBezTo>
                  <a:cubicBezTo>
                    <a:pt x="212" y="111"/>
                    <a:pt x="212" y="111"/>
                    <a:pt x="212" y="111"/>
                  </a:cubicBezTo>
                  <a:cubicBezTo>
                    <a:pt x="218" y="113"/>
                    <a:pt x="218" y="113"/>
                    <a:pt x="218" y="113"/>
                  </a:cubicBezTo>
                  <a:cubicBezTo>
                    <a:pt x="227" y="120"/>
                    <a:pt x="227" y="120"/>
                    <a:pt x="227" y="120"/>
                  </a:cubicBezTo>
                  <a:cubicBezTo>
                    <a:pt x="227" y="120"/>
                    <a:pt x="228" y="126"/>
                    <a:pt x="231" y="128"/>
                  </a:cubicBezTo>
                  <a:cubicBezTo>
                    <a:pt x="228" y="137"/>
                    <a:pt x="228" y="137"/>
                    <a:pt x="228" y="137"/>
                  </a:cubicBezTo>
                  <a:cubicBezTo>
                    <a:pt x="232" y="148"/>
                    <a:pt x="232" y="148"/>
                    <a:pt x="232" y="148"/>
                  </a:cubicBezTo>
                  <a:cubicBezTo>
                    <a:pt x="237" y="153"/>
                    <a:pt x="237" y="153"/>
                    <a:pt x="237" y="153"/>
                  </a:cubicBezTo>
                  <a:cubicBezTo>
                    <a:pt x="240" y="154"/>
                    <a:pt x="240" y="154"/>
                    <a:pt x="240" y="154"/>
                  </a:cubicBezTo>
                  <a:cubicBezTo>
                    <a:pt x="240" y="154"/>
                    <a:pt x="246" y="161"/>
                    <a:pt x="248" y="162"/>
                  </a:cubicBezTo>
                  <a:cubicBezTo>
                    <a:pt x="250" y="163"/>
                    <a:pt x="258" y="170"/>
                    <a:pt x="259" y="172"/>
                  </a:cubicBezTo>
                  <a:cubicBezTo>
                    <a:pt x="260" y="175"/>
                    <a:pt x="265" y="182"/>
                    <a:pt x="267" y="183"/>
                  </a:cubicBezTo>
                  <a:cubicBezTo>
                    <a:pt x="267" y="183"/>
                    <a:pt x="267" y="188"/>
                    <a:pt x="268" y="189"/>
                  </a:cubicBezTo>
                  <a:cubicBezTo>
                    <a:pt x="269" y="191"/>
                    <a:pt x="269" y="194"/>
                    <a:pt x="269" y="194"/>
                  </a:cubicBezTo>
                  <a:lnTo>
                    <a:pt x="273" y="200"/>
                  </a:lnTo>
                  <a:close/>
                </a:path>
              </a:pathLst>
            </a:custGeom>
            <a:grpFill/>
            <a:ln w="317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5" name="Text Placeholder 25">
            <a:extLst>
              <a:ext uri="{FF2B5EF4-FFF2-40B4-BE49-F238E27FC236}">
                <a16:creationId xmlns:a16="http://schemas.microsoft.com/office/drawing/2014/main" id="{28C56D2D-51F2-5B70-8D92-DDB1ED8589D2}"/>
              </a:ext>
            </a:extLst>
          </p:cNvPr>
          <p:cNvSpPr>
            <a:spLocks noGrp="1"/>
          </p:cNvSpPr>
          <p:nvPr>
            <p:ph type="body" sz="quarter" idx="16" hasCustomPrompt="1"/>
          </p:nvPr>
        </p:nvSpPr>
        <p:spPr>
          <a:xfrm>
            <a:off x="7972425" y="1946612"/>
            <a:ext cx="3884612" cy="1482388"/>
          </a:xfrm>
          <a:prstGeom prst="rect">
            <a:avLst/>
          </a:prstGeom>
        </p:spPr>
        <p:txBody>
          <a:bodyPr lIns="0" tIns="0" rIns="0" bIns="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velit</a:t>
            </a:r>
            <a:r>
              <a:rPr lang="en-GB"/>
              <a:t> </a:t>
            </a:r>
            <a:r>
              <a:rPr lang="en-GB" err="1"/>
              <a:t>esse</a:t>
            </a:r>
            <a:r>
              <a:rPr lang="en-GB"/>
              <a:t>.</a:t>
            </a:r>
          </a:p>
        </p:txBody>
      </p:sp>
      <p:sp>
        <p:nvSpPr>
          <p:cNvPr id="6" name="Text Placeholder 25">
            <a:extLst>
              <a:ext uri="{FF2B5EF4-FFF2-40B4-BE49-F238E27FC236}">
                <a16:creationId xmlns:a16="http://schemas.microsoft.com/office/drawing/2014/main" id="{2CB105F4-FCE6-95DC-67D3-AF3A47C13432}"/>
              </a:ext>
            </a:extLst>
          </p:cNvPr>
          <p:cNvSpPr>
            <a:spLocks noGrp="1"/>
          </p:cNvSpPr>
          <p:nvPr>
            <p:ph type="body" sz="quarter" idx="15" hasCustomPrompt="1"/>
          </p:nvPr>
        </p:nvSpPr>
        <p:spPr>
          <a:xfrm>
            <a:off x="7972425" y="1371135"/>
            <a:ext cx="2654043" cy="428052"/>
          </a:xfrm>
          <a:prstGeom prst="rect">
            <a:avLst/>
          </a:prstGeom>
        </p:spPr>
        <p:txBody>
          <a:bodyPr lIns="0" tIns="0" rIns="0" bIns="0"/>
          <a:lstStyle>
            <a:lvl1pPr marL="0" indent="0">
              <a:lnSpc>
                <a:spcPct val="100000"/>
              </a:lnSpc>
              <a:buNone/>
              <a:defRPr lang="en-GB" sz="1800" b="1" i="0" kern="1200" dirty="0" smtClean="0">
                <a:solidFill>
                  <a:schemeClr val="accent2"/>
                </a:solidFill>
                <a:latin typeface="+mj-lt"/>
                <a:ea typeface="+mn-ea"/>
                <a:cs typeface="Arial" panose="020B0604020202020204" pitchFamily="34" charset="0"/>
              </a:defRPr>
            </a:lvl1pPr>
          </a:lstStyle>
          <a:p>
            <a:pPr lvl="0"/>
            <a:r>
              <a:rPr lang="en-GB"/>
              <a:t>Subtitle goes here</a:t>
            </a:r>
          </a:p>
        </p:txBody>
      </p:sp>
    </p:spTree>
    <p:extLst>
      <p:ext uri="{BB962C8B-B14F-4D97-AF65-F5344CB8AC3E}">
        <p14:creationId xmlns:p14="http://schemas.microsoft.com/office/powerpoint/2010/main" val="37845092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with content and tabl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4" name="Text Placeholder 25">
            <a:extLst>
              <a:ext uri="{FF2B5EF4-FFF2-40B4-BE49-F238E27FC236}">
                <a16:creationId xmlns:a16="http://schemas.microsoft.com/office/drawing/2014/main" id="{0B2B0023-1CB5-DF3F-7CBC-B2D2686253F2}"/>
              </a:ext>
            </a:extLst>
          </p:cNvPr>
          <p:cNvSpPr>
            <a:spLocks noGrp="1"/>
          </p:cNvSpPr>
          <p:nvPr>
            <p:ph type="body" sz="quarter" idx="14" hasCustomPrompt="1"/>
          </p:nvPr>
        </p:nvSpPr>
        <p:spPr>
          <a:xfrm>
            <a:off x="334962" y="1375095"/>
            <a:ext cx="9719999" cy="268509"/>
          </a:xfrm>
          <a:prstGeom prst="rect">
            <a:avLst/>
          </a:prstGeom>
        </p:spPr>
        <p:txBody>
          <a:bodyPr lIns="0" tIns="0" rIns="0" bIns="0"/>
          <a:lstStyle>
            <a:lvl1pPr marL="0" indent="0">
              <a:lnSpc>
                <a:spcPct val="100000"/>
              </a:lnSpc>
              <a:buNone/>
              <a:defRPr lang="en-GB" sz="1800" b="1" i="0" kern="1200" dirty="0" smtClean="0">
                <a:solidFill>
                  <a:schemeClr val="accent2"/>
                </a:solidFill>
                <a:latin typeface="+mn-lt"/>
                <a:ea typeface="+mn-ea"/>
                <a:cs typeface="Arial" panose="020B0604020202020204" pitchFamily="34" charset="0"/>
              </a:defRPr>
            </a:lvl1pPr>
          </a:lstStyle>
          <a:p>
            <a:pPr lvl="0"/>
            <a:r>
              <a:rPr lang="en-GB"/>
              <a:t>Subtitle goes here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2143021"/>
            <a:ext cx="3380510" cy="4012215"/>
          </a:xfrm>
          <a:prstGeom prst="rect">
            <a:avLst/>
          </a:prstGeom>
        </p:spPr>
        <p:txBody>
          <a:bodyPr lIns="0" tIns="0" rIns="0" bIns="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816139"/>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0" name="Table Placeholder 9">
            <a:extLst>
              <a:ext uri="{FF2B5EF4-FFF2-40B4-BE49-F238E27FC236}">
                <a16:creationId xmlns:a16="http://schemas.microsoft.com/office/drawing/2014/main" id="{52BC7132-4C81-0499-AF06-B1F3C02E256F}"/>
              </a:ext>
            </a:extLst>
          </p:cNvPr>
          <p:cNvSpPr>
            <a:spLocks noGrp="1"/>
          </p:cNvSpPr>
          <p:nvPr>
            <p:ph type="tbl" sz="quarter" idx="16"/>
          </p:nvPr>
        </p:nvSpPr>
        <p:spPr>
          <a:xfrm>
            <a:off x="4035424" y="2143023"/>
            <a:ext cx="7821613" cy="4012218"/>
          </a:xfrm>
          <a:prstGeom prst="rect">
            <a:avLst/>
          </a:prstGeom>
        </p:spPr>
        <p:txBody>
          <a:bodyPr anchor="ctr"/>
          <a:lstStyle>
            <a:lvl1pPr marL="0" indent="0" algn="ctr">
              <a:buFontTx/>
              <a:buNone/>
              <a:defRPr/>
            </a:lvl1pPr>
          </a:lstStyle>
          <a:p>
            <a:endParaRPr lang="en-US"/>
          </a:p>
        </p:txBody>
      </p:sp>
    </p:spTree>
    <p:extLst>
      <p:ext uri="{BB962C8B-B14F-4D97-AF65-F5344CB8AC3E}">
        <p14:creationId xmlns:p14="http://schemas.microsoft.com/office/powerpoint/2010/main" val="40865511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large placeholder">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51453"/>
            <a:ext cx="3380510" cy="705948"/>
          </a:xfrm>
          <a:prstGeom prst="rect">
            <a:avLst/>
          </a:prstGeom>
        </p:spPr>
        <p:txBody>
          <a:bodyPr lIns="0" tIns="0" rIns="0" bIns="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5" name="Straight Connector 4">
            <a:extLst>
              <a:ext uri="{FF2B5EF4-FFF2-40B4-BE49-F238E27FC236}">
                <a16:creationId xmlns:a16="http://schemas.microsoft.com/office/drawing/2014/main" id="{901A0EEA-129B-B6EE-483F-944EF6443745}"/>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 name="Content Placeholder 8">
            <a:extLst>
              <a:ext uri="{FF2B5EF4-FFF2-40B4-BE49-F238E27FC236}">
                <a16:creationId xmlns:a16="http://schemas.microsoft.com/office/drawing/2014/main" id="{21D620F2-E5D7-3E5D-88C5-C5209EF4824D}"/>
              </a:ext>
            </a:extLst>
          </p:cNvPr>
          <p:cNvSpPr>
            <a:spLocks noGrp="1"/>
          </p:cNvSpPr>
          <p:nvPr>
            <p:ph sz="quarter" idx="17" hasCustomPrompt="1"/>
          </p:nvPr>
        </p:nvSpPr>
        <p:spPr>
          <a:xfrm>
            <a:off x="334963" y="2197101"/>
            <a:ext cx="11522076" cy="3941762"/>
          </a:xfrm>
          <a:prstGeom prst="rect">
            <a:avLst/>
          </a:prstGeom>
          <a:solidFill>
            <a:schemeClr val="bg1">
              <a:lumMod val="95000"/>
            </a:schemeClr>
          </a:solidFill>
        </p:spPr>
        <p:txBody>
          <a:bodyPr anchor="ctr"/>
          <a:lstStyle>
            <a:lvl1pPr marL="0" indent="0" algn="ctr">
              <a:buNone/>
              <a:defRPr sz="1800" b="1"/>
            </a:lvl1pPr>
            <a:lvl2pPr marL="242366" indent="0">
              <a:buNone/>
              <a:defRPr/>
            </a:lvl2pPr>
            <a:lvl3pPr marL="484732" indent="0">
              <a:buNone/>
              <a:defRPr/>
            </a:lvl3pPr>
            <a:lvl4pPr marL="727096" indent="0">
              <a:buNone/>
              <a:defRPr/>
            </a:lvl4pPr>
            <a:lvl5pPr marL="969462" indent="0">
              <a:buNone/>
              <a:defRPr/>
            </a:lvl5pPr>
          </a:lstStyle>
          <a:p>
            <a:pPr lvl="0"/>
            <a:r>
              <a:rPr lang="en-GB"/>
              <a:t>Click an icon to choose </a:t>
            </a:r>
            <a:br>
              <a:rPr lang="en-GB"/>
            </a:br>
            <a:r>
              <a:rPr lang="en-GB"/>
              <a:t>the type of content</a:t>
            </a:r>
            <a:endParaRPr lang="en-US"/>
          </a:p>
        </p:txBody>
      </p:sp>
    </p:spTree>
    <p:extLst>
      <p:ext uri="{BB962C8B-B14F-4D97-AF65-F5344CB8AC3E}">
        <p14:creationId xmlns:p14="http://schemas.microsoft.com/office/powerpoint/2010/main" val="16003694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plai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51453"/>
            <a:ext cx="3380510" cy="705948"/>
          </a:xfrm>
          <a:prstGeom prst="rect">
            <a:avLst/>
          </a:prstGeom>
        </p:spPr>
        <p:txBody>
          <a:bodyPr lIns="0" tIns="0" rIns="0" bIns="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5" name="Straight Connector 4">
            <a:extLst>
              <a:ext uri="{FF2B5EF4-FFF2-40B4-BE49-F238E27FC236}">
                <a16:creationId xmlns:a16="http://schemas.microsoft.com/office/drawing/2014/main" id="{901A0EEA-129B-B6EE-483F-944EF6443745}"/>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1421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stat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2" y="1349288"/>
            <a:ext cx="11522075" cy="2153747"/>
          </a:xfrm>
          <a:prstGeom prst="rect">
            <a:avLst/>
          </a:prstGeom>
          <a:solidFill>
            <a:schemeClr val="tx2"/>
          </a:solidFill>
        </p:spPr>
        <p:txBody>
          <a:bodyPr lIns="360000" tIns="360000" rIns="360000" bIns="360000"/>
          <a:lstStyle>
            <a:lvl1pPr marL="0" indent="0" algn="ctr">
              <a:lnSpc>
                <a:spcPct val="100000"/>
              </a:lnSpc>
              <a:buNone/>
              <a:defRPr lang="en-GB" sz="9600" b="1" i="0" kern="1200" dirty="0" smtClean="0">
                <a:solidFill>
                  <a:schemeClr val="bg1"/>
                </a:solidFill>
                <a:latin typeface="+mj-lt"/>
                <a:ea typeface="+mn-ea"/>
                <a:cs typeface="Arial" panose="020B0604020202020204" pitchFamily="34" charset="0"/>
              </a:defRPr>
            </a:lvl1pPr>
          </a:lstStyle>
          <a:p>
            <a:pPr lvl="0"/>
            <a:r>
              <a:rPr lang="en-GB"/>
              <a:t>X%</a:t>
            </a:r>
          </a:p>
        </p:txBody>
      </p:sp>
      <p:sp>
        <p:nvSpPr>
          <p:cNvPr id="4" name="Text Placeholder 25">
            <a:extLst>
              <a:ext uri="{FF2B5EF4-FFF2-40B4-BE49-F238E27FC236}">
                <a16:creationId xmlns:a16="http://schemas.microsoft.com/office/drawing/2014/main" id="{3829DAB7-C887-DD13-F610-B1686B76367E}"/>
              </a:ext>
            </a:extLst>
          </p:cNvPr>
          <p:cNvSpPr>
            <a:spLocks noGrp="1"/>
          </p:cNvSpPr>
          <p:nvPr>
            <p:ph type="body" sz="quarter" idx="16" hasCustomPrompt="1"/>
          </p:nvPr>
        </p:nvSpPr>
        <p:spPr>
          <a:xfrm>
            <a:off x="334963" y="3503036"/>
            <a:ext cx="3840690" cy="1523999"/>
          </a:xfrm>
          <a:prstGeom prst="rect">
            <a:avLst/>
          </a:prstGeom>
          <a:solidFill>
            <a:schemeClr val="accent3"/>
          </a:solidFill>
        </p:spPr>
        <p:txBody>
          <a:bodyPr lIns="360000" tIns="360000" rIns="360000" bIns="360000"/>
          <a:lstStyle>
            <a:lvl1pPr marL="0" indent="0" algn="ctr">
              <a:lnSpc>
                <a:spcPct val="100000"/>
              </a:lnSpc>
              <a:buNone/>
              <a:defRPr lang="en-GB" sz="5400" b="1" i="0" kern="1200" dirty="0" smtClean="0">
                <a:solidFill>
                  <a:schemeClr val="bg1"/>
                </a:solidFill>
                <a:latin typeface="+mj-lt"/>
                <a:ea typeface="+mn-ea"/>
                <a:cs typeface="Arial" panose="020B0604020202020204" pitchFamily="34" charset="0"/>
              </a:defRPr>
            </a:lvl1pPr>
          </a:lstStyle>
          <a:p>
            <a:pPr lvl="0"/>
            <a:r>
              <a:rPr lang="en-GB"/>
              <a:t>xxx</a:t>
            </a:r>
          </a:p>
        </p:txBody>
      </p:sp>
      <p:sp>
        <p:nvSpPr>
          <p:cNvPr id="11" name="Text Placeholder 25">
            <a:extLst>
              <a:ext uri="{FF2B5EF4-FFF2-40B4-BE49-F238E27FC236}">
                <a16:creationId xmlns:a16="http://schemas.microsoft.com/office/drawing/2014/main" id="{A37C29E7-F99B-7C14-2349-CA69F10C5DEA}"/>
              </a:ext>
            </a:extLst>
          </p:cNvPr>
          <p:cNvSpPr>
            <a:spLocks noGrp="1"/>
          </p:cNvSpPr>
          <p:nvPr>
            <p:ph type="body" sz="quarter" idx="17" hasCustomPrompt="1"/>
          </p:nvPr>
        </p:nvSpPr>
        <p:spPr>
          <a:xfrm>
            <a:off x="4175654" y="3503036"/>
            <a:ext cx="3840690" cy="1523999"/>
          </a:xfrm>
          <a:prstGeom prst="rect">
            <a:avLst/>
          </a:prstGeom>
          <a:solidFill>
            <a:schemeClr val="accent3">
              <a:lumMod val="20000"/>
              <a:lumOff val="80000"/>
              <a:alpha val="25000"/>
            </a:schemeClr>
          </a:solidFill>
        </p:spPr>
        <p:txBody>
          <a:bodyPr lIns="360000" tIns="360000" rIns="360000" bIns="360000"/>
          <a:lstStyle>
            <a:lvl1pPr marL="0" indent="0" algn="ctr">
              <a:lnSpc>
                <a:spcPct val="100000"/>
              </a:lnSpc>
              <a:buNone/>
              <a:defRPr lang="en-GB" sz="5400" b="1" i="0" kern="1200" dirty="0" smtClean="0">
                <a:solidFill>
                  <a:schemeClr val="tx2"/>
                </a:solidFill>
                <a:latin typeface="+mj-lt"/>
                <a:ea typeface="+mn-ea"/>
                <a:cs typeface="Arial" panose="020B0604020202020204" pitchFamily="34" charset="0"/>
              </a:defRPr>
            </a:lvl1pPr>
          </a:lstStyle>
          <a:p>
            <a:pPr lvl="0"/>
            <a:r>
              <a:rPr lang="en-GB"/>
              <a:t>xxx</a:t>
            </a:r>
          </a:p>
        </p:txBody>
      </p:sp>
      <p:sp>
        <p:nvSpPr>
          <p:cNvPr id="12" name="Text Placeholder 25">
            <a:extLst>
              <a:ext uri="{FF2B5EF4-FFF2-40B4-BE49-F238E27FC236}">
                <a16:creationId xmlns:a16="http://schemas.microsoft.com/office/drawing/2014/main" id="{448F5131-6117-FEEA-D2A5-3A42B5273937}"/>
              </a:ext>
            </a:extLst>
          </p:cNvPr>
          <p:cNvSpPr>
            <a:spLocks noGrp="1"/>
          </p:cNvSpPr>
          <p:nvPr>
            <p:ph type="body" sz="quarter" idx="18" hasCustomPrompt="1"/>
          </p:nvPr>
        </p:nvSpPr>
        <p:spPr>
          <a:xfrm>
            <a:off x="8016344" y="3503036"/>
            <a:ext cx="3840690" cy="1523999"/>
          </a:xfrm>
          <a:prstGeom prst="rect">
            <a:avLst/>
          </a:prstGeom>
          <a:solidFill>
            <a:schemeClr val="accent3"/>
          </a:solidFill>
        </p:spPr>
        <p:txBody>
          <a:bodyPr lIns="360000" tIns="360000" rIns="360000" bIns="360000"/>
          <a:lstStyle>
            <a:lvl1pPr marL="0" indent="0" algn="ctr">
              <a:lnSpc>
                <a:spcPct val="100000"/>
              </a:lnSpc>
              <a:buNone/>
              <a:defRPr lang="en-GB" sz="5400" b="1" i="0" kern="1200" dirty="0" smtClean="0">
                <a:solidFill>
                  <a:schemeClr val="bg1"/>
                </a:solidFill>
                <a:latin typeface="+mj-lt"/>
                <a:ea typeface="+mn-ea"/>
                <a:cs typeface="Arial" panose="020B0604020202020204" pitchFamily="34" charset="0"/>
              </a:defRPr>
            </a:lvl1pPr>
          </a:lstStyle>
          <a:p>
            <a:pPr lvl="0"/>
            <a:r>
              <a:rPr lang="en-GB"/>
              <a:t>xxx</a:t>
            </a:r>
          </a:p>
        </p:txBody>
      </p:sp>
      <p:cxnSp>
        <p:nvCxnSpPr>
          <p:cNvPr id="13" name="Straight Connector 12">
            <a:extLst>
              <a:ext uri="{FF2B5EF4-FFF2-40B4-BE49-F238E27FC236}">
                <a16:creationId xmlns:a16="http://schemas.microsoft.com/office/drawing/2014/main" id="{F68F0B4F-DAA7-E873-858A-584884466ADE}"/>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5">
            <a:extLst>
              <a:ext uri="{FF2B5EF4-FFF2-40B4-BE49-F238E27FC236}">
                <a16:creationId xmlns:a16="http://schemas.microsoft.com/office/drawing/2014/main" id="{BF1FDAE6-E01F-25F5-3CCE-007580FC8AFF}"/>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Tree>
    <p:extLst>
      <p:ext uri="{BB962C8B-B14F-4D97-AF65-F5344CB8AC3E}">
        <p14:creationId xmlns:p14="http://schemas.microsoft.com/office/powerpoint/2010/main" val="33215822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stats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49289"/>
            <a:ext cx="5328000" cy="1774912"/>
          </a:xfrm>
          <a:prstGeom prst="rect">
            <a:avLst/>
          </a:prstGeom>
          <a:solidFill>
            <a:schemeClr val="tx2"/>
          </a:solidFill>
        </p:spPr>
        <p:txBody>
          <a:bodyPr lIns="360000" tIns="360000" rIns="360000" bIns="360000"/>
          <a:lstStyle>
            <a:lvl1pPr marL="0" indent="0" algn="l">
              <a:lnSpc>
                <a:spcPct val="100000"/>
              </a:lnSpc>
              <a:buNone/>
              <a:defRPr lang="en-GB" sz="8000" b="1" i="0" kern="1200" dirty="0" smtClean="0">
                <a:solidFill>
                  <a:schemeClr val="bg1"/>
                </a:solidFill>
                <a:latin typeface="+mj-lt"/>
                <a:ea typeface="+mn-ea"/>
                <a:cs typeface="Arial" panose="020B0604020202020204" pitchFamily="34" charset="0"/>
              </a:defRPr>
            </a:lvl1pPr>
          </a:lstStyle>
          <a:p>
            <a:pPr lvl="0"/>
            <a:r>
              <a:rPr lang="en-GB"/>
              <a:t>X%</a:t>
            </a:r>
          </a:p>
        </p:txBody>
      </p:sp>
      <p:cxnSp>
        <p:nvCxnSpPr>
          <p:cNvPr id="13" name="Straight Connector 12">
            <a:extLst>
              <a:ext uri="{FF2B5EF4-FFF2-40B4-BE49-F238E27FC236}">
                <a16:creationId xmlns:a16="http://schemas.microsoft.com/office/drawing/2014/main" id="{F68F0B4F-DAA7-E873-858A-584884466ADE}"/>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5">
            <a:extLst>
              <a:ext uri="{FF2B5EF4-FFF2-40B4-BE49-F238E27FC236}">
                <a16:creationId xmlns:a16="http://schemas.microsoft.com/office/drawing/2014/main" id="{BF1FDAE6-E01F-25F5-3CCE-007580FC8AFF}"/>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2" name="Text Placeholder 25">
            <a:extLst>
              <a:ext uri="{FF2B5EF4-FFF2-40B4-BE49-F238E27FC236}">
                <a16:creationId xmlns:a16="http://schemas.microsoft.com/office/drawing/2014/main" id="{CAD08DCD-CA33-667B-F38C-19357DD7E394}"/>
              </a:ext>
            </a:extLst>
          </p:cNvPr>
          <p:cNvSpPr>
            <a:spLocks noGrp="1"/>
          </p:cNvSpPr>
          <p:nvPr>
            <p:ph type="body" sz="quarter" idx="16" hasCustomPrompt="1"/>
          </p:nvPr>
        </p:nvSpPr>
        <p:spPr>
          <a:xfrm>
            <a:off x="334963" y="3124201"/>
            <a:ext cx="5328000" cy="901699"/>
          </a:xfrm>
          <a:prstGeom prst="rect">
            <a:avLst/>
          </a:prstGeom>
          <a:solidFill>
            <a:schemeClr val="accent5"/>
          </a:solidFill>
        </p:spPr>
        <p:txBody>
          <a:bodyPr lIns="180000" tIns="180000" rIns="180000" bIns="180000"/>
          <a:lstStyle>
            <a:lvl1pPr marL="0" indent="0" algn="l">
              <a:lnSpc>
                <a:spcPct val="100000"/>
              </a:lnSpc>
              <a:buNone/>
              <a:defRPr lang="en-GB" sz="2000" b="0" i="0" kern="1200" dirty="0" smtClean="0">
                <a:solidFill>
                  <a:schemeClr val="bg1"/>
                </a:solidFill>
                <a:latin typeface="+mj-lt"/>
                <a:ea typeface="+mn-ea"/>
                <a:cs typeface="Arial" panose="020B0604020202020204" pitchFamily="34" charset="0"/>
              </a:defRPr>
            </a:lvl1pPr>
          </a:lstStyle>
          <a:p>
            <a:pPr lvl="0"/>
            <a:r>
              <a:rPr lang="en-GB"/>
              <a:t>Text goes here</a:t>
            </a:r>
          </a:p>
        </p:txBody>
      </p:sp>
      <p:sp>
        <p:nvSpPr>
          <p:cNvPr id="5" name="Text Placeholder 25">
            <a:extLst>
              <a:ext uri="{FF2B5EF4-FFF2-40B4-BE49-F238E27FC236}">
                <a16:creationId xmlns:a16="http://schemas.microsoft.com/office/drawing/2014/main" id="{EFC6E737-7832-19FE-9801-7C99287819A1}"/>
              </a:ext>
            </a:extLst>
          </p:cNvPr>
          <p:cNvSpPr>
            <a:spLocks noGrp="1"/>
          </p:cNvSpPr>
          <p:nvPr>
            <p:ph type="body" sz="quarter" idx="17" hasCustomPrompt="1"/>
          </p:nvPr>
        </p:nvSpPr>
        <p:spPr>
          <a:xfrm>
            <a:off x="6041162" y="1349289"/>
            <a:ext cx="5292000" cy="1774912"/>
          </a:xfrm>
          <a:prstGeom prst="rect">
            <a:avLst/>
          </a:prstGeom>
          <a:solidFill>
            <a:schemeClr val="tx2"/>
          </a:solidFill>
        </p:spPr>
        <p:txBody>
          <a:bodyPr lIns="360000" tIns="360000" rIns="360000" bIns="360000"/>
          <a:lstStyle>
            <a:lvl1pPr marL="0" indent="0" algn="l">
              <a:lnSpc>
                <a:spcPct val="100000"/>
              </a:lnSpc>
              <a:buNone/>
              <a:defRPr lang="en-GB" sz="8000" b="1" i="0" kern="1200" dirty="0" smtClean="0">
                <a:solidFill>
                  <a:schemeClr val="bg1"/>
                </a:solidFill>
                <a:latin typeface="+mj-lt"/>
                <a:ea typeface="+mn-ea"/>
                <a:cs typeface="Arial" panose="020B0604020202020204" pitchFamily="34" charset="0"/>
              </a:defRPr>
            </a:lvl1pPr>
          </a:lstStyle>
          <a:p>
            <a:pPr lvl="0"/>
            <a:r>
              <a:rPr lang="en-GB"/>
              <a:t>X%</a:t>
            </a:r>
          </a:p>
        </p:txBody>
      </p:sp>
      <p:sp>
        <p:nvSpPr>
          <p:cNvPr id="7" name="Text Placeholder 25">
            <a:extLst>
              <a:ext uri="{FF2B5EF4-FFF2-40B4-BE49-F238E27FC236}">
                <a16:creationId xmlns:a16="http://schemas.microsoft.com/office/drawing/2014/main" id="{F7F1F64C-9D08-9762-67C9-985EDF3A21C1}"/>
              </a:ext>
            </a:extLst>
          </p:cNvPr>
          <p:cNvSpPr>
            <a:spLocks noGrp="1"/>
          </p:cNvSpPr>
          <p:nvPr>
            <p:ph type="body" sz="quarter" idx="18" hasCustomPrompt="1"/>
          </p:nvPr>
        </p:nvSpPr>
        <p:spPr>
          <a:xfrm>
            <a:off x="6041162" y="3124201"/>
            <a:ext cx="5292000" cy="901699"/>
          </a:xfrm>
          <a:prstGeom prst="rect">
            <a:avLst/>
          </a:prstGeom>
          <a:solidFill>
            <a:schemeClr val="accent5"/>
          </a:solidFill>
        </p:spPr>
        <p:txBody>
          <a:bodyPr lIns="180000" tIns="180000" rIns="180000" bIns="180000"/>
          <a:lstStyle>
            <a:lvl1pPr marL="0" indent="0" algn="l">
              <a:lnSpc>
                <a:spcPct val="100000"/>
              </a:lnSpc>
              <a:buNone/>
              <a:defRPr lang="en-GB" sz="2000" b="0" i="0" kern="1200" dirty="0" smtClean="0">
                <a:solidFill>
                  <a:schemeClr val="bg1"/>
                </a:solidFill>
                <a:latin typeface="+mj-lt"/>
                <a:ea typeface="+mn-ea"/>
                <a:cs typeface="Arial" panose="020B0604020202020204" pitchFamily="34" charset="0"/>
              </a:defRPr>
            </a:lvl1pPr>
          </a:lstStyle>
          <a:p>
            <a:pPr lvl="0"/>
            <a:r>
              <a:rPr lang="en-GB"/>
              <a:t>Text goes here</a:t>
            </a:r>
          </a:p>
        </p:txBody>
      </p:sp>
      <p:sp>
        <p:nvSpPr>
          <p:cNvPr id="8" name="Text Placeholder 25">
            <a:extLst>
              <a:ext uri="{FF2B5EF4-FFF2-40B4-BE49-F238E27FC236}">
                <a16:creationId xmlns:a16="http://schemas.microsoft.com/office/drawing/2014/main" id="{EB79AAC6-7755-C777-E0DA-90B98A332436}"/>
              </a:ext>
            </a:extLst>
          </p:cNvPr>
          <p:cNvSpPr>
            <a:spLocks noGrp="1"/>
          </p:cNvSpPr>
          <p:nvPr>
            <p:ph type="body" sz="quarter" idx="19" hasCustomPrompt="1"/>
          </p:nvPr>
        </p:nvSpPr>
        <p:spPr>
          <a:xfrm>
            <a:off x="334963" y="4346990"/>
            <a:ext cx="3424237" cy="647695"/>
          </a:xfrm>
          <a:prstGeom prst="rect">
            <a:avLst/>
          </a:prstGeom>
          <a:solidFill>
            <a:schemeClr val="accent2"/>
          </a:solidFill>
        </p:spPr>
        <p:txBody>
          <a:bodyPr lIns="180000" tIns="0" rIns="180000" bIns="0" anchor="ctr"/>
          <a:lstStyle>
            <a:lvl1pPr marL="0" indent="0" algn="ctr">
              <a:lnSpc>
                <a:spcPct val="100000"/>
              </a:lnSpc>
              <a:buNone/>
              <a:defRPr lang="en-GB" sz="3200" b="1" i="0" kern="1200" dirty="0" smtClean="0">
                <a:solidFill>
                  <a:schemeClr val="bg1"/>
                </a:solidFill>
                <a:latin typeface="+mj-lt"/>
                <a:ea typeface="+mn-ea"/>
                <a:cs typeface="Arial" panose="020B0604020202020204" pitchFamily="34" charset="0"/>
              </a:defRPr>
            </a:lvl1pPr>
          </a:lstStyle>
          <a:p>
            <a:pPr lvl="0"/>
            <a:r>
              <a:rPr lang="en-GB"/>
              <a:t>Text</a:t>
            </a:r>
          </a:p>
        </p:txBody>
      </p:sp>
      <p:sp>
        <p:nvSpPr>
          <p:cNvPr id="9" name="Text Placeholder 25">
            <a:extLst>
              <a:ext uri="{FF2B5EF4-FFF2-40B4-BE49-F238E27FC236}">
                <a16:creationId xmlns:a16="http://schemas.microsoft.com/office/drawing/2014/main" id="{C1AF82B0-7F33-C178-2A34-0B0635058F24}"/>
              </a:ext>
            </a:extLst>
          </p:cNvPr>
          <p:cNvSpPr>
            <a:spLocks noGrp="1"/>
          </p:cNvSpPr>
          <p:nvPr>
            <p:ph type="body" sz="quarter" idx="20" hasCustomPrompt="1"/>
          </p:nvPr>
        </p:nvSpPr>
        <p:spPr>
          <a:xfrm>
            <a:off x="334963" y="4994685"/>
            <a:ext cx="3424237" cy="971728"/>
          </a:xfrm>
          <a:prstGeom prst="rect">
            <a:avLst/>
          </a:prstGeom>
          <a:solidFill>
            <a:schemeClr val="accent2">
              <a:lumMod val="20000"/>
              <a:lumOff val="80000"/>
              <a:alpha val="50466"/>
            </a:schemeClr>
          </a:solidFill>
        </p:spPr>
        <p:txBody>
          <a:bodyPr lIns="180000" tIns="180000" rIns="180000" bIns="180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16" name="Text Placeholder 25">
            <a:extLst>
              <a:ext uri="{FF2B5EF4-FFF2-40B4-BE49-F238E27FC236}">
                <a16:creationId xmlns:a16="http://schemas.microsoft.com/office/drawing/2014/main" id="{92FCA347-A821-B800-0089-606C2F89F660}"/>
              </a:ext>
            </a:extLst>
          </p:cNvPr>
          <p:cNvSpPr>
            <a:spLocks noGrp="1"/>
          </p:cNvSpPr>
          <p:nvPr>
            <p:ph type="body" sz="quarter" idx="21" hasCustomPrompt="1"/>
          </p:nvPr>
        </p:nvSpPr>
        <p:spPr>
          <a:xfrm>
            <a:off x="4121944" y="4346990"/>
            <a:ext cx="3424237" cy="647695"/>
          </a:xfrm>
          <a:prstGeom prst="rect">
            <a:avLst/>
          </a:prstGeom>
          <a:solidFill>
            <a:schemeClr val="accent2"/>
          </a:solidFill>
        </p:spPr>
        <p:txBody>
          <a:bodyPr lIns="180000" tIns="0" rIns="180000" bIns="0" anchor="ctr"/>
          <a:lstStyle>
            <a:lvl1pPr marL="0" indent="0" algn="ctr">
              <a:lnSpc>
                <a:spcPct val="100000"/>
              </a:lnSpc>
              <a:buNone/>
              <a:defRPr lang="en-GB" sz="3200" b="1" i="0" kern="1200" dirty="0" smtClean="0">
                <a:solidFill>
                  <a:schemeClr val="bg1"/>
                </a:solidFill>
                <a:latin typeface="+mj-lt"/>
                <a:ea typeface="+mn-ea"/>
                <a:cs typeface="Arial" panose="020B0604020202020204" pitchFamily="34" charset="0"/>
              </a:defRPr>
            </a:lvl1pPr>
          </a:lstStyle>
          <a:p>
            <a:pPr lvl="0"/>
            <a:r>
              <a:rPr lang="en-GB"/>
              <a:t>Text</a:t>
            </a:r>
          </a:p>
        </p:txBody>
      </p:sp>
      <p:sp>
        <p:nvSpPr>
          <p:cNvPr id="17" name="Text Placeholder 25">
            <a:extLst>
              <a:ext uri="{FF2B5EF4-FFF2-40B4-BE49-F238E27FC236}">
                <a16:creationId xmlns:a16="http://schemas.microsoft.com/office/drawing/2014/main" id="{D12DCC43-D99E-16B0-5B0D-BC213A3E91A4}"/>
              </a:ext>
            </a:extLst>
          </p:cNvPr>
          <p:cNvSpPr>
            <a:spLocks noGrp="1"/>
          </p:cNvSpPr>
          <p:nvPr>
            <p:ph type="body" sz="quarter" idx="22" hasCustomPrompt="1"/>
          </p:nvPr>
        </p:nvSpPr>
        <p:spPr>
          <a:xfrm>
            <a:off x="4121944" y="4994685"/>
            <a:ext cx="3424237" cy="971728"/>
          </a:xfrm>
          <a:prstGeom prst="rect">
            <a:avLst/>
          </a:prstGeom>
          <a:solidFill>
            <a:schemeClr val="accent2">
              <a:lumMod val="20000"/>
              <a:lumOff val="80000"/>
              <a:alpha val="50466"/>
            </a:schemeClr>
          </a:solidFill>
        </p:spPr>
        <p:txBody>
          <a:bodyPr lIns="180000" tIns="180000" rIns="180000" bIns="180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20" name="Text Placeholder 25">
            <a:extLst>
              <a:ext uri="{FF2B5EF4-FFF2-40B4-BE49-F238E27FC236}">
                <a16:creationId xmlns:a16="http://schemas.microsoft.com/office/drawing/2014/main" id="{0FA1E3DD-481B-BBAF-EB77-EAA100E7BCC7}"/>
              </a:ext>
            </a:extLst>
          </p:cNvPr>
          <p:cNvSpPr>
            <a:spLocks noGrp="1"/>
          </p:cNvSpPr>
          <p:nvPr>
            <p:ph type="body" sz="quarter" idx="23" hasCustomPrompt="1"/>
          </p:nvPr>
        </p:nvSpPr>
        <p:spPr>
          <a:xfrm>
            <a:off x="7908925" y="4346990"/>
            <a:ext cx="3424237" cy="647695"/>
          </a:xfrm>
          <a:prstGeom prst="rect">
            <a:avLst/>
          </a:prstGeom>
          <a:solidFill>
            <a:schemeClr val="accent2"/>
          </a:solidFill>
        </p:spPr>
        <p:txBody>
          <a:bodyPr lIns="180000" tIns="0" rIns="180000" bIns="0" anchor="ctr"/>
          <a:lstStyle>
            <a:lvl1pPr marL="0" indent="0" algn="ctr">
              <a:lnSpc>
                <a:spcPct val="100000"/>
              </a:lnSpc>
              <a:buNone/>
              <a:defRPr lang="en-GB" sz="3200" b="1" i="0" kern="1200" dirty="0" smtClean="0">
                <a:solidFill>
                  <a:schemeClr val="bg1"/>
                </a:solidFill>
                <a:latin typeface="+mj-lt"/>
                <a:ea typeface="+mn-ea"/>
                <a:cs typeface="Arial" panose="020B0604020202020204" pitchFamily="34" charset="0"/>
              </a:defRPr>
            </a:lvl1pPr>
          </a:lstStyle>
          <a:p>
            <a:pPr lvl="0"/>
            <a:r>
              <a:rPr lang="en-GB"/>
              <a:t>Text</a:t>
            </a:r>
          </a:p>
        </p:txBody>
      </p:sp>
      <p:sp>
        <p:nvSpPr>
          <p:cNvPr id="21" name="Text Placeholder 25">
            <a:extLst>
              <a:ext uri="{FF2B5EF4-FFF2-40B4-BE49-F238E27FC236}">
                <a16:creationId xmlns:a16="http://schemas.microsoft.com/office/drawing/2014/main" id="{32333232-7F3B-B2F1-40EB-E16222477ECE}"/>
              </a:ext>
            </a:extLst>
          </p:cNvPr>
          <p:cNvSpPr>
            <a:spLocks noGrp="1"/>
          </p:cNvSpPr>
          <p:nvPr>
            <p:ph type="body" sz="quarter" idx="24" hasCustomPrompt="1"/>
          </p:nvPr>
        </p:nvSpPr>
        <p:spPr>
          <a:xfrm>
            <a:off x="7908925" y="4994685"/>
            <a:ext cx="3424237" cy="971728"/>
          </a:xfrm>
          <a:prstGeom prst="rect">
            <a:avLst/>
          </a:prstGeom>
          <a:solidFill>
            <a:schemeClr val="accent2">
              <a:lumMod val="20000"/>
              <a:lumOff val="80000"/>
              <a:alpha val="50466"/>
            </a:schemeClr>
          </a:solidFill>
        </p:spPr>
        <p:txBody>
          <a:bodyPr lIns="180000" tIns="180000" rIns="180000" bIns="180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Text goes here</a:t>
            </a:r>
          </a:p>
        </p:txBody>
      </p:sp>
    </p:spTree>
    <p:extLst>
      <p:ext uri="{BB962C8B-B14F-4D97-AF65-F5344CB8AC3E}">
        <p14:creationId xmlns:p14="http://schemas.microsoft.com/office/powerpoint/2010/main" val="31115703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timelin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cxnSp>
        <p:nvCxnSpPr>
          <p:cNvPr id="13" name="Straight Connector 12">
            <a:extLst>
              <a:ext uri="{FF2B5EF4-FFF2-40B4-BE49-F238E27FC236}">
                <a16:creationId xmlns:a16="http://schemas.microsoft.com/office/drawing/2014/main" id="{F68F0B4F-DAA7-E873-858A-584884466ADE}"/>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5">
            <a:extLst>
              <a:ext uri="{FF2B5EF4-FFF2-40B4-BE49-F238E27FC236}">
                <a16:creationId xmlns:a16="http://schemas.microsoft.com/office/drawing/2014/main" id="{BF1FDAE6-E01F-25F5-3CCE-007580FC8AFF}"/>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2" name="Text Placeholder 25">
            <a:extLst>
              <a:ext uri="{FF2B5EF4-FFF2-40B4-BE49-F238E27FC236}">
                <a16:creationId xmlns:a16="http://schemas.microsoft.com/office/drawing/2014/main" id="{CAD08DCD-CA33-667B-F38C-19357DD7E394}"/>
              </a:ext>
            </a:extLst>
          </p:cNvPr>
          <p:cNvSpPr>
            <a:spLocks noGrp="1"/>
          </p:cNvSpPr>
          <p:nvPr>
            <p:ph type="body" sz="quarter" idx="16" hasCustomPrompt="1"/>
          </p:nvPr>
        </p:nvSpPr>
        <p:spPr>
          <a:xfrm>
            <a:off x="334963" y="1349287"/>
            <a:ext cx="2700337" cy="1440000"/>
          </a:xfrm>
          <a:prstGeom prst="rect">
            <a:avLst/>
          </a:prstGeom>
          <a:solidFill>
            <a:schemeClr val="accent5">
              <a:lumMod val="20000"/>
              <a:lumOff val="80000"/>
              <a:alpha val="50000"/>
            </a:schemeClr>
          </a:solidFill>
        </p:spPr>
        <p:txBody>
          <a:bodyPr lIns="72000" tIns="72000" rIns="72000" bIns="72000" anchor="ctr"/>
          <a:lstStyle>
            <a:lvl1pPr marL="0" indent="0" algn="ctr">
              <a:lnSpc>
                <a:spcPct val="100000"/>
              </a:lnSpc>
              <a:buNone/>
              <a:defRPr lang="en-GB" sz="20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18" name="Text Placeholder 25">
            <a:extLst>
              <a:ext uri="{FF2B5EF4-FFF2-40B4-BE49-F238E27FC236}">
                <a16:creationId xmlns:a16="http://schemas.microsoft.com/office/drawing/2014/main" id="{E761AB56-1E71-C948-E90E-F045ADBDF7D2}"/>
              </a:ext>
            </a:extLst>
          </p:cNvPr>
          <p:cNvSpPr>
            <a:spLocks noGrp="1"/>
          </p:cNvSpPr>
          <p:nvPr>
            <p:ph type="body" sz="quarter" idx="17" hasCustomPrompt="1"/>
          </p:nvPr>
        </p:nvSpPr>
        <p:spPr>
          <a:xfrm>
            <a:off x="3979863" y="1349287"/>
            <a:ext cx="2700337" cy="1440000"/>
          </a:xfrm>
          <a:prstGeom prst="rect">
            <a:avLst/>
          </a:prstGeom>
          <a:solidFill>
            <a:schemeClr val="accent5">
              <a:lumMod val="20000"/>
              <a:lumOff val="80000"/>
              <a:alpha val="50000"/>
            </a:schemeClr>
          </a:solidFill>
        </p:spPr>
        <p:txBody>
          <a:bodyPr lIns="72000" tIns="72000" rIns="72000" bIns="72000" anchor="ctr"/>
          <a:lstStyle>
            <a:lvl1pPr marL="0" indent="0" algn="ctr">
              <a:lnSpc>
                <a:spcPct val="100000"/>
              </a:lnSpc>
              <a:buNone/>
              <a:defRPr lang="en-GB" sz="20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19" name="Pentagon 18">
            <a:extLst>
              <a:ext uri="{FF2B5EF4-FFF2-40B4-BE49-F238E27FC236}">
                <a16:creationId xmlns:a16="http://schemas.microsoft.com/office/drawing/2014/main" id="{242C19FB-9033-FED5-CB9B-717D4AA24B4D}"/>
              </a:ext>
            </a:extLst>
          </p:cNvPr>
          <p:cNvSpPr/>
          <p:nvPr userDrawn="1"/>
        </p:nvSpPr>
        <p:spPr>
          <a:xfrm>
            <a:off x="3213100" y="1884593"/>
            <a:ext cx="588963" cy="369387"/>
          </a:xfrm>
          <a:prstGeom prst="homePlate">
            <a:avLst>
              <a:gd name="adj" fmla="val 34314"/>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Pentagon 21">
            <a:extLst>
              <a:ext uri="{FF2B5EF4-FFF2-40B4-BE49-F238E27FC236}">
                <a16:creationId xmlns:a16="http://schemas.microsoft.com/office/drawing/2014/main" id="{4B736FB6-131B-6BB0-2F9D-862F5ACDB8D1}"/>
              </a:ext>
            </a:extLst>
          </p:cNvPr>
          <p:cNvSpPr/>
          <p:nvPr userDrawn="1"/>
        </p:nvSpPr>
        <p:spPr>
          <a:xfrm>
            <a:off x="6858000" y="1884593"/>
            <a:ext cx="588963" cy="369387"/>
          </a:xfrm>
          <a:prstGeom prst="homePlate">
            <a:avLst>
              <a:gd name="adj" fmla="val 34314"/>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 Placeholder 25">
            <a:extLst>
              <a:ext uri="{FF2B5EF4-FFF2-40B4-BE49-F238E27FC236}">
                <a16:creationId xmlns:a16="http://schemas.microsoft.com/office/drawing/2014/main" id="{7B46A96F-2A34-D114-6F09-B77AE003F056}"/>
              </a:ext>
            </a:extLst>
          </p:cNvPr>
          <p:cNvSpPr>
            <a:spLocks noGrp="1"/>
          </p:cNvSpPr>
          <p:nvPr>
            <p:ph type="body" sz="quarter" idx="18" hasCustomPrompt="1"/>
          </p:nvPr>
        </p:nvSpPr>
        <p:spPr>
          <a:xfrm>
            <a:off x="7624763" y="1349287"/>
            <a:ext cx="2700337" cy="1440000"/>
          </a:xfrm>
          <a:prstGeom prst="rect">
            <a:avLst/>
          </a:prstGeom>
          <a:solidFill>
            <a:schemeClr val="accent5">
              <a:lumMod val="20000"/>
              <a:lumOff val="80000"/>
              <a:alpha val="50000"/>
            </a:schemeClr>
          </a:solidFill>
        </p:spPr>
        <p:txBody>
          <a:bodyPr lIns="72000" tIns="72000" rIns="72000" bIns="72000" anchor="ctr"/>
          <a:lstStyle>
            <a:lvl1pPr marL="0" indent="0" algn="ctr">
              <a:lnSpc>
                <a:spcPct val="100000"/>
              </a:lnSpc>
              <a:buNone/>
              <a:defRPr lang="en-GB" sz="20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24" name="Pentagon 23">
            <a:extLst>
              <a:ext uri="{FF2B5EF4-FFF2-40B4-BE49-F238E27FC236}">
                <a16:creationId xmlns:a16="http://schemas.microsoft.com/office/drawing/2014/main" id="{9D432187-D67E-D64C-8912-8D5582F5FB31}"/>
              </a:ext>
            </a:extLst>
          </p:cNvPr>
          <p:cNvSpPr/>
          <p:nvPr userDrawn="1"/>
        </p:nvSpPr>
        <p:spPr>
          <a:xfrm rot="5400000">
            <a:off x="8680449" y="3071220"/>
            <a:ext cx="588963" cy="369387"/>
          </a:xfrm>
          <a:prstGeom prst="homePlate">
            <a:avLst>
              <a:gd name="adj" fmla="val 34314"/>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 Placeholder 25">
            <a:extLst>
              <a:ext uri="{FF2B5EF4-FFF2-40B4-BE49-F238E27FC236}">
                <a16:creationId xmlns:a16="http://schemas.microsoft.com/office/drawing/2014/main" id="{935E4C5C-6C55-1C1B-6900-26C6FA3B825C}"/>
              </a:ext>
            </a:extLst>
          </p:cNvPr>
          <p:cNvSpPr>
            <a:spLocks noGrp="1"/>
          </p:cNvSpPr>
          <p:nvPr>
            <p:ph type="body" sz="quarter" idx="19" hasCustomPrompt="1"/>
          </p:nvPr>
        </p:nvSpPr>
        <p:spPr>
          <a:xfrm>
            <a:off x="334963" y="3722540"/>
            <a:ext cx="2700337" cy="1440000"/>
          </a:xfrm>
          <a:prstGeom prst="rect">
            <a:avLst/>
          </a:prstGeom>
          <a:solidFill>
            <a:schemeClr val="accent5">
              <a:lumMod val="20000"/>
              <a:lumOff val="80000"/>
              <a:alpha val="50000"/>
            </a:schemeClr>
          </a:solidFill>
        </p:spPr>
        <p:txBody>
          <a:bodyPr lIns="72000" tIns="72000" rIns="72000" bIns="72000" anchor="ctr"/>
          <a:lstStyle>
            <a:lvl1pPr marL="0" indent="0" algn="ctr">
              <a:lnSpc>
                <a:spcPct val="100000"/>
              </a:lnSpc>
              <a:buNone/>
              <a:defRPr lang="en-GB" sz="20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26" name="Text Placeholder 25">
            <a:extLst>
              <a:ext uri="{FF2B5EF4-FFF2-40B4-BE49-F238E27FC236}">
                <a16:creationId xmlns:a16="http://schemas.microsoft.com/office/drawing/2014/main" id="{D0C8A8A9-CD73-C9FC-3EFA-C6F089FE32D1}"/>
              </a:ext>
            </a:extLst>
          </p:cNvPr>
          <p:cNvSpPr>
            <a:spLocks noGrp="1"/>
          </p:cNvSpPr>
          <p:nvPr>
            <p:ph type="body" sz="quarter" idx="20" hasCustomPrompt="1"/>
          </p:nvPr>
        </p:nvSpPr>
        <p:spPr>
          <a:xfrm>
            <a:off x="3979863" y="3722540"/>
            <a:ext cx="2700337" cy="1440000"/>
          </a:xfrm>
          <a:prstGeom prst="rect">
            <a:avLst/>
          </a:prstGeom>
          <a:solidFill>
            <a:schemeClr val="accent5">
              <a:lumMod val="20000"/>
              <a:lumOff val="80000"/>
              <a:alpha val="50000"/>
            </a:schemeClr>
          </a:solidFill>
        </p:spPr>
        <p:txBody>
          <a:bodyPr lIns="72000" tIns="72000" rIns="72000" bIns="72000" anchor="ctr"/>
          <a:lstStyle>
            <a:lvl1pPr marL="0" indent="0" algn="ctr">
              <a:lnSpc>
                <a:spcPct val="100000"/>
              </a:lnSpc>
              <a:buNone/>
              <a:defRPr lang="en-GB" sz="20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27" name="Text Placeholder 25">
            <a:extLst>
              <a:ext uri="{FF2B5EF4-FFF2-40B4-BE49-F238E27FC236}">
                <a16:creationId xmlns:a16="http://schemas.microsoft.com/office/drawing/2014/main" id="{14E1B9D7-8E9E-EAAC-C1DD-8B6AC6C6B355}"/>
              </a:ext>
            </a:extLst>
          </p:cNvPr>
          <p:cNvSpPr>
            <a:spLocks noGrp="1"/>
          </p:cNvSpPr>
          <p:nvPr>
            <p:ph type="body" sz="quarter" idx="21" hasCustomPrompt="1"/>
          </p:nvPr>
        </p:nvSpPr>
        <p:spPr>
          <a:xfrm>
            <a:off x="7624763" y="3722540"/>
            <a:ext cx="2700337" cy="1440000"/>
          </a:xfrm>
          <a:prstGeom prst="rect">
            <a:avLst/>
          </a:prstGeom>
          <a:solidFill>
            <a:schemeClr val="accent5">
              <a:lumMod val="20000"/>
              <a:lumOff val="80000"/>
              <a:alpha val="50000"/>
            </a:schemeClr>
          </a:solidFill>
        </p:spPr>
        <p:txBody>
          <a:bodyPr lIns="72000" tIns="72000" rIns="72000" bIns="72000" anchor="ctr"/>
          <a:lstStyle>
            <a:lvl1pPr marL="0" indent="0" algn="ctr">
              <a:lnSpc>
                <a:spcPct val="100000"/>
              </a:lnSpc>
              <a:buNone/>
              <a:defRPr lang="en-GB" sz="2000" b="0" i="0" kern="1200" dirty="0" smtClean="0">
                <a:solidFill>
                  <a:schemeClr val="tx2"/>
                </a:solidFill>
                <a:latin typeface="+mj-lt"/>
                <a:ea typeface="+mn-ea"/>
                <a:cs typeface="Arial" panose="020B0604020202020204" pitchFamily="34" charset="0"/>
              </a:defRPr>
            </a:lvl1pPr>
          </a:lstStyle>
          <a:p>
            <a:pPr lvl="0"/>
            <a:r>
              <a:rPr lang="en-GB"/>
              <a:t>Text goes here</a:t>
            </a:r>
          </a:p>
        </p:txBody>
      </p:sp>
      <p:sp>
        <p:nvSpPr>
          <p:cNvPr id="28" name="Pentagon 27">
            <a:extLst>
              <a:ext uri="{FF2B5EF4-FFF2-40B4-BE49-F238E27FC236}">
                <a16:creationId xmlns:a16="http://schemas.microsoft.com/office/drawing/2014/main" id="{E89F8C1E-748A-4DF7-1816-DB8E5E0E4189}"/>
              </a:ext>
            </a:extLst>
          </p:cNvPr>
          <p:cNvSpPr/>
          <p:nvPr userDrawn="1"/>
        </p:nvSpPr>
        <p:spPr>
          <a:xfrm rot="10800000">
            <a:off x="6858000" y="4259493"/>
            <a:ext cx="588963" cy="369387"/>
          </a:xfrm>
          <a:prstGeom prst="homePlate">
            <a:avLst>
              <a:gd name="adj" fmla="val 34314"/>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Pentagon 28">
            <a:extLst>
              <a:ext uri="{FF2B5EF4-FFF2-40B4-BE49-F238E27FC236}">
                <a16:creationId xmlns:a16="http://schemas.microsoft.com/office/drawing/2014/main" id="{31F824EE-3F4E-D780-E73E-8847048166F8}"/>
              </a:ext>
            </a:extLst>
          </p:cNvPr>
          <p:cNvSpPr/>
          <p:nvPr userDrawn="1"/>
        </p:nvSpPr>
        <p:spPr>
          <a:xfrm rot="10800000">
            <a:off x="3213099" y="4259493"/>
            <a:ext cx="588963" cy="369387"/>
          </a:xfrm>
          <a:prstGeom prst="homePlate">
            <a:avLst>
              <a:gd name="adj" fmla="val 34314"/>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99319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large stat with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454024"/>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992562" y="4734000"/>
            <a:ext cx="5202237" cy="967691"/>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8" name="Text Placeholder 25">
            <a:extLst>
              <a:ext uri="{FF2B5EF4-FFF2-40B4-BE49-F238E27FC236}">
                <a16:creationId xmlns:a16="http://schemas.microsoft.com/office/drawing/2014/main" id="{28F439EE-7362-978C-DD2A-0E3CA54E0437}"/>
              </a:ext>
            </a:extLst>
          </p:cNvPr>
          <p:cNvSpPr>
            <a:spLocks noGrp="1"/>
          </p:cNvSpPr>
          <p:nvPr>
            <p:ph type="body" sz="quarter" idx="16" hasCustomPrompt="1"/>
          </p:nvPr>
        </p:nvSpPr>
        <p:spPr>
          <a:xfrm>
            <a:off x="3992563" y="2143022"/>
            <a:ext cx="7864474" cy="2441678"/>
          </a:xfrm>
          <a:prstGeom prst="rect">
            <a:avLst/>
          </a:prstGeom>
        </p:spPr>
        <p:txBody>
          <a:bodyPr lIns="0" tIns="0" rIns="0" bIns="0"/>
          <a:lstStyle>
            <a:lvl1pPr marL="0" indent="0">
              <a:lnSpc>
                <a:spcPct val="100000"/>
              </a:lnSpc>
              <a:buNone/>
              <a:defRPr lang="en-GB" sz="20000" b="1" i="0" kern="1200" dirty="0" smtClean="0">
                <a:solidFill>
                  <a:schemeClr val="tx2"/>
                </a:solidFill>
                <a:latin typeface="+mj-lt"/>
                <a:ea typeface="+mn-ea"/>
                <a:cs typeface="Arial" panose="020B0604020202020204" pitchFamily="34" charset="0"/>
              </a:defRPr>
            </a:lvl1pPr>
          </a:lstStyle>
          <a:p>
            <a:pPr lvl="0"/>
            <a:r>
              <a:rPr lang="en-GB"/>
              <a:t>X%</a:t>
            </a:r>
          </a:p>
        </p:txBody>
      </p:sp>
      <p:cxnSp>
        <p:nvCxnSpPr>
          <p:cNvPr id="10" name="Straight Connector 9">
            <a:extLst>
              <a:ext uri="{FF2B5EF4-FFF2-40B4-BE49-F238E27FC236}">
                <a16:creationId xmlns:a16="http://schemas.microsoft.com/office/drawing/2014/main" id="{62903F14-7CDF-333C-7508-BDE7FF73C620}"/>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Picture Placeholder 2">
            <a:extLst>
              <a:ext uri="{FF2B5EF4-FFF2-40B4-BE49-F238E27FC236}">
                <a16:creationId xmlns:a16="http://schemas.microsoft.com/office/drawing/2014/main" id="{F06935EE-09D8-6042-F413-B2D4CA8DC91E}"/>
              </a:ext>
            </a:extLst>
          </p:cNvPr>
          <p:cNvSpPr>
            <a:spLocks noGrp="1"/>
          </p:cNvSpPr>
          <p:nvPr>
            <p:ph type="pic" sz="quarter" idx="17"/>
          </p:nvPr>
        </p:nvSpPr>
        <p:spPr>
          <a:xfrm>
            <a:off x="334963" y="2143022"/>
            <a:ext cx="3348038" cy="4714978"/>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42303863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with large stat and hex">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6FC9DF2-1B76-7682-7DCF-4933FFD1F595}"/>
              </a:ext>
            </a:extLst>
          </p:cNvPr>
          <p:cNvGrpSpPr>
            <a:grpSpLocks noChangeAspect="1"/>
          </p:cNvGrpSpPr>
          <p:nvPr userDrawn="1"/>
        </p:nvGrpSpPr>
        <p:grpSpPr>
          <a:xfrm>
            <a:off x="7649462" y="3013255"/>
            <a:ext cx="7918215" cy="6854400"/>
            <a:chOff x="8280966" y="333375"/>
            <a:chExt cx="7152143" cy="6191250"/>
          </a:xfrm>
        </p:grpSpPr>
        <p:sp>
          <p:nvSpPr>
            <p:cNvPr id="5" name="Graphic 8">
              <a:extLst>
                <a:ext uri="{FF2B5EF4-FFF2-40B4-BE49-F238E27FC236}">
                  <a16:creationId xmlns:a16="http://schemas.microsoft.com/office/drawing/2014/main" id="{4F9BF084-E267-C855-3A0E-AA303B21E095}"/>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4"/>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6E10A5DF-C124-B470-D561-42264188E861}"/>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66A6E72B-0E21-E841-70DE-A6E1AF119EF0}"/>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9EDFD0ED-6DFF-51A9-5931-4EAF207CE836}"/>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7D2081A5-5D59-2E64-9106-5DEDA51F9B30}"/>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grpSp>
      <p:sp>
        <p:nvSpPr>
          <p:cNvPr id="14" name="Freeform 13">
            <a:extLst>
              <a:ext uri="{FF2B5EF4-FFF2-40B4-BE49-F238E27FC236}">
                <a16:creationId xmlns:a16="http://schemas.microsoft.com/office/drawing/2014/main" id="{B9FD9081-75A7-52F1-93C3-365ABD4DDB5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454024"/>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2" y="4391100"/>
            <a:ext cx="5202237" cy="967691"/>
          </a:xfrm>
          <a:prstGeom prst="rect">
            <a:avLst/>
          </a:prstGeom>
        </p:spPr>
        <p:txBody>
          <a:bodyPr lIns="0" tIns="0" rIns="0" bIns="0"/>
          <a:lstStyle>
            <a:lvl1pPr marL="0" indent="0">
              <a:lnSpc>
                <a:spcPct val="100000"/>
              </a:lnSpc>
              <a:buNone/>
              <a:defRPr lang="en-GB" sz="20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8" name="Text Placeholder 25">
            <a:extLst>
              <a:ext uri="{FF2B5EF4-FFF2-40B4-BE49-F238E27FC236}">
                <a16:creationId xmlns:a16="http://schemas.microsoft.com/office/drawing/2014/main" id="{28F439EE-7362-978C-DD2A-0E3CA54E0437}"/>
              </a:ext>
            </a:extLst>
          </p:cNvPr>
          <p:cNvSpPr>
            <a:spLocks noGrp="1"/>
          </p:cNvSpPr>
          <p:nvPr>
            <p:ph type="body" sz="quarter" idx="16" hasCustomPrompt="1"/>
          </p:nvPr>
        </p:nvSpPr>
        <p:spPr>
          <a:xfrm>
            <a:off x="334963" y="1800122"/>
            <a:ext cx="7864474" cy="2441678"/>
          </a:xfrm>
          <a:prstGeom prst="rect">
            <a:avLst/>
          </a:prstGeom>
        </p:spPr>
        <p:txBody>
          <a:bodyPr lIns="0" tIns="0" rIns="0" bIns="0"/>
          <a:lstStyle>
            <a:lvl1pPr marL="0" indent="0">
              <a:lnSpc>
                <a:spcPct val="100000"/>
              </a:lnSpc>
              <a:buNone/>
              <a:defRPr lang="en-GB" sz="20000" b="1" i="0" kern="1200" dirty="0" smtClean="0">
                <a:solidFill>
                  <a:schemeClr val="tx2"/>
                </a:solidFill>
                <a:latin typeface="+mj-lt"/>
                <a:ea typeface="+mn-ea"/>
                <a:cs typeface="Arial" panose="020B0604020202020204" pitchFamily="34" charset="0"/>
              </a:defRPr>
            </a:lvl1pPr>
          </a:lstStyle>
          <a:p>
            <a:pPr lvl="0"/>
            <a:r>
              <a:rPr lang="en-GB"/>
              <a:t>X%</a:t>
            </a:r>
          </a:p>
        </p:txBody>
      </p:sp>
      <p:cxnSp>
        <p:nvCxnSpPr>
          <p:cNvPr id="10" name="Straight Connector 9">
            <a:extLst>
              <a:ext uri="{FF2B5EF4-FFF2-40B4-BE49-F238E27FC236}">
                <a16:creationId xmlns:a16="http://schemas.microsoft.com/office/drawing/2014/main" id="{62903F14-7CDF-333C-7508-BDE7FF73C620}"/>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99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 title, subtitle with hex">
    <p:bg>
      <p:bgPr>
        <a:solidFill>
          <a:schemeClr val="accent2"/>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04A251C-B548-9003-BD7C-2B71717EAD8A}"/>
              </a:ext>
            </a:extLst>
          </p:cNvPr>
          <p:cNvGrpSpPr>
            <a:grpSpLocks noChangeAspect="1"/>
          </p:cNvGrpSpPr>
          <p:nvPr userDrawn="1"/>
        </p:nvGrpSpPr>
        <p:grpSpPr>
          <a:xfrm>
            <a:off x="8233052" y="-1"/>
            <a:ext cx="7917895" cy="6854400"/>
            <a:chOff x="8280966" y="333375"/>
            <a:chExt cx="7152143" cy="6191250"/>
          </a:xfrm>
          <a:effectLst/>
        </p:grpSpPr>
        <p:sp>
          <p:nvSpPr>
            <p:cNvPr id="6" name="Graphic 8">
              <a:extLst>
                <a:ext uri="{FF2B5EF4-FFF2-40B4-BE49-F238E27FC236}">
                  <a16:creationId xmlns:a16="http://schemas.microsoft.com/office/drawing/2014/main" id="{61897CF8-9B79-9701-C8F1-A1A42B3C71F4}"/>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5180ABC1-3CA9-9C6E-75F4-503F33A4BAB2}"/>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9" name="Graphic 8">
              <a:extLst>
                <a:ext uri="{FF2B5EF4-FFF2-40B4-BE49-F238E27FC236}">
                  <a16:creationId xmlns:a16="http://schemas.microsoft.com/office/drawing/2014/main" id="{F7BAED07-C52D-C807-4874-72FB72BEE91A}"/>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1" name="Graphic 8">
              <a:extLst>
                <a:ext uri="{FF2B5EF4-FFF2-40B4-BE49-F238E27FC236}">
                  <a16:creationId xmlns:a16="http://schemas.microsoft.com/office/drawing/2014/main" id="{0CE9AF85-5609-2FA9-0AE5-62A2E5F5E88D}"/>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6CE14742-CC50-C890-D400-93EF36128938}"/>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 name="Text Placeholder 25">
            <a:extLst>
              <a:ext uri="{FF2B5EF4-FFF2-40B4-BE49-F238E27FC236}">
                <a16:creationId xmlns:a16="http://schemas.microsoft.com/office/drawing/2014/main" id="{EDD1B2AE-515B-D27E-5BDA-17B8EF164115}"/>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10" name="Content Placeholder 11">
            <a:extLst>
              <a:ext uri="{FF2B5EF4-FFF2-40B4-BE49-F238E27FC236}">
                <a16:creationId xmlns:a16="http://schemas.microsoft.com/office/drawing/2014/main" id="{F7082C70-D2BF-4DE1-8C4C-781CDE36F730}"/>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bg1"/>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sp>
        <p:nvSpPr>
          <p:cNvPr id="12" name="Text Placeholder 25">
            <a:extLst>
              <a:ext uri="{FF2B5EF4-FFF2-40B4-BE49-F238E27FC236}">
                <a16:creationId xmlns:a16="http://schemas.microsoft.com/office/drawing/2014/main" id="{3ECA021D-95B9-DE3C-D876-8DD4A7093972}"/>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3" name="Straight Connector 12">
            <a:extLst>
              <a:ext uri="{FF2B5EF4-FFF2-40B4-BE49-F238E27FC236}">
                <a16:creationId xmlns:a16="http://schemas.microsoft.com/office/drawing/2014/main" id="{D2359470-45FC-D8C1-CD0B-0DBA7DCB5271}"/>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0563068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with 4 hex stat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25D09B-D8C2-607A-91AB-FFE7DBEF79D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4" name="Text Placeholder 3">
            <a:extLst>
              <a:ext uri="{FF2B5EF4-FFF2-40B4-BE49-F238E27FC236}">
                <a16:creationId xmlns:a16="http://schemas.microsoft.com/office/drawing/2014/main" id="{6250FDD7-352A-AF23-8CFA-3D7F4044C1A0}"/>
              </a:ext>
            </a:extLst>
          </p:cNvPr>
          <p:cNvSpPr>
            <a:spLocks noGrp="1"/>
          </p:cNvSpPr>
          <p:nvPr>
            <p:ph type="body" sz="quarter" idx="14" hasCustomPrompt="1"/>
          </p:nvPr>
        </p:nvSpPr>
        <p:spPr>
          <a:xfrm>
            <a:off x="822961" y="1891706"/>
            <a:ext cx="4306274" cy="3727729"/>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ct val="100000"/>
              </a:lnSpc>
              <a:spcAft>
                <a:spcPts val="0"/>
              </a:spcAft>
              <a:buNone/>
              <a:defRPr sz="96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100%</a:t>
            </a:r>
          </a:p>
        </p:txBody>
      </p:sp>
      <p:sp>
        <p:nvSpPr>
          <p:cNvPr id="6" name="Text Placeholder 25">
            <a:extLst>
              <a:ext uri="{FF2B5EF4-FFF2-40B4-BE49-F238E27FC236}">
                <a16:creationId xmlns:a16="http://schemas.microsoft.com/office/drawing/2014/main" id="{D514C378-FEF2-8600-C276-37DD4987A3A3}"/>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7" name="Text Placeholder 6">
            <a:extLst>
              <a:ext uri="{FF2B5EF4-FFF2-40B4-BE49-F238E27FC236}">
                <a16:creationId xmlns:a16="http://schemas.microsoft.com/office/drawing/2014/main" id="{D06461F8-2992-8B4B-5A34-89D853E87666}"/>
              </a:ext>
            </a:extLst>
          </p:cNvPr>
          <p:cNvSpPr>
            <a:spLocks noGrp="1"/>
          </p:cNvSpPr>
          <p:nvPr>
            <p:ph type="body" sz="quarter" idx="15" hasCustomPrompt="1"/>
          </p:nvPr>
        </p:nvSpPr>
        <p:spPr>
          <a:xfrm>
            <a:off x="4682139" y="981181"/>
            <a:ext cx="2827721" cy="2447819"/>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ct val="100000"/>
              </a:lnSpc>
              <a:spcAft>
                <a:spcPts val="0"/>
              </a:spcAft>
              <a:buNone/>
              <a:defRPr sz="60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100%</a:t>
            </a:r>
          </a:p>
        </p:txBody>
      </p:sp>
      <p:sp>
        <p:nvSpPr>
          <p:cNvPr id="8" name="Text Placeholder 7">
            <a:extLst>
              <a:ext uri="{FF2B5EF4-FFF2-40B4-BE49-F238E27FC236}">
                <a16:creationId xmlns:a16="http://schemas.microsoft.com/office/drawing/2014/main" id="{9B147E47-E2E5-DCAA-EC99-00D2B96C4E38}"/>
              </a:ext>
            </a:extLst>
          </p:cNvPr>
          <p:cNvSpPr>
            <a:spLocks noGrp="1"/>
          </p:cNvSpPr>
          <p:nvPr>
            <p:ph type="body" sz="quarter" idx="16" hasCustomPrompt="1"/>
          </p:nvPr>
        </p:nvSpPr>
        <p:spPr>
          <a:xfrm>
            <a:off x="4682139" y="4082876"/>
            <a:ext cx="2827721" cy="2447819"/>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ct val="100000"/>
              </a:lnSpc>
              <a:spcAft>
                <a:spcPts val="0"/>
              </a:spcAft>
              <a:buNone/>
              <a:defRPr sz="60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100%</a:t>
            </a:r>
          </a:p>
        </p:txBody>
      </p:sp>
      <p:sp>
        <p:nvSpPr>
          <p:cNvPr id="9" name="Text Placeholder 8">
            <a:extLst>
              <a:ext uri="{FF2B5EF4-FFF2-40B4-BE49-F238E27FC236}">
                <a16:creationId xmlns:a16="http://schemas.microsoft.com/office/drawing/2014/main" id="{273DDB3A-A075-CA3D-A556-60126D80AB62}"/>
              </a:ext>
            </a:extLst>
          </p:cNvPr>
          <p:cNvSpPr>
            <a:spLocks noGrp="1"/>
          </p:cNvSpPr>
          <p:nvPr>
            <p:ph type="body" sz="quarter" idx="17" hasCustomPrompt="1"/>
          </p:nvPr>
        </p:nvSpPr>
        <p:spPr>
          <a:xfrm>
            <a:off x="7062767" y="2531660"/>
            <a:ext cx="2827721" cy="2447819"/>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ct val="100000"/>
              </a:lnSpc>
              <a:spcAft>
                <a:spcPts val="0"/>
              </a:spcAft>
              <a:buNone/>
              <a:defRPr sz="60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100%</a:t>
            </a:r>
          </a:p>
        </p:txBody>
      </p:sp>
    </p:spTree>
    <p:extLst>
      <p:ext uri="{BB962C8B-B14F-4D97-AF65-F5344CB8AC3E}">
        <p14:creationId xmlns:p14="http://schemas.microsoft.com/office/powerpoint/2010/main" val="3908838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mage with title and stat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25D09B-D8C2-607A-91AB-FFE7DBEF79D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4" name="Text Placeholder 3">
            <a:extLst>
              <a:ext uri="{FF2B5EF4-FFF2-40B4-BE49-F238E27FC236}">
                <a16:creationId xmlns:a16="http://schemas.microsoft.com/office/drawing/2014/main" id="{6250FDD7-352A-AF23-8CFA-3D7F4044C1A0}"/>
              </a:ext>
            </a:extLst>
          </p:cNvPr>
          <p:cNvSpPr>
            <a:spLocks noGrp="1"/>
          </p:cNvSpPr>
          <p:nvPr>
            <p:ph type="body" sz="quarter" idx="14" hasCustomPrompt="1"/>
          </p:nvPr>
        </p:nvSpPr>
        <p:spPr>
          <a:xfrm>
            <a:off x="4392000" y="4126584"/>
            <a:ext cx="3141861" cy="858816"/>
          </a:xfrm>
          <a:prstGeom prst="rect">
            <a:avLst/>
          </a:prstGeom>
          <a:noFill/>
        </p:spPr>
        <p:txBody>
          <a:bodyPr wrap="square" lIns="0" tIns="0" rIns="0" bIns="0" anchor="t">
            <a:noAutofit/>
          </a:bodyPr>
          <a:lstStyle>
            <a:lvl1pPr marL="0" indent="0" algn="l">
              <a:lnSpc>
                <a:spcPts val="8020"/>
              </a:lnSpc>
              <a:spcAft>
                <a:spcPts val="0"/>
              </a:spcAft>
              <a:buNone/>
              <a:defRPr sz="80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100%</a:t>
            </a:r>
          </a:p>
        </p:txBody>
      </p:sp>
      <p:sp>
        <p:nvSpPr>
          <p:cNvPr id="6" name="Text Placeholder 25">
            <a:extLst>
              <a:ext uri="{FF2B5EF4-FFF2-40B4-BE49-F238E27FC236}">
                <a16:creationId xmlns:a16="http://schemas.microsoft.com/office/drawing/2014/main" id="{D514C378-FEF2-8600-C276-37DD4987A3A3}"/>
              </a:ext>
            </a:extLst>
          </p:cNvPr>
          <p:cNvSpPr>
            <a:spLocks noGrp="1"/>
          </p:cNvSpPr>
          <p:nvPr>
            <p:ph type="body" sz="quarter" idx="13" hasCustomPrompt="1"/>
          </p:nvPr>
        </p:nvSpPr>
        <p:spPr>
          <a:xfrm>
            <a:off x="4392000" y="333376"/>
            <a:ext cx="4779479"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2" name="Text Placeholder 25">
            <a:extLst>
              <a:ext uri="{FF2B5EF4-FFF2-40B4-BE49-F238E27FC236}">
                <a16:creationId xmlns:a16="http://schemas.microsoft.com/office/drawing/2014/main" id="{29C62BEF-08D0-3002-C4D1-E4CA526EFB07}"/>
              </a:ext>
            </a:extLst>
          </p:cNvPr>
          <p:cNvSpPr>
            <a:spLocks noGrp="1"/>
          </p:cNvSpPr>
          <p:nvPr>
            <p:ph type="body" sz="quarter" idx="15" hasCustomPrompt="1"/>
          </p:nvPr>
        </p:nvSpPr>
        <p:spPr>
          <a:xfrm>
            <a:off x="4392001" y="5041574"/>
            <a:ext cx="3141860" cy="1160444"/>
          </a:xfrm>
          <a:prstGeom prst="rect">
            <a:avLst/>
          </a:prstGeom>
        </p:spPr>
        <p:txBody>
          <a:bodyPr lIns="0" tIns="0" rIns="0" bIns="0"/>
          <a:lstStyle>
            <a:lvl1pPr marL="0" indent="0">
              <a:lnSpc>
                <a:spcPct val="100000"/>
              </a:lnSpc>
              <a:buNone/>
              <a:defRPr lang="en-GB" sz="2000" b="1" i="0" kern="1200" dirty="0" smtClean="0">
                <a:solidFill>
                  <a:schemeClr val="tx2"/>
                </a:solidFill>
                <a:effectLst/>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p:txBody>
      </p:sp>
      <p:sp>
        <p:nvSpPr>
          <p:cNvPr id="5" name="Picture Placeholder 2">
            <a:extLst>
              <a:ext uri="{FF2B5EF4-FFF2-40B4-BE49-F238E27FC236}">
                <a16:creationId xmlns:a16="http://schemas.microsoft.com/office/drawing/2014/main" id="{4A94E6E5-33C7-F6DE-57FA-F7BD30B307F1}"/>
              </a:ext>
            </a:extLst>
          </p:cNvPr>
          <p:cNvSpPr>
            <a:spLocks noGrp="1"/>
          </p:cNvSpPr>
          <p:nvPr>
            <p:ph type="pic" sz="quarter" idx="16"/>
          </p:nvPr>
        </p:nvSpPr>
        <p:spPr>
          <a:xfrm>
            <a:off x="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
        <p:nvSpPr>
          <p:cNvPr id="9" name="Text Placeholder 3">
            <a:extLst>
              <a:ext uri="{FF2B5EF4-FFF2-40B4-BE49-F238E27FC236}">
                <a16:creationId xmlns:a16="http://schemas.microsoft.com/office/drawing/2014/main" id="{0DCA4630-CA3A-8843-799F-FD8C084DD97A}"/>
              </a:ext>
            </a:extLst>
          </p:cNvPr>
          <p:cNvSpPr>
            <a:spLocks noGrp="1"/>
          </p:cNvSpPr>
          <p:nvPr>
            <p:ph type="body" sz="quarter" idx="17" hasCustomPrompt="1"/>
          </p:nvPr>
        </p:nvSpPr>
        <p:spPr>
          <a:xfrm>
            <a:off x="8069478" y="4126584"/>
            <a:ext cx="3141861" cy="858816"/>
          </a:xfrm>
          <a:prstGeom prst="rect">
            <a:avLst/>
          </a:prstGeom>
          <a:noFill/>
        </p:spPr>
        <p:txBody>
          <a:bodyPr wrap="square" lIns="0" tIns="0" rIns="0" bIns="0" anchor="t">
            <a:noAutofit/>
          </a:bodyPr>
          <a:lstStyle>
            <a:lvl1pPr marL="0" indent="0" algn="l">
              <a:lnSpc>
                <a:spcPts val="8020"/>
              </a:lnSpc>
              <a:spcAft>
                <a:spcPts val="0"/>
              </a:spcAft>
              <a:buNone/>
              <a:defRPr sz="80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100%</a:t>
            </a:r>
          </a:p>
        </p:txBody>
      </p:sp>
      <p:sp>
        <p:nvSpPr>
          <p:cNvPr id="10" name="Text Placeholder 25">
            <a:extLst>
              <a:ext uri="{FF2B5EF4-FFF2-40B4-BE49-F238E27FC236}">
                <a16:creationId xmlns:a16="http://schemas.microsoft.com/office/drawing/2014/main" id="{AF472FE8-FC21-9603-03FC-65DE3E9377B1}"/>
              </a:ext>
            </a:extLst>
          </p:cNvPr>
          <p:cNvSpPr>
            <a:spLocks noGrp="1"/>
          </p:cNvSpPr>
          <p:nvPr>
            <p:ph type="body" sz="quarter" idx="18" hasCustomPrompt="1"/>
          </p:nvPr>
        </p:nvSpPr>
        <p:spPr>
          <a:xfrm>
            <a:off x="8069479" y="5041574"/>
            <a:ext cx="3141860" cy="1160444"/>
          </a:xfrm>
          <a:prstGeom prst="rect">
            <a:avLst/>
          </a:prstGeom>
        </p:spPr>
        <p:txBody>
          <a:bodyPr lIns="0" tIns="0" rIns="0" bIns="0"/>
          <a:lstStyle>
            <a:lvl1pPr marL="0" indent="0">
              <a:lnSpc>
                <a:spcPct val="100000"/>
              </a:lnSpc>
              <a:buNone/>
              <a:defRPr lang="en-GB" sz="2000" b="1" i="0" kern="1200" dirty="0" smtClean="0">
                <a:solidFill>
                  <a:schemeClr val="tx2"/>
                </a:solidFill>
                <a:effectLst/>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p:txBody>
      </p:sp>
    </p:spTree>
    <p:extLst>
      <p:ext uri="{BB962C8B-B14F-4D97-AF65-F5344CB8AC3E}">
        <p14:creationId xmlns:p14="http://schemas.microsoft.com/office/powerpoint/2010/main" val="15572459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s pages">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2604C3FD-7532-4628-358B-1418EAD550CE}"/>
              </a:ext>
            </a:extLst>
          </p:cNvPr>
          <p:cNvSpPr>
            <a:spLocks noGrp="1"/>
          </p:cNvSpPr>
          <p:nvPr>
            <p:ph type="pic" sz="quarter" idx="17"/>
          </p:nvPr>
        </p:nvSpPr>
        <p:spPr>
          <a:xfrm>
            <a:off x="0" y="0"/>
            <a:ext cx="5245768" cy="6857999"/>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5605461" y="2196554"/>
            <a:ext cx="6251576" cy="2464892"/>
          </a:xfrm>
          <a:prstGeom prst="rect">
            <a:avLst/>
          </a:prstGeom>
        </p:spPr>
        <p:txBody>
          <a:bodyPr lIns="0" tIns="0" rIns="0" bIns="0"/>
          <a:lstStyle>
            <a:lvl1pPr marL="0" indent="0">
              <a:lnSpc>
                <a:spcPct val="100000"/>
              </a:lnSpc>
              <a:buNone/>
              <a:defRPr lang="en-GB" sz="32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8" name="TextBox 7">
            <a:extLst>
              <a:ext uri="{FF2B5EF4-FFF2-40B4-BE49-F238E27FC236}">
                <a16:creationId xmlns:a16="http://schemas.microsoft.com/office/drawing/2014/main" id="{FE2E055A-095A-DB0B-19B2-640F44640F3F}"/>
              </a:ext>
            </a:extLst>
          </p:cNvPr>
          <p:cNvSpPr txBox="1">
            <a:spLocks noChangeAspect="1"/>
          </p:cNvSpPr>
          <p:nvPr userDrawn="1"/>
        </p:nvSpPr>
        <p:spPr>
          <a:xfrm>
            <a:off x="5605461" y="1448966"/>
            <a:ext cx="720000" cy="554595"/>
          </a:xfrm>
          <a:custGeom>
            <a:avLst/>
            <a:gdLst/>
            <a:ahLst/>
            <a:cxnLst/>
            <a:rect l="l" t="t" r="r" b="b"/>
            <a:pathLst>
              <a:path w="362406" h="279151">
                <a:moveTo>
                  <a:pt x="341184" y="0"/>
                </a:moveTo>
                <a:lnTo>
                  <a:pt x="362406" y="47342"/>
                </a:lnTo>
                <a:cubicBezTo>
                  <a:pt x="339189" y="58588"/>
                  <a:pt x="320053" y="72645"/>
                  <a:pt x="304998" y="89514"/>
                </a:cubicBezTo>
                <a:cubicBezTo>
                  <a:pt x="293707" y="102165"/>
                  <a:pt x="286037" y="116806"/>
                  <a:pt x="281990" y="133437"/>
                </a:cubicBezTo>
                <a:lnTo>
                  <a:pt x="279857" y="146426"/>
                </a:lnTo>
                <a:lnTo>
                  <a:pt x="286956" y="147007"/>
                </a:lnTo>
                <a:cubicBezTo>
                  <a:pt x="300662" y="149353"/>
                  <a:pt x="312480" y="155220"/>
                  <a:pt x="322411" y="164607"/>
                </a:cubicBezTo>
                <a:cubicBezTo>
                  <a:pt x="335652" y="177122"/>
                  <a:pt x="342272" y="192812"/>
                  <a:pt x="342272" y="211676"/>
                </a:cubicBezTo>
                <a:cubicBezTo>
                  <a:pt x="342272" y="231628"/>
                  <a:pt x="335833" y="247862"/>
                  <a:pt x="322955" y="260377"/>
                </a:cubicBezTo>
                <a:cubicBezTo>
                  <a:pt x="310077" y="272893"/>
                  <a:pt x="293299" y="279151"/>
                  <a:pt x="272621" y="279151"/>
                </a:cubicBezTo>
                <a:cubicBezTo>
                  <a:pt x="252306" y="279151"/>
                  <a:pt x="235709" y="271895"/>
                  <a:pt x="222831" y="257385"/>
                </a:cubicBezTo>
                <a:cubicBezTo>
                  <a:pt x="209952" y="242874"/>
                  <a:pt x="203513" y="221289"/>
                  <a:pt x="203513" y="192630"/>
                </a:cubicBezTo>
                <a:cubicBezTo>
                  <a:pt x="203513" y="160344"/>
                  <a:pt x="209499" y="131504"/>
                  <a:pt x="221470" y="106110"/>
                </a:cubicBezTo>
                <a:cubicBezTo>
                  <a:pt x="233442" y="80716"/>
                  <a:pt x="249857" y="59132"/>
                  <a:pt x="270716" y="41356"/>
                </a:cubicBezTo>
                <a:cubicBezTo>
                  <a:pt x="291575" y="23580"/>
                  <a:pt x="315065" y="9795"/>
                  <a:pt x="341184" y="0"/>
                </a:cubicBezTo>
                <a:close/>
                <a:moveTo>
                  <a:pt x="137671" y="0"/>
                </a:moveTo>
                <a:lnTo>
                  <a:pt x="158893" y="47342"/>
                </a:lnTo>
                <a:cubicBezTo>
                  <a:pt x="135676" y="58588"/>
                  <a:pt x="116540" y="72645"/>
                  <a:pt x="101485" y="89514"/>
                </a:cubicBezTo>
                <a:cubicBezTo>
                  <a:pt x="90193" y="102165"/>
                  <a:pt x="82524" y="116806"/>
                  <a:pt x="78477" y="133437"/>
                </a:cubicBezTo>
                <a:lnTo>
                  <a:pt x="76350" y="146391"/>
                </a:lnTo>
                <a:lnTo>
                  <a:pt x="83749" y="147007"/>
                </a:lnTo>
                <a:cubicBezTo>
                  <a:pt x="97250" y="149353"/>
                  <a:pt x="108967" y="155220"/>
                  <a:pt x="118898" y="164607"/>
                </a:cubicBezTo>
                <a:cubicBezTo>
                  <a:pt x="132139" y="177122"/>
                  <a:pt x="138759" y="192812"/>
                  <a:pt x="138759" y="211676"/>
                </a:cubicBezTo>
                <a:cubicBezTo>
                  <a:pt x="138759" y="231628"/>
                  <a:pt x="132320" y="247862"/>
                  <a:pt x="119442" y="260377"/>
                </a:cubicBezTo>
                <a:cubicBezTo>
                  <a:pt x="106563" y="272893"/>
                  <a:pt x="89967" y="279151"/>
                  <a:pt x="69652" y="279151"/>
                </a:cubicBezTo>
                <a:cubicBezTo>
                  <a:pt x="48974" y="279151"/>
                  <a:pt x="32196" y="271895"/>
                  <a:pt x="19318" y="257385"/>
                </a:cubicBezTo>
                <a:cubicBezTo>
                  <a:pt x="6439" y="242874"/>
                  <a:pt x="0" y="221289"/>
                  <a:pt x="0" y="192630"/>
                </a:cubicBezTo>
                <a:cubicBezTo>
                  <a:pt x="0" y="160344"/>
                  <a:pt x="5986" y="131504"/>
                  <a:pt x="17957" y="106110"/>
                </a:cubicBezTo>
                <a:cubicBezTo>
                  <a:pt x="29929" y="80716"/>
                  <a:pt x="46435" y="59132"/>
                  <a:pt x="67475" y="41356"/>
                </a:cubicBezTo>
                <a:cubicBezTo>
                  <a:pt x="88516" y="23580"/>
                  <a:pt x="111914" y="9795"/>
                  <a:pt x="137671"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8800">
              <a:latin typeface="+mj-lt"/>
              <a:cs typeface="Arial"/>
            </a:endParaRPr>
          </a:p>
        </p:txBody>
      </p:sp>
      <p:cxnSp>
        <p:nvCxnSpPr>
          <p:cNvPr id="9" name="Straight Connector 8">
            <a:extLst>
              <a:ext uri="{FF2B5EF4-FFF2-40B4-BE49-F238E27FC236}">
                <a16:creationId xmlns:a16="http://schemas.microsoft.com/office/drawing/2014/main" id="{3C69604C-E1E8-1661-9A81-60753834BCCF}"/>
              </a:ext>
            </a:extLst>
          </p:cNvPr>
          <p:cNvCxnSpPr>
            <a:cxnSpLocks/>
          </p:cNvCxnSpPr>
          <p:nvPr userDrawn="1"/>
        </p:nvCxnSpPr>
        <p:spPr>
          <a:xfrm>
            <a:off x="5605462" y="4844507"/>
            <a:ext cx="6251575"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ext Placeholder 25">
            <a:extLst>
              <a:ext uri="{FF2B5EF4-FFF2-40B4-BE49-F238E27FC236}">
                <a16:creationId xmlns:a16="http://schemas.microsoft.com/office/drawing/2014/main" id="{5D33A706-35B2-FF88-7A69-97A739B9059A}"/>
              </a:ext>
            </a:extLst>
          </p:cNvPr>
          <p:cNvSpPr>
            <a:spLocks noGrp="1"/>
          </p:cNvSpPr>
          <p:nvPr>
            <p:ph type="body" sz="quarter" idx="18" hasCustomPrompt="1"/>
          </p:nvPr>
        </p:nvSpPr>
        <p:spPr>
          <a:xfrm>
            <a:off x="5605461" y="5011191"/>
            <a:ext cx="6251576" cy="211526"/>
          </a:xfrm>
          <a:prstGeom prst="rect">
            <a:avLst/>
          </a:prstGeom>
        </p:spPr>
        <p:txBody>
          <a:bodyPr lIns="0" tIns="0" rIns="0" bIns="0"/>
          <a:lstStyle>
            <a:lvl1pPr marL="0" indent="0">
              <a:lnSpc>
                <a:spcPct val="100000"/>
              </a:lnSpc>
              <a:buNone/>
              <a:defRPr lang="en-GB" sz="1600" b="1" i="0" kern="1200" dirty="0" smtClean="0">
                <a:solidFill>
                  <a:schemeClr val="tx2"/>
                </a:solidFill>
                <a:latin typeface="+mn-lt"/>
                <a:ea typeface="+mn-ea"/>
                <a:cs typeface="Arial" panose="020B0604020202020204" pitchFamily="34" charset="0"/>
              </a:defRPr>
            </a:lvl1pPr>
          </a:lstStyle>
          <a:p>
            <a:pPr lvl="0"/>
            <a:r>
              <a:rPr lang="en-GB"/>
              <a:t>Name</a:t>
            </a:r>
          </a:p>
        </p:txBody>
      </p:sp>
      <p:sp>
        <p:nvSpPr>
          <p:cNvPr id="4" name="Text Placeholder 25">
            <a:extLst>
              <a:ext uri="{FF2B5EF4-FFF2-40B4-BE49-F238E27FC236}">
                <a16:creationId xmlns:a16="http://schemas.microsoft.com/office/drawing/2014/main" id="{6500DC4D-77D5-D1F2-01E7-9FFA70336F0F}"/>
              </a:ext>
            </a:extLst>
          </p:cNvPr>
          <p:cNvSpPr>
            <a:spLocks noGrp="1"/>
          </p:cNvSpPr>
          <p:nvPr>
            <p:ph type="body" sz="quarter" idx="19" hasCustomPrompt="1"/>
          </p:nvPr>
        </p:nvSpPr>
        <p:spPr>
          <a:xfrm>
            <a:off x="5605461" y="5280698"/>
            <a:ext cx="6251576" cy="211526"/>
          </a:xfrm>
          <a:prstGeom prst="rect">
            <a:avLst/>
          </a:prstGeom>
        </p:spPr>
        <p:txBody>
          <a:bodyPr lIns="0" tIns="0" rIns="0" bIns="0"/>
          <a:lstStyle>
            <a:lvl1pPr marL="0" indent="0">
              <a:lnSpc>
                <a:spcPct val="100000"/>
              </a:lnSpc>
              <a:buNone/>
              <a:defRPr lang="en-GB" sz="1600" b="0" i="0" kern="1200" dirty="0" smtClean="0">
                <a:solidFill>
                  <a:schemeClr val="tx2"/>
                </a:solidFill>
                <a:latin typeface="+mn-lt"/>
                <a:ea typeface="+mn-ea"/>
                <a:cs typeface="Arial" panose="020B0604020202020204" pitchFamily="34" charset="0"/>
              </a:defRPr>
            </a:lvl1pPr>
          </a:lstStyle>
          <a:p>
            <a:pPr lvl="0"/>
            <a:r>
              <a:rPr lang="en-GB"/>
              <a:t>Job title, company</a:t>
            </a:r>
          </a:p>
        </p:txBody>
      </p:sp>
    </p:spTree>
    <p:extLst>
      <p:ext uri="{BB962C8B-B14F-4D97-AF65-F5344CB8AC3E}">
        <p14:creationId xmlns:p14="http://schemas.microsoft.com/office/powerpoint/2010/main" val="493680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otes page 2">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2604C3FD-7532-4628-358B-1418EAD550CE}"/>
              </a:ext>
            </a:extLst>
          </p:cNvPr>
          <p:cNvSpPr>
            <a:spLocks noGrp="1"/>
          </p:cNvSpPr>
          <p:nvPr>
            <p:ph type="pic" sz="quarter" idx="17"/>
          </p:nvPr>
        </p:nvSpPr>
        <p:spPr>
          <a:xfrm>
            <a:off x="0" y="0"/>
            <a:ext cx="5245768" cy="6857999"/>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5605461" y="1818343"/>
            <a:ext cx="6251576" cy="3424003"/>
          </a:xfrm>
          <a:prstGeom prst="rect">
            <a:avLst/>
          </a:prstGeom>
        </p:spPr>
        <p:txBody>
          <a:bodyPr lIns="0" tIns="0" rIns="0" bIns="0"/>
          <a:lstStyle>
            <a:lvl1pPr marL="0" indent="0">
              <a:lnSpc>
                <a:spcPct val="100000"/>
              </a:lnSpc>
              <a:buNone/>
              <a:defRPr lang="en-GB" sz="32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8" name="TextBox 7">
            <a:extLst>
              <a:ext uri="{FF2B5EF4-FFF2-40B4-BE49-F238E27FC236}">
                <a16:creationId xmlns:a16="http://schemas.microsoft.com/office/drawing/2014/main" id="{FE2E055A-095A-DB0B-19B2-640F44640F3F}"/>
              </a:ext>
            </a:extLst>
          </p:cNvPr>
          <p:cNvSpPr txBox="1">
            <a:spLocks noChangeAspect="1"/>
          </p:cNvSpPr>
          <p:nvPr userDrawn="1"/>
        </p:nvSpPr>
        <p:spPr>
          <a:xfrm>
            <a:off x="5605461" y="1070756"/>
            <a:ext cx="720000" cy="554595"/>
          </a:xfrm>
          <a:custGeom>
            <a:avLst/>
            <a:gdLst/>
            <a:ahLst/>
            <a:cxnLst/>
            <a:rect l="l" t="t" r="r" b="b"/>
            <a:pathLst>
              <a:path w="362406" h="279151">
                <a:moveTo>
                  <a:pt x="341184" y="0"/>
                </a:moveTo>
                <a:lnTo>
                  <a:pt x="362406" y="47342"/>
                </a:lnTo>
                <a:cubicBezTo>
                  <a:pt x="339189" y="58588"/>
                  <a:pt x="320053" y="72645"/>
                  <a:pt x="304998" y="89514"/>
                </a:cubicBezTo>
                <a:cubicBezTo>
                  <a:pt x="293707" y="102165"/>
                  <a:pt x="286037" y="116806"/>
                  <a:pt x="281990" y="133437"/>
                </a:cubicBezTo>
                <a:lnTo>
                  <a:pt x="279857" y="146426"/>
                </a:lnTo>
                <a:lnTo>
                  <a:pt x="286956" y="147007"/>
                </a:lnTo>
                <a:cubicBezTo>
                  <a:pt x="300662" y="149353"/>
                  <a:pt x="312480" y="155220"/>
                  <a:pt x="322411" y="164607"/>
                </a:cubicBezTo>
                <a:cubicBezTo>
                  <a:pt x="335652" y="177122"/>
                  <a:pt x="342272" y="192812"/>
                  <a:pt x="342272" y="211676"/>
                </a:cubicBezTo>
                <a:cubicBezTo>
                  <a:pt x="342272" y="231628"/>
                  <a:pt x="335833" y="247862"/>
                  <a:pt x="322955" y="260377"/>
                </a:cubicBezTo>
                <a:cubicBezTo>
                  <a:pt x="310077" y="272893"/>
                  <a:pt x="293299" y="279151"/>
                  <a:pt x="272621" y="279151"/>
                </a:cubicBezTo>
                <a:cubicBezTo>
                  <a:pt x="252306" y="279151"/>
                  <a:pt x="235709" y="271895"/>
                  <a:pt x="222831" y="257385"/>
                </a:cubicBezTo>
                <a:cubicBezTo>
                  <a:pt x="209952" y="242874"/>
                  <a:pt x="203513" y="221289"/>
                  <a:pt x="203513" y="192630"/>
                </a:cubicBezTo>
                <a:cubicBezTo>
                  <a:pt x="203513" y="160344"/>
                  <a:pt x="209499" y="131504"/>
                  <a:pt x="221470" y="106110"/>
                </a:cubicBezTo>
                <a:cubicBezTo>
                  <a:pt x="233442" y="80716"/>
                  <a:pt x="249857" y="59132"/>
                  <a:pt x="270716" y="41356"/>
                </a:cubicBezTo>
                <a:cubicBezTo>
                  <a:pt x="291575" y="23580"/>
                  <a:pt x="315065" y="9795"/>
                  <a:pt x="341184" y="0"/>
                </a:cubicBezTo>
                <a:close/>
                <a:moveTo>
                  <a:pt x="137671" y="0"/>
                </a:moveTo>
                <a:lnTo>
                  <a:pt x="158893" y="47342"/>
                </a:lnTo>
                <a:cubicBezTo>
                  <a:pt x="135676" y="58588"/>
                  <a:pt x="116540" y="72645"/>
                  <a:pt x="101485" y="89514"/>
                </a:cubicBezTo>
                <a:cubicBezTo>
                  <a:pt x="90193" y="102165"/>
                  <a:pt x="82524" y="116806"/>
                  <a:pt x="78477" y="133437"/>
                </a:cubicBezTo>
                <a:lnTo>
                  <a:pt x="76350" y="146391"/>
                </a:lnTo>
                <a:lnTo>
                  <a:pt x="83749" y="147007"/>
                </a:lnTo>
                <a:cubicBezTo>
                  <a:pt x="97250" y="149353"/>
                  <a:pt x="108967" y="155220"/>
                  <a:pt x="118898" y="164607"/>
                </a:cubicBezTo>
                <a:cubicBezTo>
                  <a:pt x="132139" y="177122"/>
                  <a:pt x="138759" y="192812"/>
                  <a:pt x="138759" y="211676"/>
                </a:cubicBezTo>
                <a:cubicBezTo>
                  <a:pt x="138759" y="231628"/>
                  <a:pt x="132320" y="247862"/>
                  <a:pt x="119442" y="260377"/>
                </a:cubicBezTo>
                <a:cubicBezTo>
                  <a:pt x="106563" y="272893"/>
                  <a:pt x="89967" y="279151"/>
                  <a:pt x="69652" y="279151"/>
                </a:cubicBezTo>
                <a:cubicBezTo>
                  <a:pt x="48974" y="279151"/>
                  <a:pt x="32196" y="271895"/>
                  <a:pt x="19318" y="257385"/>
                </a:cubicBezTo>
                <a:cubicBezTo>
                  <a:pt x="6439" y="242874"/>
                  <a:pt x="0" y="221289"/>
                  <a:pt x="0" y="192630"/>
                </a:cubicBezTo>
                <a:cubicBezTo>
                  <a:pt x="0" y="160344"/>
                  <a:pt x="5986" y="131504"/>
                  <a:pt x="17957" y="106110"/>
                </a:cubicBezTo>
                <a:cubicBezTo>
                  <a:pt x="29929" y="80716"/>
                  <a:pt x="46435" y="59132"/>
                  <a:pt x="67475" y="41356"/>
                </a:cubicBezTo>
                <a:cubicBezTo>
                  <a:pt x="88516" y="23580"/>
                  <a:pt x="111914" y="9795"/>
                  <a:pt x="137671"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8800">
              <a:latin typeface="+mj-lt"/>
              <a:cs typeface="Arial"/>
            </a:endParaRPr>
          </a:p>
        </p:txBody>
      </p:sp>
      <p:cxnSp>
        <p:nvCxnSpPr>
          <p:cNvPr id="9" name="Straight Connector 8">
            <a:extLst>
              <a:ext uri="{FF2B5EF4-FFF2-40B4-BE49-F238E27FC236}">
                <a16:creationId xmlns:a16="http://schemas.microsoft.com/office/drawing/2014/main" id="{3C69604C-E1E8-1661-9A81-60753834BCCF}"/>
              </a:ext>
            </a:extLst>
          </p:cNvPr>
          <p:cNvCxnSpPr>
            <a:cxnSpLocks/>
          </p:cNvCxnSpPr>
          <p:nvPr userDrawn="1"/>
        </p:nvCxnSpPr>
        <p:spPr>
          <a:xfrm>
            <a:off x="5605462" y="5409034"/>
            <a:ext cx="6251575"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ext Placeholder 25">
            <a:extLst>
              <a:ext uri="{FF2B5EF4-FFF2-40B4-BE49-F238E27FC236}">
                <a16:creationId xmlns:a16="http://schemas.microsoft.com/office/drawing/2014/main" id="{5D33A706-35B2-FF88-7A69-97A739B9059A}"/>
              </a:ext>
            </a:extLst>
          </p:cNvPr>
          <p:cNvSpPr>
            <a:spLocks noGrp="1"/>
          </p:cNvSpPr>
          <p:nvPr>
            <p:ph type="body" sz="quarter" idx="18" hasCustomPrompt="1"/>
          </p:nvPr>
        </p:nvSpPr>
        <p:spPr>
          <a:xfrm>
            <a:off x="5605461" y="5575718"/>
            <a:ext cx="6251576" cy="211526"/>
          </a:xfrm>
          <a:prstGeom prst="rect">
            <a:avLst/>
          </a:prstGeom>
        </p:spPr>
        <p:txBody>
          <a:bodyPr lIns="0" tIns="0" rIns="0" bIns="0"/>
          <a:lstStyle>
            <a:lvl1pPr marL="0" indent="0">
              <a:lnSpc>
                <a:spcPct val="100000"/>
              </a:lnSpc>
              <a:buNone/>
              <a:defRPr lang="en-GB" sz="1600" b="1" i="0" kern="1200" dirty="0" smtClean="0">
                <a:solidFill>
                  <a:schemeClr val="tx2"/>
                </a:solidFill>
                <a:latin typeface="+mn-lt"/>
                <a:ea typeface="+mn-ea"/>
                <a:cs typeface="Arial" panose="020B0604020202020204" pitchFamily="34" charset="0"/>
              </a:defRPr>
            </a:lvl1pPr>
          </a:lstStyle>
          <a:p>
            <a:pPr lvl="0"/>
            <a:r>
              <a:rPr lang="en-GB"/>
              <a:t>Name</a:t>
            </a:r>
          </a:p>
        </p:txBody>
      </p:sp>
      <p:sp>
        <p:nvSpPr>
          <p:cNvPr id="4" name="Text Placeholder 25">
            <a:extLst>
              <a:ext uri="{FF2B5EF4-FFF2-40B4-BE49-F238E27FC236}">
                <a16:creationId xmlns:a16="http://schemas.microsoft.com/office/drawing/2014/main" id="{6500DC4D-77D5-D1F2-01E7-9FFA70336F0F}"/>
              </a:ext>
            </a:extLst>
          </p:cNvPr>
          <p:cNvSpPr>
            <a:spLocks noGrp="1"/>
          </p:cNvSpPr>
          <p:nvPr>
            <p:ph type="body" sz="quarter" idx="19" hasCustomPrompt="1"/>
          </p:nvPr>
        </p:nvSpPr>
        <p:spPr>
          <a:xfrm>
            <a:off x="5605461" y="5845225"/>
            <a:ext cx="6251576" cy="211526"/>
          </a:xfrm>
          <a:prstGeom prst="rect">
            <a:avLst/>
          </a:prstGeom>
        </p:spPr>
        <p:txBody>
          <a:bodyPr lIns="0" tIns="0" rIns="0" bIns="0"/>
          <a:lstStyle>
            <a:lvl1pPr marL="0" indent="0">
              <a:lnSpc>
                <a:spcPct val="100000"/>
              </a:lnSpc>
              <a:buNone/>
              <a:defRPr lang="en-GB" sz="1600" b="0" i="0" kern="1200" dirty="0" smtClean="0">
                <a:solidFill>
                  <a:schemeClr val="tx2"/>
                </a:solidFill>
                <a:latin typeface="+mn-lt"/>
                <a:ea typeface="+mn-ea"/>
                <a:cs typeface="Arial" panose="020B0604020202020204" pitchFamily="34" charset="0"/>
              </a:defRPr>
            </a:lvl1pPr>
          </a:lstStyle>
          <a:p>
            <a:pPr lvl="0"/>
            <a:r>
              <a:rPr lang="en-GB"/>
              <a:t>Job title, company</a:t>
            </a:r>
          </a:p>
        </p:txBody>
      </p:sp>
    </p:spTree>
    <p:extLst>
      <p:ext uri="{BB962C8B-B14F-4D97-AF65-F5344CB8AC3E}">
        <p14:creationId xmlns:p14="http://schemas.microsoft.com/office/powerpoint/2010/main" val="20277363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quote with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2" y="2392859"/>
            <a:ext cx="6251576" cy="2464892"/>
          </a:xfrm>
          <a:prstGeom prst="rect">
            <a:avLst/>
          </a:prstGeom>
        </p:spPr>
        <p:txBody>
          <a:bodyPr lIns="0" tIns="0" rIns="0" bIns="0"/>
          <a:lstStyle>
            <a:lvl1pPr marL="0" indent="0">
              <a:lnSpc>
                <a:spcPct val="100000"/>
              </a:lnSpc>
              <a:buNone/>
              <a:defRPr lang="en-GB" sz="32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5" name="Straight Connector 4">
            <a:extLst>
              <a:ext uri="{FF2B5EF4-FFF2-40B4-BE49-F238E27FC236}">
                <a16:creationId xmlns:a16="http://schemas.microsoft.com/office/drawing/2014/main" id="{901A0EEA-129B-B6EE-483F-944EF6443745}"/>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E2E055A-095A-DB0B-19B2-640F44640F3F}"/>
              </a:ext>
            </a:extLst>
          </p:cNvPr>
          <p:cNvSpPr txBox="1">
            <a:spLocks noChangeAspect="1"/>
          </p:cNvSpPr>
          <p:nvPr userDrawn="1"/>
        </p:nvSpPr>
        <p:spPr>
          <a:xfrm>
            <a:off x="334962" y="1645271"/>
            <a:ext cx="720000" cy="554595"/>
          </a:xfrm>
          <a:custGeom>
            <a:avLst/>
            <a:gdLst/>
            <a:ahLst/>
            <a:cxnLst/>
            <a:rect l="l" t="t" r="r" b="b"/>
            <a:pathLst>
              <a:path w="362406" h="279151">
                <a:moveTo>
                  <a:pt x="341184" y="0"/>
                </a:moveTo>
                <a:lnTo>
                  <a:pt x="362406" y="47342"/>
                </a:lnTo>
                <a:cubicBezTo>
                  <a:pt x="339189" y="58588"/>
                  <a:pt x="320053" y="72645"/>
                  <a:pt x="304998" y="89514"/>
                </a:cubicBezTo>
                <a:cubicBezTo>
                  <a:pt x="293707" y="102165"/>
                  <a:pt x="286037" y="116806"/>
                  <a:pt x="281990" y="133437"/>
                </a:cubicBezTo>
                <a:lnTo>
                  <a:pt x="279857" y="146426"/>
                </a:lnTo>
                <a:lnTo>
                  <a:pt x="286956" y="147007"/>
                </a:lnTo>
                <a:cubicBezTo>
                  <a:pt x="300662" y="149353"/>
                  <a:pt x="312480" y="155220"/>
                  <a:pt x="322411" y="164607"/>
                </a:cubicBezTo>
                <a:cubicBezTo>
                  <a:pt x="335652" y="177122"/>
                  <a:pt x="342272" y="192812"/>
                  <a:pt x="342272" y="211676"/>
                </a:cubicBezTo>
                <a:cubicBezTo>
                  <a:pt x="342272" y="231628"/>
                  <a:pt x="335833" y="247862"/>
                  <a:pt x="322955" y="260377"/>
                </a:cubicBezTo>
                <a:cubicBezTo>
                  <a:pt x="310077" y="272893"/>
                  <a:pt x="293299" y="279151"/>
                  <a:pt x="272621" y="279151"/>
                </a:cubicBezTo>
                <a:cubicBezTo>
                  <a:pt x="252306" y="279151"/>
                  <a:pt x="235709" y="271895"/>
                  <a:pt x="222831" y="257385"/>
                </a:cubicBezTo>
                <a:cubicBezTo>
                  <a:pt x="209952" y="242874"/>
                  <a:pt x="203513" y="221289"/>
                  <a:pt x="203513" y="192630"/>
                </a:cubicBezTo>
                <a:cubicBezTo>
                  <a:pt x="203513" y="160344"/>
                  <a:pt x="209499" y="131504"/>
                  <a:pt x="221470" y="106110"/>
                </a:cubicBezTo>
                <a:cubicBezTo>
                  <a:pt x="233442" y="80716"/>
                  <a:pt x="249857" y="59132"/>
                  <a:pt x="270716" y="41356"/>
                </a:cubicBezTo>
                <a:cubicBezTo>
                  <a:pt x="291575" y="23580"/>
                  <a:pt x="315065" y="9795"/>
                  <a:pt x="341184" y="0"/>
                </a:cubicBezTo>
                <a:close/>
                <a:moveTo>
                  <a:pt x="137671" y="0"/>
                </a:moveTo>
                <a:lnTo>
                  <a:pt x="158893" y="47342"/>
                </a:lnTo>
                <a:cubicBezTo>
                  <a:pt x="135676" y="58588"/>
                  <a:pt x="116540" y="72645"/>
                  <a:pt x="101485" y="89514"/>
                </a:cubicBezTo>
                <a:cubicBezTo>
                  <a:pt x="90193" y="102165"/>
                  <a:pt x="82524" y="116806"/>
                  <a:pt x="78477" y="133437"/>
                </a:cubicBezTo>
                <a:lnTo>
                  <a:pt x="76350" y="146391"/>
                </a:lnTo>
                <a:lnTo>
                  <a:pt x="83749" y="147007"/>
                </a:lnTo>
                <a:cubicBezTo>
                  <a:pt x="97250" y="149353"/>
                  <a:pt x="108967" y="155220"/>
                  <a:pt x="118898" y="164607"/>
                </a:cubicBezTo>
                <a:cubicBezTo>
                  <a:pt x="132139" y="177122"/>
                  <a:pt x="138759" y="192812"/>
                  <a:pt x="138759" y="211676"/>
                </a:cubicBezTo>
                <a:cubicBezTo>
                  <a:pt x="138759" y="231628"/>
                  <a:pt x="132320" y="247862"/>
                  <a:pt x="119442" y="260377"/>
                </a:cubicBezTo>
                <a:cubicBezTo>
                  <a:pt x="106563" y="272893"/>
                  <a:pt x="89967" y="279151"/>
                  <a:pt x="69652" y="279151"/>
                </a:cubicBezTo>
                <a:cubicBezTo>
                  <a:pt x="48974" y="279151"/>
                  <a:pt x="32196" y="271895"/>
                  <a:pt x="19318" y="257385"/>
                </a:cubicBezTo>
                <a:cubicBezTo>
                  <a:pt x="6439" y="242874"/>
                  <a:pt x="0" y="221289"/>
                  <a:pt x="0" y="192630"/>
                </a:cubicBezTo>
                <a:cubicBezTo>
                  <a:pt x="0" y="160344"/>
                  <a:pt x="5986" y="131504"/>
                  <a:pt x="17957" y="106110"/>
                </a:cubicBezTo>
                <a:cubicBezTo>
                  <a:pt x="29929" y="80716"/>
                  <a:pt x="46435" y="59132"/>
                  <a:pt x="67475" y="41356"/>
                </a:cubicBezTo>
                <a:cubicBezTo>
                  <a:pt x="88516" y="23580"/>
                  <a:pt x="111914" y="9795"/>
                  <a:pt x="137671" y="0"/>
                </a:cubicBez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8800">
              <a:latin typeface="+mj-lt"/>
              <a:cs typeface="Arial"/>
            </a:endParaRPr>
          </a:p>
        </p:txBody>
      </p:sp>
      <p:cxnSp>
        <p:nvCxnSpPr>
          <p:cNvPr id="9" name="Straight Connector 8">
            <a:extLst>
              <a:ext uri="{FF2B5EF4-FFF2-40B4-BE49-F238E27FC236}">
                <a16:creationId xmlns:a16="http://schemas.microsoft.com/office/drawing/2014/main" id="{3C69604C-E1E8-1661-9A81-60753834BCCF}"/>
              </a:ext>
            </a:extLst>
          </p:cNvPr>
          <p:cNvCxnSpPr>
            <a:cxnSpLocks/>
          </p:cNvCxnSpPr>
          <p:nvPr userDrawn="1"/>
        </p:nvCxnSpPr>
        <p:spPr>
          <a:xfrm>
            <a:off x="334963" y="5040812"/>
            <a:ext cx="5209803"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5">
            <a:extLst>
              <a:ext uri="{FF2B5EF4-FFF2-40B4-BE49-F238E27FC236}">
                <a16:creationId xmlns:a16="http://schemas.microsoft.com/office/drawing/2014/main" id="{C39D55AA-995B-BF94-7114-38DEA7DBFF11}"/>
              </a:ext>
            </a:extLst>
          </p:cNvPr>
          <p:cNvSpPr>
            <a:spLocks noGrp="1"/>
          </p:cNvSpPr>
          <p:nvPr>
            <p:ph type="body" sz="quarter" idx="16" hasCustomPrompt="1"/>
          </p:nvPr>
        </p:nvSpPr>
        <p:spPr>
          <a:xfrm>
            <a:off x="334962" y="5207497"/>
            <a:ext cx="6251576" cy="211526"/>
          </a:xfrm>
          <a:prstGeom prst="rect">
            <a:avLst/>
          </a:prstGeom>
        </p:spPr>
        <p:txBody>
          <a:bodyPr lIns="0" tIns="0" rIns="0" bIns="0"/>
          <a:lstStyle>
            <a:lvl1pPr marL="0" indent="0">
              <a:lnSpc>
                <a:spcPct val="100000"/>
              </a:lnSpc>
              <a:buNone/>
              <a:defRPr lang="en-GB" sz="1600" b="1" i="0" kern="1200" dirty="0" smtClean="0">
                <a:solidFill>
                  <a:schemeClr val="tx2"/>
                </a:solidFill>
                <a:latin typeface="+mn-lt"/>
                <a:ea typeface="+mn-ea"/>
                <a:cs typeface="Arial" panose="020B0604020202020204" pitchFamily="34" charset="0"/>
              </a:defRPr>
            </a:lvl1pPr>
          </a:lstStyle>
          <a:p>
            <a:pPr lvl="0"/>
            <a:r>
              <a:rPr lang="en-GB"/>
              <a:t>Name</a:t>
            </a:r>
          </a:p>
        </p:txBody>
      </p:sp>
      <p:sp>
        <p:nvSpPr>
          <p:cNvPr id="13" name="Picture Placeholder 2">
            <a:extLst>
              <a:ext uri="{FF2B5EF4-FFF2-40B4-BE49-F238E27FC236}">
                <a16:creationId xmlns:a16="http://schemas.microsoft.com/office/drawing/2014/main" id="{2604C3FD-7532-4628-358B-1418EAD550CE}"/>
              </a:ext>
            </a:extLst>
          </p:cNvPr>
          <p:cNvSpPr>
            <a:spLocks noGrp="1"/>
          </p:cNvSpPr>
          <p:nvPr>
            <p:ph type="pic" sz="quarter" idx="17"/>
          </p:nvPr>
        </p:nvSpPr>
        <p:spPr>
          <a:xfrm>
            <a:off x="6886575" y="1645271"/>
            <a:ext cx="5305425" cy="4398337"/>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
        <p:nvSpPr>
          <p:cNvPr id="4" name="Text Placeholder 25">
            <a:extLst>
              <a:ext uri="{FF2B5EF4-FFF2-40B4-BE49-F238E27FC236}">
                <a16:creationId xmlns:a16="http://schemas.microsoft.com/office/drawing/2014/main" id="{87169E5B-00D4-2949-A071-5CF785DCF242}"/>
              </a:ext>
            </a:extLst>
          </p:cNvPr>
          <p:cNvSpPr>
            <a:spLocks noGrp="1"/>
          </p:cNvSpPr>
          <p:nvPr>
            <p:ph type="body" sz="quarter" idx="18" hasCustomPrompt="1"/>
          </p:nvPr>
        </p:nvSpPr>
        <p:spPr>
          <a:xfrm>
            <a:off x="334962" y="5477004"/>
            <a:ext cx="6251576" cy="211526"/>
          </a:xfrm>
          <a:prstGeom prst="rect">
            <a:avLst/>
          </a:prstGeom>
        </p:spPr>
        <p:txBody>
          <a:bodyPr lIns="0" tIns="0" rIns="0" bIns="0"/>
          <a:lstStyle>
            <a:lvl1pPr marL="0" indent="0">
              <a:lnSpc>
                <a:spcPct val="100000"/>
              </a:lnSpc>
              <a:buNone/>
              <a:defRPr lang="en-GB" sz="1600" b="0" i="0" kern="1200" dirty="0" smtClean="0">
                <a:solidFill>
                  <a:schemeClr val="tx2"/>
                </a:solidFill>
                <a:latin typeface="+mn-lt"/>
                <a:ea typeface="+mn-ea"/>
                <a:cs typeface="Arial" panose="020B0604020202020204" pitchFamily="34" charset="0"/>
              </a:defRPr>
            </a:lvl1pPr>
          </a:lstStyle>
          <a:p>
            <a:pPr lvl="0"/>
            <a:r>
              <a:rPr lang="en-GB"/>
              <a:t>Job title, company</a:t>
            </a:r>
          </a:p>
        </p:txBody>
      </p:sp>
    </p:spTree>
    <p:extLst>
      <p:ext uri="{BB962C8B-B14F-4D97-AF65-F5344CB8AC3E}">
        <p14:creationId xmlns:p14="http://schemas.microsoft.com/office/powerpoint/2010/main" val="40548082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with purple side and placehol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B3750D-BFEE-E2F0-EA05-BE559E5D77A7}"/>
              </a:ext>
            </a:extLst>
          </p:cNvPr>
          <p:cNvSpPr/>
          <p:nvPr userDrawn="1"/>
        </p:nvSpPr>
        <p:spPr>
          <a:xfrm>
            <a:off x="0" y="0"/>
            <a:ext cx="4741817" cy="685799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D113F1A-FE17-249C-C8CB-2FC4F81E662E}"/>
              </a:ext>
            </a:extLst>
          </p:cNvPr>
          <p:cNvGrpSpPr>
            <a:grpSpLocks noChangeAspect="1"/>
          </p:cNvGrpSpPr>
          <p:nvPr userDrawn="1"/>
        </p:nvGrpSpPr>
        <p:grpSpPr>
          <a:xfrm>
            <a:off x="-2655882" y="4558936"/>
            <a:ext cx="5311763" cy="4598126"/>
            <a:chOff x="8280966" y="333375"/>
            <a:chExt cx="7153009" cy="6192000"/>
          </a:xfrm>
        </p:grpSpPr>
        <p:sp>
          <p:nvSpPr>
            <p:cNvPr id="11" name="Graphic 8">
              <a:extLst>
                <a:ext uri="{FF2B5EF4-FFF2-40B4-BE49-F238E27FC236}">
                  <a16:creationId xmlns:a16="http://schemas.microsoft.com/office/drawing/2014/main" id="{6C02DF52-6165-923E-F241-84A24E957859}"/>
                </a:ext>
              </a:extLst>
            </p:cNvPr>
            <p:cNvSpPr>
              <a:spLocks noChangeAspect="1"/>
            </p:cNvSpPr>
            <p:nvPr userDrawn="1"/>
          </p:nvSpPr>
          <p:spPr>
            <a:xfrm>
              <a:off x="8280966" y="333375"/>
              <a:ext cx="7153009" cy="619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47822B43-0FBE-D9B8-2785-521FBC697E24}"/>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C803B5B4-30F5-BB1E-0952-B75F2C9D0E29}"/>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F9FBAE4E-1C90-93E0-5A38-0919F6FAAE89}"/>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15" name="Graphic 8">
              <a:extLst>
                <a:ext uri="{FF2B5EF4-FFF2-40B4-BE49-F238E27FC236}">
                  <a16:creationId xmlns:a16="http://schemas.microsoft.com/office/drawing/2014/main" id="{F4D09A5E-9207-F13A-8A9E-1B57334A111D}"/>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gr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1284206"/>
            <a:ext cx="4406855" cy="636034"/>
          </a:xfrm>
          <a:prstGeom prst="rect">
            <a:avLst/>
          </a:prstGeom>
        </p:spPr>
        <p:txBody>
          <a:bodyPr lIns="0" tIns="0" rIns="0" bIns="0"/>
          <a:lstStyle>
            <a:lvl1pPr marL="0" indent="0">
              <a:lnSpc>
                <a:spcPts val="2600"/>
              </a:lnSpc>
              <a:buNone/>
              <a:defRPr lang="en-GB" sz="2800" b="1" i="0" kern="1200" dirty="0" smtClean="0">
                <a:solidFill>
                  <a:schemeClr val="bg1"/>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34962" y="2259874"/>
            <a:ext cx="3845152" cy="3634758"/>
          </a:xfrm>
          <a:prstGeom prst="rect">
            <a:avLst/>
          </a:prstGeom>
        </p:spPr>
        <p:txBody>
          <a:bodyPr lIns="0" tIns="0" rIns="0" bIns="0"/>
          <a:lstStyle>
            <a:lvl1pPr marL="0" indent="0">
              <a:lnSpc>
                <a:spcPct val="100000"/>
              </a:lnSpc>
              <a:buNone/>
              <a:defRPr lang="en-GB" sz="1400" b="0" i="0" kern="1200" dirty="0" smtClean="0">
                <a:solidFill>
                  <a:schemeClr val="bg1"/>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a:t>
            </a:r>
          </a:p>
        </p:txBody>
      </p:sp>
      <p:sp>
        <p:nvSpPr>
          <p:cNvPr id="9" name="Content Placeholder 8">
            <a:extLst>
              <a:ext uri="{FF2B5EF4-FFF2-40B4-BE49-F238E27FC236}">
                <a16:creationId xmlns:a16="http://schemas.microsoft.com/office/drawing/2014/main" id="{40795108-F895-185A-FFE0-F7F2B376FFA3}"/>
              </a:ext>
            </a:extLst>
          </p:cNvPr>
          <p:cNvSpPr>
            <a:spLocks noGrp="1"/>
          </p:cNvSpPr>
          <p:nvPr>
            <p:ph sz="quarter" idx="17" hasCustomPrompt="1"/>
          </p:nvPr>
        </p:nvSpPr>
        <p:spPr>
          <a:xfrm>
            <a:off x="5076779" y="1284206"/>
            <a:ext cx="6780259" cy="4854657"/>
          </a:xfrm>
          <a:prstGeom prst="rect">
            <a:avLst/>
          </a:prstGeom>
          <a:solidFill>
            <a:schemeClr val="bg1">
              <a:lumMod val="95000"/>
            </a:schemeClr>
          </a:solidFill>
        </p:spPr>
        <p:txBody>
          <a:bodyPr anchor="ctr"/>
          <a:lstStyle>
            <a:lvl1pPr marL="0" indent="0" algn="ctr">
              <a:buNone/>
              <a:defRPr sz="1800" b="1"/>
            </a:lvl1pPr>
            <a:lvl2pPr marL="242366" indent="0">
              <a:buNone/>
              <a:defRPr/>
            </a:lvl2pPr>
            <a:lvl3pPr marL="484732" indent="0">
              <a:buNone/>
              <a:defRPr/>
            </a:lvl3pPr>
            <a:lvl4pPr marL="727096" indent="0">
              <a:buNone/>
              <a:defRPr/>
            </a:lvl4pPr>
            <a:lvl5pPr marL="969462" indent="0">
              <a:buNone/>
              <a:defRPr/>
            </a:lvl5pPr>
          </a:lstStyle>
          <a:p>
            <a:pPr lvl="0"/>
            <a:r>
              <a:rPr lang="en-GB"/>
              <a:t>Click an icon to choose </a:t>
            </a:r>
            <a:br>
              <a:rPr lang="en-GB"/>
            </a:br>
            <a:r>
              <a:rPr lang="en-GB"/>
              <a:t>the type of content</a:t>
            </a:r>
            <a:endParaRPr lang="en-US"/>
          </a:p>
        </p:txBody>
      </p:sp>
      <p:sp>
        <p:nvSpPr>
          <p:cNvPr id="16" name="Freeform 15">
            <a:extLst>
              <a:ext uri="{FF2B5EF4-FFF2-40B4-BE49-F238E27FC236}">
                <a16:creationId xmlns:a16="http://schemas.microsoft.com/office/drawing/2014/main" id="{D27F8CFD-C9BA-CE0F-CCB4-4F50DA0CB63A}"/>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073191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mage with title and conte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4392000" y="333376"/>
            <a:ext cx="5999497"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4" name="Text Placeholder 25">
            <a:extLst>
              <a:ext uri="{FF2B5EF4-FFF2-40B4-BE49-F238E27FC236}">
                <a16:creationId xmlns:a16="http://schemas.microsoft.com/office/drawing/2014/main" id="{0B2B0023-1CB5-DF3F-7CBC-B2D2686253F2}"/>
              </a:ext>
            </a:extLst>
          </p:cNvPr>
          <p:cNvSpPr>
            <a:spLocks noGrp="1"/>
          </p:cNvSpPr>
          <p:nvPr>
            <p:ph type="body" sz="quarter" idx="14" hasCustomPrompt="1"/>
          </p:nvPr>
        </p:nvSpPr>
        <p:spPr>
          <a:xfrm>
            <a:off x="4392000" y="1375095"/>
            <a:ext cx="5999497" cy="280284"/>
          </a:xfrm>
          <a:prstGeom prst="rect">
            <a:avLst/>
          </a:prstGeom>
        </p:spPr>
        <p:txBody>
          <a:bodyPr lIns="0" tIns="0" rIns="0" bIns="0"/>
          <a:lstStyle>
            <a:lvl1pPr marL="0" indent="0">
              <a:lnSpc>
                <a:spcPct val="100000"/>
              </a:lnSpc>
              <a:buNone/>
              <a:defRPr lang="en-GB" sz="1800" b="1" i="0" kern="1200" dirty="0" smtClean="0">
                <a:solidFill>
                  <a:schemeClr val="accent2"/>
                </a:solidFill>
                <a:latin typeface="+mn-lt"/>
                <a:ea typeface="+mn-ea"/>
                <a:cs typeface="Arial" panose="020B0604020202020204" pitchFamily="34" charset="0"/>
              </a:defRPr>
            </a:lvl1pPr>
          </a:lstStyle>
          <a:p>
            <a:pPr lvl="0"/>
            <a:r>
              <a:rPr lang="en-GB"/>
              <a:t>Subtitle goes here</a:t>
            </a:r>
          </a:p>
        </p:txBody>
      </p:sp>
      <p:sp>
        <p:nvSpPr>
          <p:cNvPr id="5" name="Picture Placeholder 2">
            <a:extLst>
              <a:ext uri="{FF2B5EF4-FFF2-40B4-BE49-F238E27FC236}">
                <a16:creationId xmlns:a16="http://schemas.microsoft.com/office/drawing/2014/main" id="{C4F112B7-3F2F-A280-9D20-40E69BE8D0FD}"/>
              </a:ext>
            </a:extLst>
          </p:cNvPr>
          <p:cNvSpPr>
            <a:spLocks noGrp="1"/>
          </p:cNvSpPr>
          <p:nvPr>
            <p:ph type="pic" sz="quarter" idx="16"/>
          </p:nvPr>
        </p:nvSpPr>
        <p:spPr>
          <a:xfrm>
            <a:off x="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
        <p:nvSpPr>
          <p:cNvPr id="7" name="Text Placeholder 25">
            <a:extLst>
              <a:ext uri="{FF2B5EF4-FFF2-40B4-BE49-F238E27FC236}">
                <a16:creationId xmlns:a16="http://schemas.microsoft.com/office/drawing/2014/main" id="{B2B6BCD7-C15D-E2BF-E150-6790D9D06109}"/>
              </a:ext>
            </a:extLst>
          </p:cNvPr>
          <p:cNvSpPr>
            <a:spLocks noGrp="1"/>
          </p:cNvSpPr>
          <p:nvPr>
            <p:ph type="body" sz="quarter" idx="15" hasCustomPrompt="1"/>
          </p:nvPr>
        </p:nvSpPr>
        <p:spPr>
          <a:xfrm>
            <a:off x="4392000" y="2143022"/>
            <a:ext cx="3380510" cy="3832115"/>
          </a:xfrm>
          <a:prstGeom prst="rect">
            <a:avLst/>
          </a:prstGeom>
        </p:spPr>
        <p:txBody>
          <a:bodyPr lIns="0" tIns="0" rIns="0" bIns="0"/>
          <a:lstStyle>
            <a:lvl1pPr marL="0" indent="0">
              <a:lnSpc>
                <a:spcPct val="100000"/>
              </a:lnSpc>
              <a:buNone/>
              <a:defRPr lang="en-GB" sz="1600" b="0" i="0" kern="1200" dirty="0" smtClean="0">
                <a:solidFill>
                  <a:schemeClr val="tx2"/>
                </a:solidFill>
                <a:effectLst/>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8" name="Text Placeholder 25">
            <a:extLst>
              <a:ext uri="{FF2B5EF4-FFF2-40B4-BE49-F238E27FC236}">
                <a16:creationId xmlns:a16="http://schemas.microsoft.com/office/drawing/2014/main" id="{DBF12EAE-9FDF-4794-3C32-B1AC1FC8174F}"/>
              </a:ext>
            </a:extLst>
          </p:cNvPr>
          <p:cNvSpPr>
            <a:spLocks noGrp="1"/>
          </p:cNvSpPr>
          <p:nvPr>
            <p:ph type="body" sz="quarter" idx="17" hasCustomPrompt="1"/>
          </p:nvPr>
        </p:nvSpPr>
        <p:spPr>
          <a:xfrm>
            <a:off x="7992000" y="2143022"/>
            <a:ext cx="3380510" cy="3832115"/>
          </a:xfrm>
          <a:prstGeom prst="rect">
            <a:avLst/>
          </a:prstGeom>
        </p:spPr>
        <p:txBody>
          <a:bodyPr lIns="0" tIns="0" rIns="0" bIns="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cxnSp>
        <p:nvCxnSpPr>
          <p:cNvPr id="9" name="Straight Connector 8">
            <a:extLst>
              <a:ext uri="{FF2B5EF4-FFF2-40B4-BE49-F238E27FC236}">
                <a16:creationId xmlns:a16="http://schemas.microsoft.com/office/drawing/2014/main" id="{AC112CEB-A082-AABE-1164-63EE280ED7B4}"/>
              </a:ext>
            </a:extLst>
          </p:cNvPr>
          <p:cNvCxnSpPr>
            <a:cxnSpLocks/>
          </p:cNvCxnSpPr>
          <p:nvPr userDrawn="1"/>
        </p:nvCxnSpPr>
        <p:spPr>
          <a:xfrm>
            <a:off x="4392000" y="1816139"/>
            <a:ext cx="7451293"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909058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nd hex conten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14" name="Text Placeholder 25">
            <a:extLst>
              <a:ext uri="{FF2B5EF4-FFF2-40B4-BE49-F238E27FC236}">
                <a16:creationId xmlns:a16="http://schemas.microsoft.com/office/drawing/2014/main" id="{4F088C7D-CCD9-5571-2808-442E3A7278AC}"/>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 goes here</a:t>
            </a:r>
          </a:p>
        </p:txBody>
      </p:sp>
      <p:sp>
        <p:nvSpPr>
          <p:cNvPr id="22" name="Text Placeholder 21">
            <a:extLst>
              <a:ext uri="{FF2B5EF4-FFF2-40B4-BE49-F238E27FC236}">
                <a16:creationId xmlns:a16="http://schemas.microsoft.com/office/drawing/2014/main" id="{D099B1AA-B63D-FC08-1B93-9B84FC4765BF}"/>
              </a:ext>
            </a:extLst>
          </p:cNvPr>
          <p:cNvSpPr>
            <a:spLocks noGrp="1"/>
          </p:cNvSpPr>
          <p:nvPr>
            <p:ph type="body" sz="quarter" idx="14" hasCustomPrompt="1"/>
          </p:nvPr>
        </p:nvSpPr>
        <p:spPr>
          <a:xfrm>
            <a:off x="816817" y="4707193"/>
            <a:ext cx="2179782" cy="858816"/>
          </a:xfrm>
          <a:prstGeom prst="rect">
            <a:avLst/>
          </a:prstGeom>
          <a:noFill/>
        </p:spPr>
        <p:txBody>
          <a:bodyPr wrap="square" lIns="180000" tIns="180000" rIns="180000" bIns="180000" anchor="ctr">
            <a:noAutofit/>
          </a:bodyPr>
          <a:lstStyle>
            <a:lvl1pPr marL="0" indent="0" algn="ctr">
              <a:lnSpc>
                <a:spcPts val="20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 name="Picture Placeholder 23">
            <a:extLst>
              <a:ext uri="{FF2B5EF4-FFF2-40B4-BE49-F238E27FC236}">
                <a16:creationId xmlns:a16="http://schemas.microsoft.com/office/drawing/2014/main" id="{C693AFC6-A89F-2936-3359-635AB4FD08B5}"/>
              </a:ext>
            </a:extLst>
          </p:cNvPr>
          <p:cNvSpPr>
            <a:spLocks noGrp="1"/>
          </p:cNvSpPr>
          <p:nvPr>
            <p:ph type="pic" sz="quarter" idx="17"/>
          </p:nvPr>
        </p:nvSpPr>
        <p:spPr>
          <a:xfrm>
            <a:off x="673597" y="2572220"/>
            <a:ext cx="2466223" cy="2134973"/>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7" name="Picture Placeholder 23">
            <a:extLst>
              <a:ext uri="{FF2B5EF4-FFF2-40B4-BE49-F238E27FC236}">
                <a16:creationId xmlns:a16="http://schemas.microsoft.com/office/drawing/2014/main" id="{C3867CE0-A9B6-CC0E-D273-587275E2F2A1}"/>
              </a:ext>
            </a:extLst>
          </p:cNvPr>
          <p:cNvSpPr>
            <a:spLocks noGrp="1"/>
          </p:cNvSpPr>
          <p:nvPr>
            <p:ph type="pic" sz="quarter" idx="18"/>
          </p:nvPr>
        </p:nvSpPr>
        <p:spPr>
          <a:xfrm>
            <a:off x="2672115" y="3722148"/>
            <a:ext cx="2466223" cy="2134973"/>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8" name="Picture Placeholder 23">
            <a:extLst>
              <a:ext uri="{FF2B5EF4-FFF2-40B4-BE49-F238E27FC236}">
                <a16:creationId xmlns:a16="http://schemas.microsoft.com/office/drawing/2014/main" id="{931A35EA-E45C-4C0B-6990-7FECBFAA1DB0}"/>
              </a:ext>
            </a:extLst>
          </p:cNvPr>
          <p:cNvSpPr>
            <a:spLocks noGrp="1"/>
          </p:cNvSpPr>
          <p:nvPr>
            <p:ph type="pic" sz="quarter" idx="19"/>
          </p:nvPr>
        </p:nvSpPr>
        <p:spPr>
          <a:xfrm>
            <a:off x="4670633" y="2572220"/>
            <a:ext cx="2466223" cy="2134973"/>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9" name="Picture Placeholder 23">
            <a:extLst>
              <a:ext uri="{FF2B5EF4-FFF2-40B4-BE49-F238E27FC236}">
                <a16:creationId xmlns:a16="http://schemas.microsoft.com/office/drawing/2014/main" id="{8EACA9BC-B7BE-0523-FDC9-52BE22B02ECC}"/>
              </a:ext>
            </a:extLst>
          </p:cNvPr>
          <p:cNvSpPr>
            <a:spLocks noGrp="1"/>
          </p:cNvSpPr>
          <p:nvPr>
            <p:ph type="pic" sz="quarter" idx="20"/>
          </p:nvPr>
        </p:nvSpPr>
        <p:spPr>
          <a:xfrm>
            <a:off x="6669151" y="3722148"/>
            <a:ext cx="2466223" cy="2134973"/>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10" name="Picture Placeholder 23">
            <a:extLst>
              <a:ext uri="{FF2B5EF4-FFF2-40B4-BE49-F238E27FC236}">
                <a16:creationId xmlns:a16="http://schemas.microsoft.com/office/drawing/2014/main" id="{676421CA-6B02-895B-4FDC-E675BFD77DDB}"/>
              </a:ext>
            </a:extLst>
          </p:cNvPr>
          <p:cNvSpPr>
            <a:spLocks noGrp="1"/>
          </p:cNvSpPr>
          <p:nvPr>
            <p:ph type="pic" sz="quarter" idx="21"/>
          </p:nvPr>
        </p:nvSpPr>
        <p:spPr>
          <a:xfrm>
            <a:off x="8667670" y="2572220"/>
            <a:ext cx="2466223" cy="2134973"/>
          </a:xfrm>
          <a:custGeom>
            <a:avLst/>
            <a:gdLst>
              <a:gd name="connsiteX0" fmla="*/ 1230453 w 4921891"/>
              <a:gd name="connsiteY0" fmla="*/ 0 h 4260807"/>
              <a:gd name="connsiteX1" fmla="*/ 3691438 w 4921891"/>
              <a:gd name="connsiteY1" fmla="*/ 0 h 4260807"/>
              <a:gd name="connsiteX2" fmla="*/ 4921891 w 4921891"/>
              <a:gd name="connsiteY2" fmla="*/ 2130403 h 4260807"/>
              <a:gd name="connsiteX3" fmla="*/ 3691438 w 4921891"/>
              <a:gd name="connsiteY3" fmla="*/ 4260807 h 4260807"/>
              <a:gd name="connsiteX4" fmla="*/ 1230453 w 4921891"/>
              <a:gd name="connsiteY4" fmla="*/ 4260807 h 4260807"/>
              <a:gd name="connsiteX5" fmla="*/ 0 w 4921891"/>
              <a:gd name="connsiteY5" fmla="*/ 2130403 h 4260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1891" h="4260807">
                <a:moveTo>
                  <a:pt x="1230453" y="0"/>
                </a:moveTo>
                <a:lnTo>
                  <a:pt x="3691438" y="0"/>
                </a:lnTo>
                <a:lnTo>
                  <a:pt x="4921891" y="2130403"/>
                </a:lnTo>
                <a:lnTo>
                  <a:pt x="3691438" y="4260807"/>
                </a:lnTo>
                <a:lnTo>
                  <a:pt x="1230453" y="4260807"/>
                </a:lnTo>
                <a:lnTo>
                  <a:pt x="0" y="2130403"/>
                </a:lnTo>
                <a:close/>
              </a:path>
            </a:pathLst>
          </a:custGeom>
          <a:solidFill>
            <a:schemeClr val="accent2"/>
          </a:solidFill>
        </p:spPr>
        <p:txBody>
          <a:bodyPr wrap="square" anchor="ctr">
            <a:noAutofit/>
          </a:bodyPr>
          <a:lstStyle>
            <a:lvl1pPr marL="0" indent="0" algn="ctr">
              <a:buNone/>
              <a:defRPr sz="3200" b="1">
                <a:solidFill>
                  <a:schemeClr val="bg1"/>
                </a:solidFill>
              </a:defRPr>
            </a:lvl1pPr>
          </a:lstStyle>
          <a:p>
            <a:endParaRPr lang="en-US"/>
          </a:p>
        </p:txBody>
      </p:sp>
      <p:sp>
        <p:nvSpPr>
          <p:cNvPr id="11" name="Text Placeholder 10">
            <a:extLst>
              <a:ext uri="{FF2B5EF4-FFF2-40B4-BE49-F238E27FC236}">
                <a16:creationId xmlns:a16="http://schemas.microsoft.com/office/drawing/2014/main" id="{BB24D6CA-2EAD-6EEA-B367-06BC5827AA90}"/>
              </a:ext>
            </a:extLst>
          </p:cNvPr>
          <p:cNvSpPr>
            <a:spLocks noGrp="1"/>
          </p:cNvSpPr>
          <p:nvPr>
            <p:ph type="body" sz="quarter" idx="22" hasCustomPrompt="1"/>
          </p:nvPr>
        </p:nvSpPr>
        <p:spPr>
          <a:xfrm>
            <a:off x="4813854" y="4707193"/>
            <a:ext cx="2179782" cy="858816"/>
          </a:xfrm>
          <a:prstGeom prst="rect">
            <a:avLst/>
          </a:prstGeom>
          <a:noFill/>
        </p:spPr>
        <p:txBody>
          <a:bodyPr wrap="square" lIns="180000" tIns="180000" rIns="180000" bIns="180000" anchor="ctr">
            <a:noAutofit/>
          </a:bodyPr>
          <a:lstStyle>
            <a:lvl1pPr marL="0" indent="0" algn="ctr">
              <a:lnSpc>
                <a:spcPts val="20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12" name="Text Placeholder 11">
            <a:extLst>
              <a:ext uri="{FF2B5EF4-FFF2-40B4-BE49-F238E27FC236}">
                <a16:creationId xmlns:a16="http://schemas.microsoft.com/office/drawing/2014/main" id="{3097DDE2-D1C8-9615-96C3-71CFF2CBC010}"/>
              </a:ext>
            </a:extLst>
          </p:cNvPr>
          <p:cNvSpPr>
            <a:spLocks noGrp="1"/>
          </p:cNvSpPr>
          <p:nvPr>
            <p:ph type="body" sz="quarter" idx="23" hasCustomPrompt="1"/>
          </p:nvPr>
        </p:nvSpPr>
        <p:spPr>
          <a:xfrm>
            <a:off x="8848958" y="4707193"/>
            <a:ext cx="2179782" cy="858816"/>
          </a:xfrm>
          <a:prstGeom prst="rect">
            <a:avLst/>
          </a:prstGeom>
          <a:noFill/>
        </p:spPr>
        <p:txBody>
          <a:bodyPr wrap="square" lIns="180000" tIns="180000" rIns="180000" bIns="180000" anchor="ctr">
            <a:noAutofit/>
          </a:bodyPr>
          <a:lstStyle>
            <a:lvl1pPr marL="0" indent="0" algn="ctr">
              <a:lnSpc>
                <a:spcPts val="20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13" name="Text Placeholder 12">
            <a:extLst>
              <a:ext uri="{FF2B5EF4-FFF2-40B4-BE49-F238E27FC236}">
                <a16:creationId xmlns:a16="http://schemas.microsoft.com/office/drawing/2014/main" id="{CFE1A828-0B87-9B59-88AA-557DFD68AC7F}"/>
              </a:ext>
            </a:extLst>
          </p:cNvPr>
          <p:cNvSpPr>
            <a:spLocks noGrp="1"/>
          </p:cNvSpPr>
          <p:nvPr>
            <p:ph type="body" sz="quarter" idx="24" hasCustomPrompt="1"/>
          </p:nvPr>
        </p:nvSpPr>
        <p:spPr>
          <a:xfrm>
            <a:off x="2851850" y="2878393"/>
            <a:ext cx="2179782" cy="858816"/>
          </a:xfrm>
          <a:prstGeom prst="rect">
            <a:avLst/>
          </a:prstGeom>
          <a:noFill/>
        </p:spPr>
        <p:txBody>
          <a:bodyPr wrap="square" lIns="180000" tIns="180000" rIns="180000" bIns="180000" anchor="ctr">
            <a:noAutofit/>
          </a:bodyPr>
          <a:lstStyle>
            <a:lvl1pPr marL="0" indent="0" algn="ctr">
              <a:lnSpc>
                <a:spcPts val="20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15" name="Text Placeholder 14">
            <a:extLst>
              <a:ext uri="{FF2B5EF4-FFF2-40B4-BE49-F238E27FC236}">
                <a16:creationId xmlns:a16="http://schemas.microsoft.com/office/drawing/2014/main" id="{905CF2BF-5E9F-6175-6F9E-4C9B6B65222F}"/>
              </a:ext>
            </a:extLst>
          </p:cNvPr>
          <p:cNvSpPr>
            <a:spLocks noGrp="1"/>
          </p:cNvSpPr>
          <p:nvPr>
            <p:ph type="body" sz="quarter" idx="25" hasCustomPrompt="1"/>
          </p:nvPr>
        </p:nvSpPr>
        <p:spPr>
          <a:xfrm>
            <a:off x="6812371" y="2878393"/>
            <a:ext cx="2179782" cy="858816"/>
          </a:xfrm>
          <a:prstGeom prst="rect">
            <a:avLst/>
          </a:prstGeom>
          <a:noFill/>
        </p:spPr>
        <p:txBody>
          <a:bodyPr wrap="square" lIns="180000" tIns="180000" rIns="180000" bIns="180000" anchor="ctr">
            <a:noAutofit/>
          </a:bodyPr>
          <a:lstStyle>
            <a:lvl1pPr marL="0" indent="0" algn="ctr">
              <a:lnSpc>
                <a:spcPts val="20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cxnSp>
        <p:nvCxnSpPr>
          <p:cNvPr id="4" name="Straight Connector 3">
            <a:extLst>
              <a:ext uri="{FF2B5EF4-FFF2-40B4-BE49-F238E27FC236}">
                <a16:creationId xmlns:a16="http://schemas.microsoft.com/office/drawing/2014/main" id="{F2DAAB8C-785A-FD13-CAAE-441212E329C5}"/>
              </a:ext>
            </a:extLst>
          </p:cNvPr>
          <p:cNvCxnSpPr>
            <a:cxnSpLocks/>
          </p:cNvCxnSpPr>
          <p:nvPr userDrawn="1"/>
        </p:nvCxnSpPr>
        <p:spPr>
          <a:xfrm>
            <a:off x="334963" y="1816139"/>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Text Placeholder 25">
            <a:extLst>
              <a:ext uri="{FF2B5EF4-FFF2-40B4-BE49-F238E27FC236}">
                <a16:creationId xmlns:a16="http://schemas.microsoft.com/office/drawing/2014/main" id="{8FC1EA78-1AB1-5574-45BB-2BC6FF7E8D0C}"/>
              </a:ext>
            </a:extLst>
          </p:cNvPr>
          <p:cNvSpPr>
            <a:spLocks noGrp="1"/>
          </p:cNvSpPr>
          <p:nvPr>
            <p:ph type="body" sz="quarter" idx="26" hasCustomPrompt="1"/>
          </p:nvPr>
        </p:nvSpPr>
        <p:spPr>
          <a:xfrm>
            <a:off x="334962" y="1375095"/>
            <a:ext cx="9719999" cy="268509"/>
          </a:xfrm>
          <a:prstGeom prst="rect">
            <a:avLst/>
          </a:prstGeom>
        </p:spPr>
        <p:txBody>
          <a:bodyPr lIns="0" tIns="0" rIns="0" bIns="0"/>
          <a:lstStyle>
            <a:lvl1pPr marL="0" indent="0">
              <a:lnSpc>
                <a:spcPct val="100000"/>
              </a:lnSpc>
              <a:buNone/>
              <a:defRPr lang="en-GB" sz="1800" b="1" i="0" kern="1200" dirty="0" smtClean="0">
                <a:solidFill>
                  <a:schemeClr val="accent2"/>
                </a:solidFill>
                <a:latin typeface="+mn-lt"/>
                <a:ea typeface="+mn-ea"/>
                <a:cs typeface="Arial" panose="020B0604020202020204" pitchFamily="34" charset="0"/>
              </a:defRPr>
            </a:lvl1pPr>
          </a:lstStyle>
          <a:p>
            <a:pPr lvl="0"/>
            <a:r>
              <a:rPr lang="en-GB"/>
              <a:t>Subtitle goes here</a:t>
            </a:r>
          </a:p>
        </p:txBody>
      </p:sp>
    </p:spTree>
    <p:extLst>
      <p:ext uri="{BB962C8B-B14F-4D97-AF65-F5344CB8AC3E}">
        <p14:creationId xmlns:p14="http://schemas.microsoft.com/office/powerpoint/2010/main" val="8360765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B2B4A7-644E-0296-F3D8-CF32F9447929}"/>
              </a:ext>
            </a:extLst>
          </p:cNvPr>
          <p:cNvSpPr/>
          <p:nvPr userDrawn="1"/>
        </p:nvSpPr>
        <p:spPr>
          <a:xfrm>
            <a:off x="0" y="2718000"/>
            <a:ext cx="12191999" cy="4140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14" name="Text Placeholder 25">
            <a:extLst>
              <a:ext uri="{FF2B5EF4-FFF2-40B4-BE49-F238E27FC236}">
                <a16:creationId xmlns:a16="http://schemas.microsoft.com/office/drawing/2014/main" id="{4F088C7D-CCD9-5571-2808-442E3A7278AC}"/>
              </a:ext>
            </a:extLst>
          </p:cNvPr>
          <p:cNvSpPr>
            <a:spLocks noGrp="1"/>
          </p:cNvSpPr>
          <p:nvPr>
            <p:ph type="body" sz="quarter" idx="13" hasCustomPrompt="1"/>
          </p:nvPr>
        </p:nvSpPr>
        <p:spPr>
          <a:xfrm>
            <a:off x="334962" y="333376"/>
            <a:ext cx="9720000" cy="45633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Team title goes here</a:t>
            </a:r>
          </a:p>
        </p:txBody>
      </p:sp>
      <p:sp>
        <p:nvSpPr>
          <p:cNvPr id="22" name="Text Placeholder 21">
            <a:extLst>
              <a:ext uri="{FF2B5EF4-FFF2-40B4-BE49-F238E27FC236}">
                <a16:creationId xmlns:a16="http://schemas.microsoft.com/office/drawing/2014/main" id="{D099B1AA-B63D-FC08-1B93-9B84FC4765BF}"/>
              </a:ext>
            </a:extLst>
          </p:cNvPr>
          <p:cNvSpPr>
            <a:spLocks noGrp="1"/>
          </p:cNvSpPr>
          <p:nvPr>
            <p:ph type="body" sz="quarter" idx="14" hasCustomPrompt="1"/>
          </p:nvPr>
        </p:nvSpPr>
        <p:spPr>
          <a:xfrm>
            <a:off x="2291740" y="1400829"/>
            <a:ext cx="1980000" cy="343207"/>
          </a:xfrm>
          <a:prstGeom prst="rect">
            <a:avLst/>
          </a:prstGeom>
          <a:noFill/>
        </p:spPr>
        <p:txBody>
          <a:bodyPr wrap="square" lIns="0" tIns="0" rIns="0" bIns="0" anchor="t">
            <a:noAutofit/>
          </a:bodyPr>
          <a:lstStyle>
            <a:lvl1pPr marL="0" indent="0" algn="l">
              <a:lnSpc>
                <a:spcPts val="1880"/>
              </a:lnSpc>
              <a:spcAft>
                <a:spcPts val="0"/>
              </a:spcAft>
              <a:buNone/>
              <a:defRPr sz="20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2" name="Picture Placeholder 23">
            <a:extLst>
              <a:ext uri="{FF2B5EF4-FFF2-40B4-BE49-F238E27FC236}">
                <a16:creationId xmlns:a16="http://schemas.microsoft.com/office/drawing/2014/main" id="{C693AFC6-A89F-2936-3359-635AB4FD08B5}"/>
              </a:ext>
            </a:extLst>
          </p:cNvPr>
          <p:cNvSpPr>
            <a:spLocks noGrp="1"/>
          </p:cNvSpPr>
          <p:nvPr>
            <p:ph type="pic" sz="quarter" idx="17"/>
          </p:nvPr>
        </p:nvSpPr>
        <p:spPr>
          <a:xfrm>
            <a:off x="334961" y="1303844"/>
            <a:ext cx="1764000" cy="1764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4" name="Text Placeholder 21">
            <a:extLst>
              <a:ext uri="{FF2B5EF4-FFF2-40B4-BE49-F238E27FC236}">
                <a16:creationId xmlns:a16="http://schemas.microsoft.com/office/drawing/2014/main" id="{855AA641-2F03-D2BA-2356-CB54686D4764}"/>
              </a:ext>
            </a:extLst>
          </p:cNvPr>
          <p:cNvSpPr>
            <a:spLocks noGrp="1"/>
          </p:cNvSpPr>
          <p:nvPr>
            <p:ph type="body" sz="quarter" idx="18" hasCustomPrompt="1"/>
          </p:nvPr>
        </p:nvSpPr>
        <p:spPr>
          <a:xfrm>
            <a:off x="2291739" y="1889604"/>
            <a:ext cx="2520000" cy="456333"/>
          </a:xfrm>
          <a:prstGeom prst="rect">
            <a:avLst/>
          </a:prstGeom>
          <a:noFill/>
        </p:spPr>
        <p:txBody>
          <a:bodyPr wrap="square" lIns="0" tIns="0" rIns="0" bIns="0" anchor="t">
            <a:noAutofit/>
          </a:bodyPr>
          <a:lstStyle>
            <a:lvl1pPr marL="0" indent="0" algn="l">
              <a:lnSpc>
                <a:spcPts val="2080"/>
              </a:lnSpc>
              <a:spcAft>
                <a:spcPts val="0"/>
              </a:spcAft>
              <a:buNone/>
              <a:defRPr sz="18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34" name="Straight Connector 33">
            <a:extLst>
              <a:ext uri="{FF2B5EF4-FFF2-40B4-BE49-F238E27FC236}">
                <a16:creationId xmlns:a16="http://schemas.microsoft.com/office/drawing/2014/main" id="{C5D8E07F-E94C-6998-2C9A-E1F7453D8653}"/>
              </a:ext>
            </a:extLst>
          </p:cNvPr>
          <p:cNvCxnSpPr/>
          <p:nvPr userDrawn="1"/>
        </p:nvCxnSpPr>
        <p:spPr>
          <a:xfrm>
            <a:off x="2291739" y="1764479"/>
            <a:ext cx="1980000"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5" name="Text Placeholder 21">
            <a:extLst>
              <a:ext uri="{FF2B5EF4-FFF2-40B4-BE49-F238E27FC236}">
                <a16:creationId xmlns:a16="http://schemas.microsoft.com/office/drawing/2014/main" id="{DEC818AF-858A-93A8-50C0-59BE11F1B13D}"/>
              </a:ext>
            </a:extLst>
          </p:cNvPr>
          <p:cNvSpPr>
            <a:spLocks noGrp="1"/>
          </p:cNvSpPr>
          <p:nvPr>
            <p:ph type="body" sz="quarter" idx="19" hasCustomPrompt="1"/>
          </p:nvPr>
        </p:nvSpPr>
        <p:spPr>
          <a:xfrm>
            <a:off x="7599130" y="1400829"/>
            <a:ext cx="1980000" cy="343207"/>
          </a:xfrm>
          <a:prstGeom prst="rect">
            <a:avLst/>
          </a:prstGeom>
          <a:noFill/>
        </p:spPr>
        <p:txBody>
          <a:bodyPr wrap="square" lIns="0" tIns="0" rIns="0" bIns="0" anchor="t">
            <a:noAutofit/>
          </a:bodyPr>
          <a:lstStyle>
            <a:lvl1pPr marL="0" indent="0" algn="l">
              <a:lnSpc>
                <a:spcPts val="1880"/>
              </a:lnSpc>
              <a:spcAft>
                <a:spcPts val="0"/>
              </a:spcAft>
              <a:buNone/>
              <a:defRPr sz="20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36" name="Picture Placeholder 23">
            <a:extLst>
              <a:ext uri="{FF2B5EF4-FFF2-40B4-BE49-F238E27FC236}">
                <a16:creationId xmlns:a16="http://schemas.microsoft.com/office/drawing/2014/main" id="{3B3ED71A-BEA4-E552-977D-BE94134E623A}"/>
              </a:ext>
            </a:extLst>
          </p:cNvPr>
          <p:cNvSpPr>
            <a:spLocks noGrp="1"/>
          </p:cNvSpPr>
          <p:nvPr>
            <p:ph type="pic" sz="quarter" idx="20"/>
          </p:nvPr>
        </p:nvSpPr>
        <p:spPr>
          <a:xfrm>
            <a:off x="5647259" y="1303844"/>
            <a:ext cx="1764000" cy="1764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37" name="Text Placeholder 21">
            <a:extLst>
              <a:ext uri="{FF2B5EF4-FFF2-40B4-BE49-F238E27FC236}">
                <a16:creationId xmlns:a16="http://schemas.microsoft.com/office/drawing/2014/main" id="{1E3025FD-2532-BE65-896A-74A60E016E1B}"/>
              </a:ext>
            </a:extLst>
          </p:cNvPr>
          <p:cNvSpPr>
            <a:spLocks noGrp="1"/>
          </p:cNvSpPr>
          <p:nvPr>
            <p:ph type="body" sz="quarter" idx="21" hasCustomPrompt="1"/>
          </p:nvPr>
        </p:nvSpPr>
        <p:spPr>
          <a:xfrm>
            <a:off x="7599129" y="1889604"/>
            <a:ext cx="2520000" cy="456333"/>
          </a:xfrm>
          <a:prstGeom prst="rect">
            <a:avLst/>
          </a:prstGeom>
          <a:noFill/>
        </p:spPr>
        <p:txBody>
          <a:bodyPr wrap="square" lIns="0" tIns="0" rIns="0" bIns="0" anchor="t">
            <a:noAutofit/>
          </a:bodyPr>
          <a:lstStyle>
            <a:lvl1pPr marL="0" indent="0" algn="l">
              <a:lnSpc>
                <a:spcPts val="2080"/>
              </a:lnSpc>
              <a:spcAft>
                <a:spcPts val="0"/>
              </a:spcAft>
              <a:buNone/>
              <a:defRPr sz="18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38" name="Straight Connector 37">
            <a:extLst>
              <a:ext uri="{FF2B5EF4-FFF2-40B4-BE49-F238E27FC236}">
                <a16:creationId xmlns:a16="http://schemas.microsoft.com/office/drawing/2014/main" id="{9EF3E09F-24C0-3396-E858-ED6D2DE9070F}"/>
              </a:ext>
            </a:extLst>
          </p:cNvPr>
          <p:cNvCxnSpPr/>
          <p:nvPr userDrawn="1"/>
        </p:nvCxnSpPr>
        <p:spPr>
          <a:xfrm>
            <a:off x="7599129" y="1764479"/>
            <a:ext cx="1980000"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7" name="Text Placeholder 21">
            <a:extLst>
              <a:ext uri="{FF2B5EF4-FFF2-40B4-BE49-F238E27FC236}">
                <a16:creationId xmlns:a16="http://schemas.microsoft.com/office/drawing/2014/main" id="{5BF7DA60-4856-BE4E-B921-11105582067C}"/>
              </a:ext>
            </a:extLst>
          </p:cNvPr>
          <p:cNvSpPr>
            <a:spLocks noGrp="1"/>
          </p:cNvSpPr>
          <p:nvPr>
            <p:ph type="body" sz="quarter" idx="22" hasCustomPrompt="1"/>
          </p:nvPr>
        </p:nvSpPr>
        <p:spPr>
          <a:xfrm>
            <a:off x="334962" y="5469018"/>
            <a:ext cx="1835999" cy="283914"/>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48" name="Picture Placeholder 23">
            <a:extLst>
              <a:ext uri="{FF2B5EF4-FFF2-40B4-BE49-F238E27FC236}">
                <a16:creationId xmlns:a16="http://schemas.microsoft.com/office/drawing/2014/main" id="{0BFDD458-6B0B-89C3-8466-77F998165272}"/>
              </a:ext>
            </a:extLst>
          </p:cNvPr>
          <p:cNvSpPr>
            <a:spLocks noGrp="1" noChangeAspect="1"/>
          </p:cNvSpPr>
          <p:nvPr>
            <p:ph type="pic" sz="quarter" idx="23"/>
          </p:nvPr>
        </p:nvSpPr>
        <p:spPr>
          <a:xfrm>
            <a:off x="334962" y="3510084"/>
            <a:ext cx="1764000" cy="1764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49" name="Text Placeholder 21">
            <a:extLst>
              <a:ext uri="{FF2B5EF4-FFF2-40B4-BE49-F238E27FC236}">
                <a16:creationId xmlns:a16="http://schemas.microsoft.com/office/drawing/2014/main" id="{DB263907-7E22-FC45-BAFC-1299B7CF0CF7}"/>
              </a:ext>
            </a:extLst>
          </p:cNvPr>
          <p:cNvSpPr>
            <a:spLocks noGrp="1"/>
          </p:cNvSpPr>
          <p:nvPr>
            <p:ph type="body" sz="quarter" idx="24" hasCustomPrompt="1"/>
          </p:nvPr>
        </p:nvSpPr>
        <p:spPr>
          <a:xfrm>
            <a:off x="334960" y="5898500"/>
            <a:ext cx="2160000" cy="456333"/>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50" name="Straight Connector 49">
            <a:extLst>
              <a:ext uri="{FF2B5EF4-FFF2-40B4-BE49-F238E27FC236}">
                <a16:creationId xmlns:a16="http://schemas.microsoft.com/office/drawing/2014/main" id="{9C6EAF62-B0A6-EE73-A7C9-85F3FE142A11}"/>
              </a:ext>
            </a:extLst>
          </p:cNvPr>
          <p:cNvCxnSpPr>
            <a:cxnSpLocks/>
          </p:cNvCxnSpPr>
          <p:nvPr userDrawn="1"/>
        </p:nvCxnSpPr>
        <p:spPr>
          <a:xfrm>
            <a:off x="334961" y="5773375"/>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0" name="Text Placeholder 21">
            <a:extLst>
              <a:ext uri="{FF2B5EF4-FFF2-40B4-BE49-F238E27FC236}">
                <a16:creationId xmlns:a16="http://schemas.microsoft.com/office/drawing/2014/main" id="{B5D334FF-2081-59F3-402B-C168DC8B5597}"/>
              </a:ext>
            </a:extLst>
          </p:cNvPr>
          <p:cNvSpPr>
            <a:spLocks noGrp="1"/>
          </p:cNvSpPr>
          <p:nvPr>
            <p:ph type="body" sz="quarter" idx="25" hasCustomPrompt="1"/>
          </p:nvPr>
        </p:nvSpPr>
        <p:spPr>
          <a:xfrm>
            <a:off x="5638962" y="5469018"/>
            <a:ext cx="1835999" cy="283914"/>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61" name="Picture Placeholder 23">
            <a:extLst>
              <a:ext uri="{FF2B5EF4-FFF2-40B4-BE49-F238E27FC236}">
                <a16:creationId xmlns:a16="http://schemas.microsoft.com/office/drawing/2014/main" id="{E552BA6F-F5D9-CDDF-BB44-CCDCC6165172}"/>
              </a:ext>
            </a:extLst>
          </p:cNvPr>
          <p:cNvSpPr>
            <a:spLocks noGrp="1" noChangeAspect="1"/>
          </p:cNvSpPr>
          <p:nvPr>
            <p:ph type="pic" sz="quarter" idx="26"/>
          </p:nvPr>
        </p:nvSpPr>
        <p:spPr>
          <a:xfrm>
            <a:off x="5638962" y="3510084"/>
            <a:ext cx="1764000" cy="1764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62" name="Text Placeholder 21">
            <a:extLst>
              <a:ext uri="{FF2B5EF4-FFF2-40B4-BE49-F238E27FC236}">
                <a16:creationId xmlns:a16="http://schemas.microsoft.com/office/drawing/2014/main" id="{2810CE16-2BA3-FF62-1575-993114C9F8F9}"/>
              </a:ext>
            </a:extLst>
          </p:cNvPr>
          <p:cNvSpPr>
            <a:spLocks noGrp="1"/>
          </p:cNvSpPr>
          <p:nvPr>
            <p:ph type="body" sz="quarter" idx="27" hasCustomPrompt="1"/>
          </p:nvPr>
        </p:nvSpPr>
        <p:spPr>
          <a:xfrm>
            <a:off x="5638960" y="5898500"/>
            <a:ext cx="2160000" cy="456333"/>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63" name="Straight Connector 62">
            <a:extLst>
              <a:ext uri="{FF2B5EF4-FFF2-40B4-BE49-F238E27FC236}">
                <a16:creationId xmlns:a16="http://schemas.microsoft.com/office/drawing/2014/main" id="{3FF11F59-0E4C-5236-39EF-D872EB823856}"/>
              </a:ext>
            </a:extLst>
          </p:cNvPr>
          <p:cNvCxnSpPr>
            <a:cxnSpLocks/>
          </p:cNvCxnSpPr>
          <p:nvPr userDrawn="1"/>
        </p:nvCxnSpPr>
        <p:spPr>
          <a:xfrm>
            <a:off x="5638961" y="5773375"/>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4" name="Text Placeholder 21">
            <a:extLst>
              <a:ext uri="{FF2B5EF4-FFF2-40B4-BE49-F238E27FC236}">
                <a16:creationId xmlns:a16="http://schemas.microsoft.com/office/drawing/2014/main" id="{7792E413-9B93-0B62-B437-509C2818577F}"/>
              </a:ext>
            </a:extLst>
          </p:cNvPr>
          <p:cNvSpPr>
            <a:spLocks noGrp="1"/>
          </p:cNvSpPr>
          <p:nvPr>
            <p:ph type="body" sz="quarter" idx="28" hasCustomPrompt="1"/>
          </p:nvPr>
        </p:nvSpPr>
        <p:spPr>
          <a:xfrm>
            <a:off x="2986958" y="5469018"/>
            <a:ext cx="1835999" cy="283914"/>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65" name="Picture Placeholder 23">
            <a:extLst>
              <a:ext uri="{FF2B5EF4-FFF2-40B4-BE49-F238E27FC236}">
                <a16:creationId xmlns:a16="http://schemas.microsoft.com/office/drawing/2014/main" id="{B260A371-A29F-34AB-148A-2BE6F1CFF46C}"/>
              </a:ext>
            </a:extLst>
          </p:cNvPr>
          <p:cNvSpPr>
            <a:spLocks noGrp="1" noChangeAspect="1"/>
          </p:cNvSpPr>
          <p:nvPr>
            <p:ph type="pic" sz="quarter" idx="29"/>
          </p:nvPr>
        </p:nvSpPr>
        <p:spPr>
          <a:xfrm>
            <a:off x="2986962" y="3510084"/>
            <a:ext cx="1764000" cy="1764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66" name="Text Placeholder 21">
            <a:extLst>
              <a:ext uri="{FF2B5EF4-FFF2-40B4-BE49-F238E27FC236}">
                <a16:creationId xmlns:a16="http://schemas.microsoft.com/office/drawing/2014/main" id="{8679CC0D-B793-35FD-F70F-967D9447B6AF}"/>
              </a:ext>
            </a:extLst>
          </p:cNvPr>
          <p:cNvSpPr>
            <a:spLocks noGrp="1"/>
          </p:cNvSpPr>
          <p:nvPr>
            <p:ph type="body" sz="quarter" idx="30" hasCustomPrompt="1"/>
          </p:nvPr>
        </p:nvSpPr>
        <p:spPr>
          <a:xfrm>
            <a:off x="2986956" y="5898500"/>
            <a:ext cx="2160000" cy="456333"/>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67" name="Straight Connector 66">
            <a:extLst>
              <a:ext uri="{FF2B5EF4-FFF2-40B4-BE49-F238E27FC236}">
                <a16:creationId xmlns:a16="http://schemas.microsoft.com/office/drawing/2014/main" id="{A501C8AB-980C-EE11-FB21-441E6B1FC365}"/>
              </a:ext>
            </a:extLst>
          </p:cNvPr>
          <p:cNvCxnSpPr>
            <a:cxnSpLocks/>
          </p:cNvCxnSpPr>
          <p:nvPr userDrawn="1"/>
        </p:nvCxnSpPr>
        <p:spPr>
          <a:xfrm>
            <a:off x="2986957" y="5773375"/>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8" name="Text Placeholder 21">
            <a:extLst>
              <a:ext uri="{FF2B5EF4-FFF2-40B4-BE49-F238E27FC236}">
                <a16:creationId xmlns:a16="http://schemas.microsoft.com/office/drawing/2014/main" id="{61775B52-5030-65FA-BE00-578769891DBE}"/>
              </a:ext>
            </a:extLst>
          </p:cNvPr>
          <p:cNvSpPr>
            <a:spLocks noGrp="1"/>
          </p:cNvSpPr>
          <p:nvPr>
            <p:ph type="body" sz="quarter" idx="31" hasCustomPrompt="1"/>
          </p:nvPr>
        </p:nvSpPr>
        <p:spPr>
          <a:xfrm>
            <a:off x="8290959" y="5469018"/>
            <a:ext cx="1835999" cy="283914"/>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69" name="Picture Placeholder 23">
            <a:extLst>
              <a:ext uri="{FF2B5EF4-FFF2-40B4-BE49-F238E27FC236}">
                <a16:creationId xmlns:a16="http://schemas.microsoft.com/office/drawing/2014/main" id="{86091264-597F-5ECE-873A-AA513D7BB82A}"/>
              </a:ext>
            </a:extLst>
          </p:cNvPr>
          <p:cNvSpPr>
            <a:spLocks noGrp="1" noChangeAspect="1"/>
          </p:cNvSpPr>
          <p:nvPr>
            <p:ph type="pic" sz="quarter" idx="32"/>
          </p:nvPr>
        </p:nvSpPr>
        <p:spPr>
          <a:xfrm>
            <a:off x="8290962" y="3510084"/>
            <a:ext cx="1764000" cy="1764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70" name="Text Placeholder 21">
            <a:extLst>
              <a:ext uri="{FF2B5EF4-FFF2-40B4-BE49-F238E27FC236}">
                <a16:creationId xmlns:a16="http://schemas.microsoft.com/office/drawing/2014/main" id="{4CD461D3-0617-D28B-7DE3-3DC0E87F6340}"/>
              </a:ext>
            </a:extLst>
          </p:cNvPr>
          <p:cNvSpPr>
            <a:spLocks noGrp="1"/>
          </p:cNvSpPr>
          <p:nvPr>
            <p:ph type="body" sz="quarter" idx="33" hasCustomPrompt="1"/>
          </p:nvPr>
        </p:nvSpPr>
        <p:spPr>
          <a:xfrm>
            <a:off x="8290957" y="5898500"/>
            <a:ext cx="2160000" cy="456333"/>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71" name="Straight Connector 70">
            <a:extLst>
              <a:ext uri="{FF2B5EF4-FFF2-40B4-BE49-F238E27FC236}">
                <a16:creationId xmlns:a16="http://schemas.microsoft.com/office/drawing/2014/main" id="{98687859-C863-2F3C-0F69-5BA26AD1E6A4}"/>
              </a:ext>
            </a:extLst>
          </p:cNvPr>
          <p:cNvCxnSpPr>
            <a:cxnSpLocks/>
          </p:cNvCxnSpPr>
          <p:nvPr userDrawn="1"/>
        </p:nvCxnSpPr>
        <p:spPr>
          <a:xfrm>
            <a:off x="8290959" y="5773375"/>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72542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Meet the team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14" name="Text Placeholder 25">
            <a:extLst>
              <a:ext uri="{FF2B5EF4-FFF2-40B4-BE49-F238E27FC236}">
                <a16:creationId xmlns:a16="http://schemas.microsoft.com/office/drawing/2014/main" id="{4F088C7D-CCD9-5571-2808-442E3A7278AC}"/>
              </a:ext>
            </a:extLst>
          </p:cNvPr>
          <p:cNvSpPr>
            <a:spLocks noGrp="1"/>
          </p:cNvSpPr>
          <p:nvPr>
            <p:ph type="body" sz="quarter" idx="13" hasCustomPrompt="1"/>
          </p:nvPr>
        </p:nvSpPr>
        <p:spPr>
          <a:xfrm>
            <a:off x="334962" y="333376"/>
            <a:ext cx="9720000" cy="45633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Team title goes here</a:t>
            </a:r>
          </a:p>
        </p:txBody>
      </p:sp>
      <p:sp>
        <p:nvSpPr>
          <p:cNvPr id="47" name="Text Placeholder 21">
            <a:extLst>
              <a:ext uri="{FF2B5EF4-FFF2-40B4-BE49-F238E27FC236}">
                <a16:creationId xmlns:a16="http://schemas.microsoft.com/office/drawing/2014/main" id="{5BF7DA60-4856-BE4E-B921-11105582067C}"/>
              </a:ext>
            </a:extLst>
          </p:cNvPr>
          <p:cNvSpPr>
            <a:spLocks noGrp="1"/>
          </p:cNvSpPr>
          <p:nvPr>
            <p:ph type="body" sz="quarter" idx="22" hasCustomPrompt="1"/>
          </p:nvPr>
        </p:nvSpPr>
        <p:spPr>
          <a:xfrm>
            <a:off x="334962" y="5557506"/>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48" name="Picture Placeholder 23">
            <a:extLst>
              <a:ext uri="{FF2B5EF4-FFF2-40B4-BE49-F238E27FC236}">
                <a16:creationId xmlns:a16="http://schemas.microsoft.com/office/drawing/2014/main" id="{0BFDD458-6B0B-89C3-8466-77F998165272}"/>
              </a:ext>
            </a:extLst>
          </p:cNvPr>
          <p:cNvSpPr>
            <a:spLocks noGrp="1" noChangeAspect="1"/>
          </p:cNvSpPr>
          <p:nvPr>
            <p:ph type="pic" sz="quarter" idx="23"/>
          </p:nvPr>
        </p:nvSpPr>
        <p:spPr>
          <a:xfrm>
            <a:off x="334962" y="3952568"/>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49" name="Text Placeholder 21">
            <a:extLst>
              <a:ext uri="{FF2B5EF4-FFF2-40B4-BE49-F238E27FC236}">
                <a16:creationId xmlns:a16="http://schemas.microsoft.com/office/drawing/2014/main" id="{DB263907-7E22-FC45-BAFC-1299B7CF0CF7}"/>
              </a:ext>
            </a:extLst>
          </p:cNvPr>
          <p:cNvSpPr>
            <a:spLocks noGrp="1"/>
          </p:cNvSpPr>
          <p:nvPr>
            <p:ph type="body" sz="quarter" idx="24" hasCustomPrompt="1"/>
          </p:nvPr>
        </p:nvSpPr>
        <p:spPr>
          <a:xfrm>
            <a:off x="334960" y="5888669"/>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50" name="Straight Connector 49">
            <a:extLst>
              <a:ext uri="{FF2B5EF4-FFF2-40B4-BE49-F238E27FC236}">
                <a16:creationId xmlns:a16="http://schemas.microsoft.com/office/drawing/2014/main" id="{9C6EAF62-B0A6-EE73-A7C9-85F3FE142A11}"/>
              </a:ext>
            </a:extLst>
          </p:cNvPr>
          <p:cNvCxnSpPr>
            <a:cxnSpLocks/>
          </p:cNvCxnSpPr>
          <p:nvPr userDrawn="1"/>
        </p:nvCxnSpPr>
        <p:spPr>
          <a:xfrm>
            <a:off x="334961" y="5812703"/>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0" name="Text Placeholder 21">
            <a:extLst>
              <a:ext uri="{FF2B5EF4-FFF2-40B4-BE49-F238E27FC236}">
                <a16:creationId xmlns:a16="http://schemas.microsoft.com/office/drawing/2014/main" id="{B5D334FF-2081-59F3-402B-C168DC8B5597}"/>
              </a:ext>
            </a:extLst>
          </p:cNvPr>
          <p:cNvSpPr>
            <a:spLocks noGrp="1"/>
          </p:cNvSpPr>
          <p:nvPr>
            <p:ph type="body" sz="quarter" idx="25" hasCustomPrompt="1"/>
          </p:nvPr>
        </p:nvSpPr>
        <p:spPr>
          <a:xfrm>
            <a:off x="5638962" y="5557506"/>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62" name="Text Placeholder 21">
            <a:extLst>
              <a:ext uri="{FF2B5EF4-FFF2-40B4-BE49-F238E27FC236}">
                <a16:creationId xmlns:a16="http://schemas.microsoft.com/office/drawing/2014/main" id="{2810CE16-2BA3-FF62-1575-993114C9F8F9}"/>
              </a:ext>
            </a:extLst>
          </p:cNvPr>
          <p:cNvSpPr>
            <a:spLocks noGrp="1"/>
          </p:cNvSpPr>
          <p:nvPr>
            <p:ph type="body" sz="quarter" idx="27" hasCustomPrompt="1"/>
          </p:nvPr>
        </p:nvSpPr>
        <p:spPr>
          <a:xfrm>
            <a:off x="5638960" y="5888669"/>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63" name="Straight Connector 62">
            <a:extLst>
              <a:ext uri="{FF2B5EF4-FFF2-40B4-BE49-F238E27FC236}">
                <a16:creationId xmlns:a16="http://schemas.microsoft.com/office/drawing/2014/main" id="{3FF11F59-0E4C-5236-39EF-D872EB823856}"/>
              </a:ext>
            </a:extLst>
          </p:cNvPr>
          <p:cNvCxnSpPr>
            <a:cxnSpLocks/>
          </p:cNvCxnSpPr>
          <p:nvPr userDrawn="1"/>
        </p:nvCxnSpPr>
        <p:spPr>
          <a:xfrm>
            <a:off x="5638961" y="5812703"/>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4" name="Text Placeholder 21">
            <a:extLst>
              <a:ext uri="{FF2B5EF4-FFF2-40B4-BE49-F238E27FC236}">
                <a16:creationId xmlns:a16="http://schemas.microsoft.com/office/drawing/2014/main" id="{7792E413-9B93-0B62-B437-509C2818577F}"/>
              </a:ext>
            </a:extLst>
          </p:cNvPr>
          <p:cNvSpPr>
            <a:spLocks noGrp="1"/>
          </p:cNvSpPr>
          <p:nvPr>
            <p:ph type="body" sz="quarter" idx="28" hasCustomPrompt="1"/>
          </p:nvPr>
        </p:nvSpPr>
        <p:spPr>
          <a:xfrm>
            <a:off x="2986958" y="5557506"/>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66" name="Text Placeholder 21">
            <a:extLst>
              <a:ext uri="{FF2B5EF4-FFF2-40B4-BE49-F238E27FC236}">
                <a16:creationId xmlns:a16="http://schemas.microsoft.com/office/drawing/2014/main" id="{8679CC0D-B793-35FD-F70F-967D9447B6AF}"/>
              </a:ext>
            </a:extLst>
          </p:cNvPr>
          <p:cNvSpPr>
            <a:spLocks noGrp="1"/>
          </p:cNvSpPr>
          <p:nvPr>
            <p:ph type="body" sz="quarter" idx="30" hasCustomPrompt="1"/>
          </p:nvPr>
        </p:nvSpPr>
        <p:spPr>
          <a:xfrm>
            <a:off x="2986956" y="5888669"/>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67" name="Straight Connector 66">
            <a:extLst>
              <a:ext uri="{FF2B5EF4-FFF2-40B4-BE49-F238E27FC236}">
                <a16:creationId xmlns:a16="http://schemas.microsoft.com/office/drawing/2014/main" id="{A501C8AB-980C-EE11-FB21-441E6B1FC365}"/>
              </a:ext>
            </a:extLst>
          </p:cNvPr>
          <p:cNvCxnSpPr>
            <a:cxnSpLocks/>
          </p:cNvCxnSpPr>
          <p:nvPr userDrawn="1"/>
        </p:nvCxnSpPr>
        <p:spPr>
          <a:xfrm>
            <a:off x="2986957" y="5812703"/>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8" name="Text Placeholder 21">
            <a:extLst>
              <a:ext uri="{FF2B5EF4-FFF2-40B4-BE49-F238E27FC236}">
                <a16:creationId xmlns:a16="http://schemas.microsoft.com/office/drawing/2014/main" id="{61775B52-5030-65FA-BE00-578769891DBE}"/>
              </a:ext>
            </a:extLst>
          </p:cNvPr>
          <p:cNvSpPr>
            <a:spLocks noGrp="1"/>
          </p:cNvSpPr>
          <p:nvPr>
            <p:ph type="body" sz="quarter" idx="31" hasCustomPrompt="1"/>
          </p:nvPr>
        </p:nvSpPr>
        <p:spPr>
          <a:xfrm>
            <a:off x="8290959" y="5557506"/>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70" name="Text Placeholder 21">
            <a:extLst>
              <a:ext uri="{FF2B5EF4-FFF2-40B4-BE49-F238E27FC236}">
                <a16:creationId xmlns:a16="http://schemas.microsoft.com/office/drawing/2014/main" id="{4CD461D3-0617-D28B-7DE3-3DC0E87F6340}"/>
              </a:ext>
            </a:extLst>
          </p:cNvPr>
          <p:cNvSpPr>
            <a:spLocks noGrp="1"/>
          </p:cNvSpPr>
          <p:nvPr>
            <p:ph type="body" sz="quarter" idx="33" hasCustomPrompt="1"/>
          </p:nvPr>
        </p:nvSpPr>
        <p:spPr>
          <a:xfrm>
            <a:off x="8290957" y="5888669"/>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71" name="Straight Connector 70">
            <a:extLst>
              <a:ext uri="{FF2B5EF4-FFF2-40B4-BE49-F238E27FC236}">
                <a16:creationId xmlns:a16="http://schemas.microsoft.com/office/drawing/2014/main" id="{98687859-C863-2F3C-0F69-5BA26AD1E6A4}"/>
              </a:ext>
            </a:extLst>
          </p:cNvPr>
          <p:cNvCxnSpPr>
            <a:cxnSpLocks/>
          </p:cNvCxnSpPr>
          <p:nvPr userDrawn="1"/>
        </p:nvCxnSpPr>
        <p:spPr>
          <a:xfrm>
            <a:off x="8290959" y="5812703"/>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23">
            <a:extLst>
              <a:ext uri="{FF2B5EF4-FFF2-40B4-BE49-F238E27FC236}">
                <a16:creationId xmlns:a16="http://schemas.microsoft.com/office/drawing/2014/main" id="{DA75C0AB-76E8-9637-7036-DFF2467343C5}"/>
              </a:ext>
            </a:extLst>
          </p:cNvPr>
          <p:cNvSpPr>
            <a:spLocks noGrp="1" noChangeAspect="1"/>
          </p:cNvSpPr>
          <p:nvPr>
            <p:ph type="pic" sz="quarter" idx="34"/>
          </p:nvPr>
        </p:nvSpPr>
        <p:spPr>
          <a:xfrm>
            <a:off x="2986956" y="3952568"/>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6" name="Picture Placeholder 23">
            <a:extLst>
              <a:ext uri="{FF2B5EF4-FFF2-40B4-BE49-F238E27FC236}">
                <a16:creationId xmlns:a16="http://schemas.microsoft.com/office/drawing/2014/main" id="{8C284E3B-6898-0317-428D-C665B660704D}"/>
              </a:ext>
            </a:extLst>
          </p:cNvPr>
          <p:cNvSpPr>
            <a:spLocks noGrp="1" noChangeAspect="1"/>
          </p:cNvSpPr>
          <p:nvPr>
            <p:ph type="pic" sz="quarter" idx="35"/>
          </p:nvPr>
        </p:nvSpPr>
        <p:spPr>
          <a:xfrm>
            <a:off x="5638950" y="3952568"/>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7" name="Picture Placeholder 23">
            <a:extLst>
              <a:ext uri="{FF2B5EF4-FFF2-40B4-BE49-F238E27FC236}">
                <a16:creationId xmlns:a16="http://schemas.microsoft.com/office/drawing/2014/main" id="{1F72478E-983F-3AFA-E30C-0C157C82B80F}"/>
              </a:ext>
            </a:extLst>
          </p:cNvPr>
          <p:cNvSpPr>
            <a:spLocks noGrp="1" noChangeAspect="1"/>
          </p:cNvSpPr>
          <p:nvPr>
            <p:ph type="pic" sz="quarter" idx="36"/>
          </p:nvPr>
        </p:nvSpPr>
        <p:spPr>
          <a:xfrm>
            <a:off x="8290944" y="3952568"/>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8" name="Text Placeholder 21">
            <a:extLst>
              <a:ext uri="{FF2B5EF4-FFF2-40B4-BE49-F238E27FC236}">
                <a16:creationId xmlns:a16="http://schemas.microsoft.com/office/drawing/2014/main" id="{2184640A-CB1A-E7A7-18F2-AC3BE404ADE6}"/>
              </a:ext>
            </a:extLst>
          </p:cNvPr>
          <p:cNvSpPr>
            <a:spLocks noGrp="1"/>
          </p:cNvSpPr>
          <p:nvPr>
            <p:ph type="body" sz="quarter" idx="37" hasCustomPrompt="1"/>
          </p:nvPr>
        </p:nvSpPr>
        <p:spPr>
          <a:xfrm>
            <a:off x="334962" y="2981452"/>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10" name="Picture Placeholder 23">
            <a:extLst>
              <a:ext uri="{FF2B5EF4-FFF2-40B4-BE49-F238E27FC236}">
                <a16:creationId xmlns:a16="http://schemas.microsoft.com/office/drawing/2014/main" id="{27AC570B-BE39-3C95-2141-DA40A6E2A085}"/>
              </a:ext>
            </a:extLst>
          </p:cNvPr>
          <p:cNvSpPr>
            <a:spLocks noGrp="1" noChangeAspect="1"/>
          </p:cNvSpPr>
          <p:nvPr>
            <p:ph type="pic" sz="quarter" idx="38"/>
          </p:nvPr>
        </p:nvSpPr>
        <p:spPr>
          <a:xfrm>
            <a:off x="334962" y="1376514"/>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11" name="Text Placeholder 21">
            <a:extLst>
              <a:ext uri="{FF2B5EF4-FFF2-40B4-BE49-F238E27FC236}">
                <a16:creationId xmlns:a16="http://schemas.microsoft.com/office/drawing/2014/main" id="{CCC7DF76-2094-7A69-4988-AED3F60695D8}"/>
              </a:ext>
            </a:extLst>
          </p:cNvPr>
          <p:cNvSpPr>
            <a:spLocks noGrp="1"/>
          </p:cNvSpPr>
          <p:nvPr>
            <p:ph type="body" sz="quarter" idx="39" hasCustomPrompt="1"/>
          </p:nvPr>
        </p:nvSpPr>
        <p:spPr>
          <a:xfrm>
            <a:off x="334960" y="3312615"/>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12" name="Straight Connector 11">
            <a:extLst>
              <a:ext uri="{FF2B5EF4-FFF2-40B4-BE49-F238E27FC236}">
                <a16:creationId xmlns:a16="http://schemas.microsoft.com/office/drawing/2014/main" id="{310FA7C4-80B7-278A-337E-B183351A5BFB}"/>
              </a:ext>
            </a:extLst>
          </p:cNvPr>
          <p:cNvCxnSpPr>
            <a:cxnSpLocks/>
          </p:cNvCxnSpPr>
          <p:nvPr userDrawn="1"/>
        </p:nvCxnSpPr>
        <p:spPr>
          <a:xfrm>
            <a:off x="334961" y="3236649"/>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3" name="Text Placeholder 21">
            <a:extLst>
              <a:ext uri="{FF2B5EF4-FFF2-40B4-BE49-F238E27FC236}">
                <a16:creationId xmlns:a16="http://schemas.microsoft.com/office/drawing/2014/main" id="{CD2BE41F-F046-FCB5-4B4C-837CD59D9D4C}"/>
              </a:ext>
            </a:extLst>
          </p:cNvPr>
          <p:cNvSpPr>
            <a:spLocks noGrp="1"/>
          </p:cNvSpPr>
          <p:nvPr>
            <p:ph type="body" sz="quarter" idx="40" hasCustomPrompt="1"/>
          </p:nvPr>
        </p:nvSpPr>
        <p:spPr>
          <a:xfrm>
            <a:off x="5638962" y="2981452"/>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15" name="Text Placeholder 21">
            <a:extLst>
              <a:ext uri="{FF2B5EF4-FFF2-40B4-BE49-F238E27FC236}">
                <a16:creationId xmlns:a16="http://schemas.microsoft.com/office/drawing/2014/main" id="{04AB4E70-41DF-E1F1-E47E-A3C894D19AE8}"/>
              </a:ext>
            </a:extLst>
          </p:cNvPr>
          <p:cNvSpPr>
            <a:spLocks noGrp="1"/>
          </p:cNvSpPr>
          <p:nvPr>
            <p:ph type="body" sz="quarter" idx="41" hasCustomPrompt="1"/>
          </p:nvPr>
        </p:nvSpPr>
        <p:spPr>
          <a:xfrm>
            <a:off x="5638960" y="3312615"/>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16" name="Straight Connector 15">
            <a:extLst>
              <a:ext uri="{FF2B5EF4-FFF2-40B4-BE49-F238E27FC236}">
                <a16:creationId xmlns:a16="http://schemas.microsoft.com/office/drawing/2014/main" id="{D8F08058-5A0E-25FD-A38E-EA150252BE20}"/>
              </a:ext>
            </a:extLst>
          </p:cNvPr>
          <p:cNvCxnSpPr>
            <a:cxnSpLocks/>
          </p:cNvCxnSpPr>
          <p:nvPr userDrawn="1"/>
        </p:nvCxnSpPr>
        <p:spPr>
          <a:xfrm>
            <a:off x="5638961" y="3236649"/>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7" name="Text Placeholder 21">
            <a:extLst>
              <a:ext uri="{FF2B5EF4-FFF2-40B4-BE49-F238E27FC236}">
                <a16:creationId xmlns:a16="http://schemas.microsoft.com/office/drawing/2014/main" id="{5B43FC2A-8D57-225B-BAA0-E296F5404567}"/>
              </a:ext>
            </a:extLst>
          </p:cNvPr>
          <p:cNvSpPr>
            <a:spLocks noGrp="1"/>
          </p:cNvSpPr>
          <p:nvPr>
            <p:ph type="body" sz="quarter" idx="42" hasCustomPrompt="1"/>
          </p:nvPr>
        </p:nvSpPr>
        <p:spPr>
          <a:xfrm>
            <a:off x="2986958" y="2981452"/>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18" name="Text Placeholder 21">
            <a:extLst>
              <a:ext uri="{FF2B5EF4-FFF2-40B4-BE49-F238E27FC236}">
                <a16:creationId xmlns:a16="http://schemas.microsoft.com/office/drawing/2014/main" id="{B82FAD95-5312-6DEE-8EBA-BEF133CC2F84}"/>
              </a:ext>
            </a:extLst>
          </p:cNvPr>
          <p:cNvSpPr>
            <a:spLocks noGrp="1"/>
          </p:cNvSpPr>
          <p:nvPr>
            <p:ph type="body" sz="quarter" idx="43" hasCustomPrompt="1"/>
          </p:nvPr>
        </p:nvSpPr>
        <p:spPr>
          <a:xfrm>
            <a:off x="2986956" y="3312615"/>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19" name="Straight Connector 18">
            <a:extLst>
              <a:ext uri="{FF2B5EF4-FFF2-40B4-BE49-F238E27FC236}">
                <a16:creationId xmlns:a16="http://schemas.microsoft.com/office/drawing/2014/main" id="{DD5770E5-1A55-6E6A-87C5-BC75C6206D1B}"/>
              </a:ext>
            </a:extLst>
          </p:cNvPr>
          <p:cNvCxnSpPr>
            <a:cxnSpLocks/>
          </p:cNvCxnSpPr>
          <p:nvPr userDrawn="1"/>
        </p:nvCxnSpPr>
        <p:spPr>
          <a:xfrm>
            <a:off x="2986957" y="3236649"/>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0" name="Text Placeholder 21">
            <a:extLst>
              <a:ext uri="{FF2B5EF4-FFF2-40B4-BE49-F238E27FC236}">
                <a16:creationId xmlns:a16="http://schemas.microsoft.com/office/drawing/2014/main" id="{2A0AF39B-11CA-6571-3C22-CE659ED893E4}"/>
              </a:ext>
            </a:extLst>
          </p:cNvPr>
          <p:cNvSpPr>
            <a:spLocks noGrp="1"/>
          </p:cNvSpPr>
          <p:nvPr>
            <p:ph type="body" sz="quarter" idx="44" hasCustomPrompt="1"/>
          </p:nvPr>
        </p:nvSpPr>
        <p:spPr>
          <a:xfrm>
            <a:off x="8290959" y="2981452"/>
            <a:ext cx="1835999" cy="194363"/>
          </a:xfrm>
          <a:prstGeom prst="rect">
            <a:avLst/>
          </a:prstGeom>
          <a:noFill/>
        </p:spPr>
        <p:txBody>
          <a:bodyPr wrap="square" lIns="0" tIns="0" rIns="0" bIns="0" anchor="t">
            <a:noAutofit/>
          </a:bodyPr>
          <a:lstStyle>
            <a:lvl1pPr marL="0" indent="0" algn="l">
              <a:lnSpc>
                <a:spcPts val="1680"/>
              </a:lnSpc>
              <a:spcAft>
                <a:spcPts val="0"/>
              </a:spcAft>
              <a:buNone/>
              <a:defRPr sz="18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name</a:t>
            </a:r>
          </a:p>
        </p:txBody>
      </p:sp>
      <p:sp>
        <p:nvSpPr>
          <p:cNvPr id="21" name="Text Placeholder 21">
            <a:extLst>
              <a:ext uri="{FF2B5EF4-FFF2-40B4-BE49-F238E27FC236}">
                <a16:creationId xmlns:a16="http://schemas.microsoft.com/office/drawing/2014/main" id="{E53901E4-FE46-A68D-A560-F557D49CEBD2}"/>
              </a:ext>
            </a:extLst>
          </p:cNvPr>
          <p:cNvSpPr>
            <a:spLocks noGrp="1"/>
          </p:cNvSpPr>
          <p:nvPr>
            <p:ph type="body" sz="quarter" idx="45" hasCustomPrompt="1"/>
          </p:nvPr>
        </p:nvSpPr>
        <p:spPr>
          <a:xfrm>
            <a:off x="8290957" y="3312615"/>
            <a:ext cx="2160000" cy="364646"/>
          </a:xfrm>
          <a:prstGeom prst="rect">
            <a:avLst/>
          </a:prstGeom>
          <a:noFill/>
        </p:spPr>
        <p:txBody>
          <a:bodyPr wrap="square" lIns="0" tIns="0" rIns="0" bIns="0" anchor="t">
            <a:noAutofit/>
          </a:bodyPr>
          <a:lstStyle>
            <a:lvl1pPr marL="0" indent="0" algn="l">
              <a:lnSpc>
                <a:spcPts val="1680"/>
              </a:lnSpc>
              <a:spcAft>
                <a:spcPts val="0"/>
              </a:spcAft>
              <a:buNone/>
              <a:defRPr sz="1600" b="0">
                <a:solidFill>
                  <a:schemeClr val="tx2"/>
                </a:solidFill>
                <a:latin typeface="+mn-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Job title </a:t>
            </a:r>
            <a:br>
              <a:rPr lang="en-GB"/>
            </a:br>
            <a:r>
              <a:rPr lang="en-GB"/>
              <a:t>goes here</a:t>
            </a:r>
          </a:p>
        </p:txBody>
      </p:sp>
      <p:cxnSp>
        <p:nvCxnSpPr>
          <p:cNvPr id="23" name="Straight Connector 22">
            <a:extLst>
              <a:ext uri="{FF2B5EF4-FFF2-40B4-BE49-F238E27FC236}">
                <a16:creationId xmlns:a16="http://schemas.microsoft.com/office/drawing/2014/main" id="{8EBE98F7-77C9-4FE0-1E9E-3BE1F1AFF101}"/>
              </a:ext>
            </a:extLst>
          </p:cNvPr>
          <p:cNvCxnSpPr>
            <a:cxnSpLocks/>
          </p:cNvCxnSpPr>
          <p:nvPr userDrawn="1"/>
        </p:nvCxnSpPr>
        <p:spPr>
          <a:xfrm>
            <a:off x="8290959" y="3236649"/>
            <a:ext cx="183599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4" name="Picture Placeholder 23">
            <a:extLst>
              <a:ext uri="{FF2B5EF4-FFF2-40B4-BE49-F238E27FC236}">
                <a16:creationId xmlns:a16="http://schemas.microsoft.com/office/drawing/2014/main" id="{DC0BF71A-9F06-4B01-0D4A-BE0DC8D8AA3B}"/>
              </a:ext>
            </a:extLst>
          </p:cNvPr>
          <p:cNvSpPr>
            <a:spLocks noGrp="1" noChangeAspect="1"/>
          </p:cNvSpPr>
          <p:nvPr>
            <p:ph type="pic" sz="quarter" idx="46"/>
          </p:nvPr>
        </p:nvSpPr>
        <p:spPr>
          <a:xfrm>
            <a:off x="2986956" y="1376514"/>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25" name="Picture Placeholder 23">
            <a:extLst>
              <a:ext uri="{FF2B5EF4-FFF2-40B4-BE49-F238E27FC236}">
                <a16:creationId xmlns:a16="http://schemas.microsoft.com/office/drawing/2014/main" id="{43C3EF47-0F11-0758-6BB1-F8F9BAC4079D}"/>
              </a:ext>
            </a:extLst>
          </p:cNvPr>
          <p:cNvSpPr>
            <a:spLocks noGrp="1" noChangeAspect="1"/>
          </p:cNvSpPr>
          <p:nvPr>
            <p:ph type="pic" sz="quarter" idx="47"/>
          </p:nvPr>
        </p:nvSpPr>
        <p:spPr>
          <a:xfrm>
            <a:off x="5638950" y="1376514"/>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
        <p:nvSpPr>
          <p:cNvPr id="26" name="Picture Placeholder 23">
            <a:extLst>
              <a:ext uri="{FF2B5EF4-FFF2-40B4-BE49-F238E27FC236}">
                <a16:creationId xmlns:a16="http://schemas.microsoft.com/office/drawing/2014/main" id="{5F51EDAA-78F5-C584-5521-2764B94E31E9}"/>
              </a:ext>
            </a:extLst>
          </p:cNvPr>
          <p:cNvSpPr>
            <a:spLocks noGrp="1" noChangeAspect="1"/>
          </p:cNvSpPr>
          <p:nvPr>
            <p:ph type="pic" sz="quarter" idx="48"/>
          </p:nvPr>
        </p:nvSpPr>
        <p:spPr>
          <a:xfrm>
            <a:off x="8290944" y="1376514"/>
            <a:ext cx="1440000" cy="1440000"/>
          </a:xfrm>
          <a:prstGeom prst="rect">
            <a:avLst/>
          </a:prstGeom>
          <a:solidFill>
            <a:schemeClr val="accent3"/>
          </a:solidFill>
          <a:ln w="31750" cap="sq">
            <a:solidFill>
              <a:schemeClr val="bg1"/>
            </a:solidFill>
            <a:miter lim="800000"/>
          </a:ln>
          <a:effectLst>
            <a:outerShdw blurRad="12700" dist="114300" dir="2700000" sx="99000" sy="99000" algn="tl" rotWithShape="0">
              <a:prstClr val="black">
                <a:alpha val="10000"/>
              </a:prstClr>
            </a:outerShdw>
          </a:effectLst>
        </p:spPr>
        <p:txBody>
          <a:bodyPr wrap="square" anchor="ctr">
            <a:noAutofit/>
          </a:bodyP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276718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title over 3 lines with hex">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6E227D6-6CE2-C2AE-09CD-FF952586030E}"/>
              </a:ext>
            </a:extLst>
          </p:cNvPr>
          <p:cNvGrpSpPr>
            <a:grpSpLocks noChangeAspect="1"/>
          </p:cNvGrpSpPr>
          <p:nvPr userDrawn="1"/>
        </p:nvGrpSpPr>
        <p:grpSpPr>
          <a:xfrm>
            <a:off x="8233052" y="-1"/>
            <a:ext cx="7917895" cy="6854400"/>
            <a:chOff x="8280966" y="333375"/>
            <a:chExt cx="7152143" cy="6191250"/>
          </a:xfrm>
          <a:effectLst/>
        </p:grpSpPr>
        <p:sp>
          <p:nvSpPr>
            <p:cNvPr id="3" name="Graphic 8">
              <a:extLst>
                <a:ext uri="{FF2B5EF4-FFF2-40B4-BE49-F238E27FC236}">
                  <a16:creationId xmlns:a16="http://schemas.microsoft.com/office/drawing/2014/main" id="{07952F28-6548-CB1C-9F8A-7EE432F7581C}"/>
                </a:ext>
              </a:extLst>
            </p:cNvPr>
            <p:cNvSpPr/>
            <p:nvPr userDrawn="1"/>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60000"/>
                <a:lumOff val="40000"/>
              </a:schemeClr>
            </a:solidFill>
            <a:ln w="8755" cap="flat">
              <a:noFill/>
              <a:prstDash val="solid"/>
              <a:miter/>
            </a:ln>
          </p:spPr>
          <p:txBody>
            <a:bodyPr rtlCol="0" anchor="ctr"/>
            <a:lstStyle/>
            <a:p>
              <a:endParaRPr lang="en-US"/>
            </a:p>
          </p:txBody>
        </p:sp>
        <p:sp>
          <p:nvSpPr>
            <p:cNvPr id="8" name="Graphic 8">
              <a:extLst>
                <a:ext uri="{FF2B5EF4-FFF2-40B4-BE49-F238E27FC236}">
                  <a16:creationId xmlns:a16="http://schemas.microsoft.com/office/drawing/2014/main" id="{CFFC334F-34E7-BCDC-AC06-271C77D410A2}"/>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40000"/>
                <a:lumOff val="60000"/>
              </a:schemeClr>
            </a:solidFill>
            <a:ln w="8755" cap="flat">
              <a:noFill/>
              <a:prstDash val="solid"/>
              <a:miter/>
            </a:ln>
          </p:spPr>
          <p:txBody>
            <a:bodyPr rtlCol="0" anchor="ctr"/>
            <a:lstStyle/>
            <a:p>
              <a:endParaRPr lang="en-US"/>
            </a:p>
          </p:txBody>
        </p:sp>
        <p:sp>
          <p:nvSpPr>
            <p:cNvPr id="10" name="Graphic 8">
              <a:extLst>
                <a:ext uri="{FF2B5EF4-FFF2-40B4-BE49-F238E27FC236}">
                  <a16:creationId xmlns:a16="http://schemas.microsoft.com/office/drawing/2014/main" id="{1B01610D-5E60-FA8E-5DF4-4B4B0190AE8A}"/>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lumMod val="20000"/>
                <a:lumOff val="80000"/>
              </a:schemeClr>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B1065A93-A733-EA57-0AFD-AF0D0A4BFA0F}"/>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B30923F3-C57A-F21C-07F0-33B1ABE957D6}"/>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grpSp>
      <p:sp>
        <p:nvSpPr>
          <p:cNvPr id="4" name="Freeform 3">
            <a:extLst>
              <a:ext uri="{FF2B5EF4-FFF2-40B4-BE49-F238E27FC236}">
                <a16:creationId xmlns:a16="http://schemas.microsoft.com/office/drawing/2014/main" id="{89A78663-D4B0-C677-BCB9-5A7EE0E18FA4}"/>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E49862BE-C399-140D-A24F-080A7A4AC2E1}"/>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6" name="Picture 5" descr="A white text on a black background&#10;&#10;AI-generated content may be incorrect.">
            <a:extLst>
              <a:ext uri="{FF2B5EF4-FFF2-40B4-BE49-F238E27FC236}">
                <a16:creationId xmlns:a16="http://schemas.microsoft.com/office/drawing/2014/main" id="{23D72D2C-7E7A-4616-C276-19C62E2AA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7" name="Text Placeholder 25">
            <a:extLst>
              <a:ext uri="{FF2B5EF4-FFF2-40B4-BE49-F238E27FC236}">
                <a16:creationId xmlns:a16="http://schemas.microsoft.com/office/drawing/2014/main" id="{68BF21C2-CAED-9D46-2894-9E38C3CB80F2}"/>
              </a:ext>
            </a:extLst>
          </p:cNvPr>
          <p:cNvSpPr>
            <a:spLocks noGrp="1"/>
          </p:cNvSpPr>
          <p:nvPr>
            <p:ph type="body" sz="quarter" idx="13" hasCustomPrompt="1"/>
          </p:nvPr>
        </p:nvSpPr>
        <p:spPr>
          <a:xfrm>
            <a:off x="334963" y="2723540"/>
            <a:ext cx="7952076" cy="2055790"/>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br>
              <a:rPr lang="en-GB"/>
            </a:br>
            <a:r>
              <a:rPr lang="en-GB"/>
              <a:t>Over three lines</a:t>
            </a:r>
          </a:p>
        </p:txBody>
      </p:sp>
      <p:sp>
        <p:nvSpPr>
          <p:cNvPr id="9" name="Text Placeholder 25">
            <a:extLst>
              <a:ext uri="{FF2B5EF4-FFF2-40B4-BE49-F238E27FC236}">
                <a16:creationId xmlns:a16="http://schemas.microsoft.com/office/drawing/2014/main" id="{87573135-8E59-8B97-8247-AD40D4AE9C4A}"/>
              </a:ext>
            </a:extLst>
          </p:cNvPr>
          <p:cNvSpPr>
            <a:spLocks noGrp="1"/>
          </p:cNvSpPr>
          <p:nvPr>
            <p:ph type="body" sz="quarter" idx="14" hasCustomPrompt="1"/>
          </p:nvPr>
        </p:nvSpPr>
        <p:spPr>
          <a:xfrm>
            <a:off x="334963" y="5331370"/>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cxnSp>
        <p:nvCxnSpPr>
          <p:cNvPr id="11" name="Straight Connector 10">
            <a:extLst>
              <a:ext uri="{FF2B5EF4-FFF2-40B4-BE49-F238E27FC236}">
                <a16:creationId xmlns:a16="http://schemas.microsoft.com/office/drawing/2014/main" id="{C66C4E14-6B43-CA9F-263E-A124FF277D34}"/>
              </a:ext>
            </a:extLst>
          </p:cNvPr>
          <p:cNvCxnSpPr/>
          <p:nvPr userDrawn="1"/>
        </p:nvCxnSpPr>
        <p:spPr>
          <a:xfrm>
            <a:off x="334963" y="5000776"/>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12179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with 3 hex content pilla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4" name="Rectangle 3">
            <a:extLst>
              <a:ext uri="{FF2B5EF4-FFF2-40B4-BE49-F238E27FC236}">
                <a16:creationId xmlns:a16="http://schemas.microsoft.com/office/drawing/2014/main" id="{2F89F7A1-78A2-2BD4-7B0B-A7ED1AE9E8FC}"/>
              </a:ext>
            </a:extLst>
          </p:cNvPr>
          <p:cNvSpPr/>
          <p:nvPr userDrawn="1"/>
        </p:nvSpPr>
        <p:spPr>
          <a:xfrm>
            <a:off x="0" y="3161213"/>
            <a:ext cx="4064000" cy="3696788"/>
          </a:xfrm>
          <a:prstGeom prst="rect">
            <a:avLst/>
          </a:prstGeom>
          <a:solidFill>
            <a:schemeClr val="accent5">
              <a:lumMod val="20000"/>
              <a:lumOff val="80000"/>
              <a:alpha val="20254"/>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67ECF2-757E-2FD1-C034-C40368462978}"/>
              </a:ext>
            </a:extLst>
          </p:cNvPr>
          <p:cNvSpPr/>
          <p:nvPr userDrawn="1"/>
        </p:nvSpPr>
        <p:spPr>
          <a:xfrm>
            <a:off x="4064000" y="3161213"/>
            <a:ext cx="4064000" cy="3696788"/>
          </a:xfrm>
          <a:prstGeom prst="rect">
            <a:avLst/>
          </a:prstGeom>
          <a:solidFill>
            <a:schemeClr val="accent5">
              <a:lumMod val="20000"/>
              <a:lumOff val="80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26FFF4-23E9-B7BE-FD5B-5EF42CEDB545}"/>
              </a:ext>
            </a:extLst>
          </p:cNvPr>
          <p:cNvSpPr/>
          <p:nvPr userDrawn="1"/>
        </p:nvSpPr>
        <p:spPr>
          <a:xfrm>
            <a:off x="8128000" y="3161213"/>
            <a:ext cx="4064000" cy="3696788"/>
          </a:xfrm>
          <a:prstGeom prst="rect">
            <a:avLst/>
          </a:prstGeom>
          <a:solidFill>
            <a:schemeClr val="accent5">
              <a:lumMod val="20000"/>
              <a:lumOff val="8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 Placeholder 25">
            <a:extLst>
              <a:ext uri="{FF2B5EF4-FFF2-40B4-BE49-F238E27FC236}">
                <a16:creationId xmlns:a16="http://schemas.microsoft.com/office/drawing/2014/main" id="{4F088C7D-CCD9-5571-2808-442E3A7278AC}"/>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22" name="Text Placeholder 21">
            <a:extLst>
              <a:ext uri="{FF2B5EF4-FFF2-40B4-BE49-F238E27FC236}">
                <a16:creationId xmlns:a16="http://schemas.microsoft.com/office/drawing/2014/main" id="{D099B1AA-B63D-FC08-1B93-9B84FC4765BF}"/>
              </a:ext>
            </a:extLst>
          </p:cNvPr>
          <p:cNvSpPr>
            <a:spLocks noGrp="1"/>
          </p:cNvSpPr>
          <p:nvPr>
            <p:ph type="body" sz="quarter" idx="14" hasCustomPrompt="1"/>
          </p:nvPr>
        </p:nvSpPr>
        <p:spPr>
          <a:xfrm>
            <a:off x="646001" y="1919428"/>
            <a:ext cx="2771999" cy="2399583"/>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ts val="2280"/>
              </a:lnSpc>
              <a:spcAft>
                <a:spcPts val="0"/>
              </a:spcAft>
              <a:buNone/>
              <a:defRPr sz="24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3" name="Text Placeholder 22">
            <a:extLst>
              <a:ext uri="{FF2B5EF4-FFF2-40B4-BE49-F238E27FC236}">
                <a16:creationId xmlns:a16="http://schemas.microsoft.com/office/drawing/2014/main" id="{006C7705-0A64-2E18-8F42-5C3183CACCD4}"/>
              </a:ext>
            </a:extLst>
          </p:cNvPr>
          <p:cNvSpPr>
            <a:spLocks noGrp="1"/>
          </p:cNvSpPr>
          <p:nvPr>
            <p:ph type="body" sz="quarter" idx="15" hasCustomPrompt="1"/>
          </p:nvPr>
        </p:nvSpPr>
        <p:spPr>
          <a:xfrm>
            <a:off x="4710000" y="1919428"/>
            <a:ext cx="2771999" cy="2399583"/>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ts val="2280"/>
              </a:lnSpc>
              <a:spcAft>
                <a:spcPts val="0"/>
              </a:spcAft>
              <a:buNone/>
              <a:defRPr sz="24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4" name="Text Placeholder 23">
            <a:extLst>
              <a:ext uri="{FF2B5EF4-FFF2-40B4-BE49-F238E27FC236}">
                <a16:creationId xmlns:a16="http://schemas.microsoft.com/office/drawing/2014/main" id="{FA39508E-1E29-8BD9-A835-ECE6879251C5}"/>
              </a:ext>
            </a:extLst>
          </p:cNvPr>
          <p:cNvSpPr>
            <a:spLocks noGrp="1"/>
          </p:cNvSpPr>
          <p:nvPr>
            <p:ph type="body" sz="quarter" idx="16" hasCustomPrompt="1"/>
          </p:nvPr>
        </p:nvSpPr>
        <p:spPr>
          <a:xfrm>
            <a:off x="8774000" y="1919428"/>
            <a:ext cx="2771999" cy="2399583"/>
          </a:xfrm>
          <a:custGeom>
            <a:avLst/>
            <a:gdLst>
              <a:gd name="connsiteX0" fmla="*/ 692989 w 2771999"/>
              <a:gd name="connsiteY0" fmla="*/ 0 h 2399583"/>
              <a:gd name="connsiteX1" fmla="*/ 2079012 w 2771999"/>
              <a:gd name="connsiteY1" fmla="*/ 0 h 2399583"/>
              <a:gd name="connsiteX2" fmla="*/ 2771999 w 2771999"/>
              <a:gd name="connsiteY2" fmla="*/ 1199789 h 2399583"/>
              <a:gd name="connsiteX3" fmla="*/ 2771999 w 2771999"/>
              <a:gd name="connsiteY3" fmla="*/ 1199794 h 2399583"/>
              <a:gd name="connsiteX4" fmla="*/ 2079012 w 2771999"/>
              <a:gd name="connsiteY4" fmla="*/ 2399583 h 2399583"/>
              <a:gd name="connsiteX5" fmla="*/ 692989 w 2771999"/>
              <a:gd name="connsiteY5" fmla="*/ 2399583 h 2399583"/>
              <a:gd name="connsiteX6" fmla="*/ 0 w 2771999"/>
              <a:gd name="connsiteY6" fmla="*/ 1199791 h 239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1999" h="2399583">
                <a:moveTo>
                  <a:pt x="692989" y="0"/>
                </a:moveTo>
                <a:lnTo>
                  <a:pt x="2079012" y="0"/>
                </a:lnTo>
                <a:lnTo>
                  <a:pt x="2771999" y="1199789"/>
                </a:lnTo>
                <a:lnTo>
                  <a:pt x="2771999" y="1199794"/>
                </a:lnTo>
                <a:lnTo>
                  <a:pt x="2079012" y="2399583"/>
                </a:lnTo>
                <a:lnTo>
                  <a:pt x="692989" y="2399583"/>
                </a:lnTo>
                <a:lnTo>
                  <a:pt x="0" y="1199791"/>
                </a:lnTo>
                <a:close/>
              </a:path>
            </a:pathLst>
          </a:custGeom>
          <a:solidFill>
            <a:schemeClr val="tx2"/>
          </a:solidFill>
        </p:spPr>
        <p:txBody>
          <a:bodyPr wrap="square" lIns="180000" tIns="180000" rIns="180000" bIns="180000" anchor="ctr">
            <a:noAutofit/>
          </a:bodyPr>
          <a:lstStyle>
            <a:lvl1pPr marL="0" indent="0" algn="ctr">
              <a:lnSpc>
                <a:spcPts val="2280"/>
              </a:lnSpc>
              <a:spcAft>
                <a:spcPts val="0"/>
              </a:spcAft>
              <a:buNone/>
              <a:defRPr sz="2400" b="1">
                <a:solidFill>
                  <a:schemeClr val="bg1"/>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5" name="Text Placeholder 25">
            <a:extLst>
              <a:ext uri="{FF2B5EF4-FFF2-40B4-BE49-F238E27FC236}">
                <a16:creationId xmlns:a16="http://schemas.microsoft.com/office/drawing/2014/main" id="{33529C4A-D13C-9169-56FB-D6B4640F17DE}"/>
              </a:ext>
            </a:extLst>
          </p:cNvPr>
          <p:cNvSpPr>
            <a:spLocks noGrp="1"/>
          </p:cNvSpPr>
          <p:nvPr>
            <p:ph type="body" sz="quarter" idx="17" hasCustomPrompt="1"/>
          </p:nvPr>
        </p:nvSpPr>
        <p:spPr>
          <a:xfrm>
            <a:off x="334963" y="4579022"/>
            <a:ext cx="3380510" cy="1442955"/>
          </a:xfrm>
          <a:prstGeom prst="rect">
            <a:avLst/>
          </a:prstGeom>
        </p:spPr>
        <p:txBody>
          <a:bodyPr lIns="108000" tIns="108000" rIns="108000" bIns="108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26" name="Text Placeholder 25">
            <a:extLst>
              <a:ext uri="{FF2B5EF4-FFF2-40B4-BE49-F238E27FC236}">
                <a16:creationId xmlns:a16="http://schemas.microsoft.com/office/drawing/2014/main" id="{98B372E7-B249-9637-279D-F6CB710809FB}"/>
              </a:ext>
            </a:extLst>
          </p:cNvPr>
          <p:cNvSpPr>
            <a:spLocks noGrp="1"/>
          </p:cNvSpPr>
          <p:nvPr>
            <p:ph type="body" sz="quarter" idx="18" hasCustomPrompt="1"/>
          </p:nvPr>
        </p:nvSpPr>
        <p:spPr>
          <a:xfrm>
            <a:off x="4398196" y="4579022"/>
            <a:ext cx="3380510" cy="1442955"/>
          </a:xfrm>
          <a:prstGeom prst="rect">
            <a:avLst/>
          </a:prstGeom>
        </p:spPr>
        <p:txBody>
          <a:bodyPr lIns="108000" tIns="108000" rIns="108000" bIns="108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27" name="Text Placeholder 25">
            <a:extLst>
              <a:ext uri="{FF2B5EF4-FFF2-40B4-BE49-F238E27FC236}">
                <a16:creationId xmlns:a16="http://schemas.microsoft.com/office/drawing/2014/main" id="{1036B485-BCB9-9142-F791-DA404B701386}"/>
              </a:ext>
            </a:extLst>
          </p:cNvPr>
          <p:cNvSpPr>
            <a:spLocks noGrp="1"/>
          </p:cNvSpPr>
          <p:nvPr>
            <p:ph type="body" sz="quarter" idx="19" hasCustomPrompt="1"/>
          </p:nvPr>
        </p:nvSpPr>
        <p:spPr>
          <a:xfrm>
            <a:off x="8462196" y="4579022"/>
            <a:ext cx="3380510" cy="1442955"/>
          </a:xfrm>
          <a:prstGeom prst="rect">
            <a:avLst/>
          </a:prstGeom>
        </p:spPr>
        <p:txBody>
          <a:bodyPr lIns="108000" tIns="108000" rIns="108000" bIns="108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Tree>
    <p:extLst>
      <p:ext uri="{BB962C8B-B14F-4D97-AF65-F5344CB8AC3E}">
        <p14:creationId xmlns:p14="http://schemas.microsoft.com/office/powerpoint/2010/main" val="555030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with 3 empty hex">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4" name="Rectangle 3">
            <a:extLst>
              <a:ext uri="{FF2B5EF4-FFF2-40B4-BE49-F238E27FC236}">
                <a16:creationId xmlns:a16="http://schemas.microsoft.com/office/drawing/2014/main" id="{2F89F7A1-78A2-2BD4-7B0B-A7ED1AE9E8FC}"/>
              </a:ext>
            </a:extLst>
          </p:cNvPr>
          <p:cNvSpPr/>
          <p:nvPr userDrawn="1"/>
        </p:nvSpPr>
        <p:spPr>
          <a:xfrm>
            <a:off x="0" y="3161213"/>
            <a:ext cx="4064000" cy="3696788"/>
          </a:xfrm>
          <a:prstGeom prst="rect">
            <a:avLst/>
          </a:prstGeom>
          <a:solidFill>
            <a:schemeClr val="accent5">
              <a:lumMod val="20000"/>
              <a:lumOff val="80000"/>
              <a:alpha val="20254"/>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67ECF2-757E-2FD1-C034-C40368462978}"/>
              </a:ext>
            </a:extLst>
          </p:cNvPr>
          <p:cNvSpPr/>
          <p:nvPr userDrawn="1"/>
        </p:nvSpPr>
        <p:spPr>
          <a:xfrm>
            <a:off x="4064000" y="3161213"/>
            <a:ext cx="4064000" cy="3696788"/>
          </a:xfrm>
          <a:prstGeom prst="rect">
            <a:avLst/>
          </a:prstGeom>
          <a:solidFill>
            <a:schemeClr val="accent5">
              <a:lumMod val="20000"/>
              <a:lumOff val="80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26FFF4-23E9-B7BE-FD5B-5EF42CEDB545}"/>
              </a:ext>
            </a:extLst>
          </p:cNvPr>
          <p:cNvSpPr/>
          <p:nvPr userDrawn="1"/>
        </p:nvSpPr>
        <p:spPr>
          <a:xfrm>
            <a:off x="8128000" y="3161213"/>
            <a:ext cx="4064000" cy="3696788"/>
          </a:xfrm>
          <a:prstGeom prst="rect">
            <a:avLst/>
          </a:prstGeom>
          <a:solidFill>
            <a:schemeClr val="accent5">
              <a:lumMod val="20000"/>
              <a:lumOff val="8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 Placeholder 25">
            <a:extLst>
              <a:ext uri="{FF2B5EF4-FFF2-40B4-BE49-F238E27FC236}">
                <a16:creationId xmlns:a16="http://schemas.microsoft.com/office/drawing/2014/main" id="{4F088C7D-CCD9-5571-2808-442E3A7278AC}"/>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17" name="Graphic 8">
            <a:extLst>
              <a:ext uri="{FF2B5EF4-FFF2-40B4-BE49-F238E27FC236}">
                <a16:creationId xmlns:a16="http://schemas.microsoft.com/office/drawing/2014/main" id="{207C3DD4-BFC6-C161-58EB-9DD8D5D1ABF7}"/>
              </a:ext>
            </a:extLst>
          </p:cNvPr>
          <p:cNvSpPr>
            <a:spLocks noChangeAspect="1"/>
          </p:cNvSpPr>
          <p:nvPr userDrawn="1"/>
        </p:nvSpPr>
        <p:spPr>
          <a:xfrm>
            <a:off x="8774000" y="1961421"/>
            <a:ext cx="2772000" cy="2399582"/>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2" name="Graphic 8">
            <a:extLst>
              <a:ext uri="{FF2B5EF4-FFF2-40B4-BE49-F238E27FC236}">
                <a16:creationId xmlns:a16="http://schemas.microsoft.com/office/drawing/2014/main" id="{45BFFA94-1CD9-0C22-DC82-98B15A72F182}"/>
              </a:ext>
            </a:extLst>
          </p:cNvPr>
          <p:cNvSpPr>
            <a:spLocks noChangeAspect="1"/>
          </p:cNvSpPr>
          <p:nvPr userDrawn="1"/>
        </p:nvSpPr>
        <p:spPr>
          <a:xfrm>
            <a:off x="4711452" y="1961421"/>
            <a:ext cx="2772000" cy="2399582"/>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7" name="Graphic 8">
            <a:extLst>
              <a:ext uri="{FF2B5EF4-FFF2-40B4-BE49-F238E27FC236}">
                <a16:creationId xmlns:a16="http://schemas.microsoft.com/office/drawing/2014/main" id="{ED147524-CC08-7FD2-4686-089F37F4584C}"/>
              </a:ext>
            </a:extLst>
          </p:cNvPr>
          <p:cNvSpPr>
            <a:spLocks noChangeAspect="1"/>
          </p:cNvSpPr>
          <p:nvPr userDrawn="1"/>
        </p:nvSpPr>
        <p:spPr>
          <a:xfrm>
            <a:off x="646000" y="1961421"/>
            <a:ext cx="2772000" cy="2399582"/>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8" name="Text Placeholder 25">
            <a:extLst>
              <a:ext uri="{FF2B5EF4-FFF2-40B4-BE49-F238E27FC236}">
                <a16:creationId xmlns:a16="http://schemas.microsoft.com/office/drawing/2014/main" id="{89D25659-5E8A-D244-CC42-7E9B266143BE}"/>
              </a:ext>
            </a:extLst>
          </p:cNvPr>
          <p:cNvSpPr>
            <a:spLocks noGrp="1"/>
          </p:cNvSpPr>
          <p:nvPr>
            <p:ph type="body" sz="quarter" idx="17" hasCustomPrompt="1"/>
          </p:nvPr>
        </p:nvSpPr>
        <p:spPr>
          <a:xfrm>
            <a:off x="334963" y="4579022"/>
            <a:ext cx="3380510" cy="1442955"/>
          </a:xfrm>
          <a:prstGeom prst="rect">
            <a:avLst/>
          </a:prstGeom>
        </p:spPr>
        <p:txBody>
          <a:bodyPr lIns="108000" tIns="108000" rIns="108000" bIns="108000"/>
          <a:lstStyle>
            <a:lvl1pPr marL="0" indent="0" algn="ctr">
              <a:lnSpc>
                <a:spcPct val="100000"/>
              </a:lnSpc>
              <a:buNone/>
              <a:defRPr lang="en-GB" sz="20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p:txBody>
      </p:sp>
      <p:sp>
        <p:nvSpPr>
          <p:cNvPr id="9" name="Text Placeholder 25">
            <a:extLst>
              <a:ext uri="{FF2B5EF4-FFF2-40B4-BE49-F238E27FC236}">
                <a16:creationId xmlns:a16="http://schemas.microsoft.com/office/drawing/2014/main" id="{64563F1F-CE46-CEF2-EB5E-614933A29D7E}"/>
              </a:ext>
            </a:extLst>
          </p:cNvPr>
          <p:cNvSpPr>
            <a:spLocks noGrp="1"/>
          </p:cNvSpPr>
          <p:nvPr>
            <p:ph type="body" sz="quarter" idx="18" hasCustomPrompt="1"/>
          </p:nvPr>
        </p:nvSpPr>
        <p:spPr>
          <a:xfrm>
            <a:off x="4398196" y="4579022"/>
            <a:ext cx="3380510" cy="1442955"/>
          </a:xfrm>
          <a:prstGeom prst="rect">
            <a:avLst/>
          </a:prstGeom>
        </p:spPr>
        <p:txBody>
          <a:bodyPr lIns="108000" tIns="108000" rIns="108000" bIns="108000"/>
          <a:lstStyle>
            <a:lvl1pPr marL="0" indent="0" algn="ctr">
              <a:lnSpc>
                <a:spcPct val="100000"/>
              </a:lnSpc>
              <a:buNone/>
              <a:defRPr lang="en-GB" sz="20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p:txBody>
      </p:sp>
      <p:sp>
        <p:nvSpPr>
          <p:cNvPr id="10" name="Text Placeholder 25">
            <a:extLst>
              <a:ext uri="{FF2B5EF4-FFF2-40B4-BE49-F238E27FC236}">
                <a16:creationId xmlns:a16="http://schemas.microsoft.com/office/drawing/2014/main" id="{694AC6B5-A6B3-A519-4F2F-68FD369CA234}"/>
              </a:ext>
            </a:extLst>
          </p:cNvPr>
          <p:cNvSpPr>
            <a:spLocks noGrp="1"/>
          </p:cNvSpPr>
          <p:nvPr>
            <p:ph type="body" sz="quarter" idx="19" hasCustomPrompt="1"/>
          </p:nvPr>
        </p:nvSpPr>
        <p:spPr>
          <a:xfrm>
            <a:off x="8462196" y="4579022"/>
            <a:ext cx="3380510" cy="1442955"/>
          </a:xfrm>
          <a:prstGeom prst="rect">
            <a:avLst/>
          </a:prstGeom>
        </p:spPr>
        <p:txBody>
          <a:bodyPr lIns="108000" tIns="108000" rIns="108000" bIns="108000"/>
          <a:lstStyle>
            <a:lvl1pPr marL="0" indent="0" algn="ctr">
              <a:lnSpc>
                <a:spcPct val="100000"/>
              </a:lnSpc>
              <a:buNone/>
              <a:defRPr lang="en-GB" sz="20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a:t>
            </a:r>
          </a:p>
        </p:txBody>
      </p:sp>
    </p:spTree>
    <p:extLst>
      <p:ext uri="{BB962C8B-B14F-4D97-AF65-F5344CB8AC3E}">
        <p14:creationId xmlns:p14="http://schemas.microsoft.com/office/powerpoint/2010/main" val="10705792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with 3 pillars and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4" name="Rectangle 3">
            <a:extLst>
              <a:ext uri="{FF2B5EF4-FFF2-40B4-BE49-F238E27FC236}">
                <a16:creationId xmlns:a16="http://schemas.microsoft.com/office/drawing/2014/main" id="{2F89F7A1-78A2-2BD4-7B0B-A7ED1AE9E8FC}"/>
              </a:ext>
            </a:extLst>
          </p:cNvPr>
          <p:cNvSpPr/>
          <p:nvPr userDrawn="1"/>
        </p:nvSpPr>
        <p:spPr>
          <a:xfrm>
            <a:off x="0" y="1970988"/>
            <a:ext cx="4064000" cy="4887012"/>
          </a:xfrm>
          <a:prstGeom prst="rect">
            <a:avLst/>
          </a:prstGeom>
          <a:solidFill>
            <a:schemeClr val="accent5">
              <a:lumMod val="20000"/>
              <a:lumOff val="80000"/>
              <a:alpha val="20254"/>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C67ECF2-757E-2FD1-C034-C40368462978}"/>
              </a:ext>
            </a:extLst>
          </p:cNvPr>
          <p:cNvSpPr/>
          <p:nvPr userDrawn="1"/>
        </p:nvSpPr>
        <p:spPr>
          <a:xfrm>
            <a:off x="4064000" y="1970988"/>
            <a:ext cx="4064000" cy="4887012"/>
          </a:xfrm>
          <a:prstGeom prst="rect">
            <a:avLst/>
          </a:prstGeom>
          <a:solidFill>
            <a:schemeClr val="accent5">
              <a:lumMod val="20000"/>
              <a:lumOff val="80000"/>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26FFF4-23E9-B7BE-FD5B-5EF42CEDB545}"/>
              </a:ext>
            </a:extLst>
          </p:cNvPr>
          <p:cNvSpPr/>
          <p:nvPr userDrawn="1"/>
        </p:nvSpPr>
        <p:spPr>
          <a:xfrm>
            <a:off x="8128000" y="1970988"/>
            <a:ext cx="4064000" cy="4887012"/>
          </a:xfrm>
          <a:prstGeom prst="rect">
            <a:avLst/>
          </a:prstGeom>
          <a:solidFill>
            <a:schemeClr val="accent5">
              <a:lumMod val="20000"/>
              <a:lumOff val="80000"/>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 Placeholder 25">
            <a:extLst>
              <a:ext uri="{FF2B5EF4-FFF2-40B4-BE49-F238E27FC236}">
                <a16:creationId xmlns:a16="http://schemas.microsoft.com/office/drawing/2014/main" id="{4F088C7D-CCD9-5571-2808-442E3A7278AC}"/>
              </a:ext>
            </a:extLst>
          </p:cNvPr>
          <p:cNvSpPr>
            <a:spLocks noGrp="1"/>
          </p:cNvSpPr>
          <p:nvPr>
            <p:ph type="body" sz="quarter" idx="13" hasCustomPrompt="1"/>
          </p:nvPr>
        </p:nvSpPr>
        <p:spPr>
          <a:xfrm>
            <a:off x="334962" y="333376"/>
            <a:ext cx="9720000" cy="858816"/>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br>
              <a:rPr lang="en-GB"/>
            </a:br>
            <a:r>
              <a:rPr lang="en-GB"/>
              <a:t>Over two lines</a:t>
            </a:r>
          </a:p>
        </p:txBody>
      </p:sp>
      <p:sp>
        <p:nvSpPr>
          <p:cNvPr id="22" name="Text Placeholder 21">
            <a:extLst>
              <a:ext uri="{FF2B5EF4-FFF2-40B4-BE49-F238E27FC236}">
                <a16:creationId xmlns:a16="http://schemas.microsoft.com/office/drawing/2014/main" id="{D099B1AA-B63D-FC08-1B93-9B84FC4765BF}"/>
              </a:ext>
            </a:extLst>
          </p:cNvPr>
          <p:cNvSpPr>
            <a:spLocks noGrp="1"/>
          </p:cNvSpPr>
          <p:nvPr>
            <p:ph type="body" sz="quarter" idx="14" hasCustomPrompt="1"/>
          </p:nvPr>
        </p:nvSpPr>
        <p:spPr>
          <a:xfrm>
            <a:off x="1" y="3798049"/>
            <a:ext cx="4063999" cy="852039"/>
          </a:xfrm>
          <a:prstGeom prst="rect">
            <a:avLst/>
          </a:prstGeom>
          <a:noFill/>
        </p:spPr>
        <p:txBody>
          <a:bodyPr wrap="square" lIns="180000" tIns="180000" rIns="180000" bIns="180000" anchor="ctr">
            <a:noAutofit/>
          </a:bodyPr>
          <a:lstStyle>
            <a:lvl1pPr marL="0" indent="0" algn="ctr">
              <a:lnSpc>
                <a:spcPts val="2680"/>
              </a:lnSpc>
              <a:spcAft>
                <a:spcPts val="0"/>
              </a:spcAft>
              <a:buNone/>
              <a:defRPr sz="32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3" name="Text Placeholder 22">
            <a:extLst>
              <a:ext uri="{FF2B5EF4-FFF2-40B4-BE49-F238E27FC236}">
                <a16:creationId xmlns:a16="http://schemas.microsoft.com/office/drawing/2014/main" id="{006C7705-0A64-2E18-8F42-5C3183CACCD4}"/>
              </a:ext>
            </a:extLst>
          </p:cNvPr>
          <p:cNvSpPr>
            <a:spLocks noGrp="1"/>
          </p:cNvSpPr>
          <p:nvPr>
            <p:ph type="body" sz="quarter" idx="15" hasCustomPrompt="1"/>
          </p:nvPr>
        </p:nvSpPr>
        <p:spPr>
          <a:xfrm>
            <a:off x="4064000" y="3798049"/>
            <a:ext cx="4063999" cy="852039"/>
          </a:xfrm>
          <a:prstGeom prst="rect">
            <a:avLst/>
          </a:prstGeom>
          <a:noFill/>
        </p:spPr>
        <p:txBody>
          <a:bodyPr wrap="square" lIns="180000" tIns="180000" rIns="180000" bIns="180000" anchor="ctr">
            <a:noAutofit/>
          </a:bodyPr>
          <a:lstStyle>
            <a:lvl1pPr marL="0" indent="0" algn="ctr">
              <a:lnSpc>
                <a:spcPts val="2680"/>
              </a:lnSpc>
              <a:spcAft>
                <a:spcPts val="0"/>
              </a:spcAft>
              <a:buNone/>
              <a:defRPr sz="32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4" name="Text Placeholder 23">
            <a:extLst>
              <a:ext uri="{FF2B5EF4-FFF2-40B4-BE49-F238E27FC236}">
                <a16:creationId xmlns:a16="http://schemas.microsoft.com/office/drawing/2014/main" id="{FA39508E-1E29-8BD9-A835-ECE6879251C5}"/>
              </a:ext>
            </a:extLst>
          </p:cNvPr>
          <p:cNvSpPr>
            <a:spLocks noGrp="1"/>
          </p:cNvSpPr>
          <p:nvPr>
            <p:ph type="body" sz="quarter" idx="16" hasCustomPrompt="1"/>
          </p:nvPr>
        </p:nvSpPr>
        <p:spPr>
          <a:xfrm>
            <a:off x="8127999" y="3798049"/>
            <a:ext cx="4064001" cy="852039"/>
          </a:xfrm>
          <a:prstGeom prst="rect">
            <a:avLst/>
          </a:prstGeom>
          <a:noFill/>
        </p:spPr>
        <p:txBody>
          <a:bodyPr wrap="square" lIns="180000" tIns="180000" rIns="180000" bIns="180000" anchor="ctr">
            <a:noAutofit/>
          </a:bodyPr>
          <a:lstStyle>
            <a:lvl1pPr marL="0" indent="0" algn="ctr">
              <a:lnSpc>
                <a:spcPts val="2680"/>
              </a:lnSpc>
              <a:spcAft>
                <a:spcPts val="0"/>
              </a:spcAft>
              <a:buNone/>
              <a:defRPr sz="3200" b="1">
                <a:solidFill>
                  <a:schemeClr val="tx2"/>
                </a:solidFill>
                <a:latin typeface="+mj-lt"/>
              </a:defRPr>
            </a:lvl1pPr>
            <a:lvl2pPr marL="242366" indent="0" algn="ctr">
              <a:buNone/>
              <a:defRPr/>
            </a:lvl2pPr>
            <a:lvl3pPr marL="484732" indent="0" algn="ctr">
              <a:buNone/>
              <a:defRPr/>
            </a:lvl3pPr>
            <a:lvl4pPr marL="727096" indent="0" algn="ctr">
              <a:buNone/>
              <a:defRPr/>
            </a:lvl4pPr>
            <a:lvl5pPr marL="969462" indent="0" algn="ctr">
              <a:buNone/>
              <a:defRPr/>
            </a:lvl5pPr>
          </a:lstStyle>
          <a:p>
            <a:pPr lvl="0"/>
            <a:r>
              <a:rPr lang="en-GB"/>
              <a:t>Content </a:t>
            </a:r>
            <a:br>
              <a:rPr lang="en-GB"/>
            </a:br>
            <a:r>
              <a:rPr lang="en-GB"/>
              <a:t>goes here</a:t>
            </a:r>
          </a:p>
        </p:txBody>
      </p:sp>
      <p:sp>
        <p:nvSpPr>
          <p:cNvPr id="25" name="Text Placeholder 25">
            <a:extLst>
              <a:ext uri="{FF2B5EF4-FFF2-40B4-BE49-F238E27FC236}">
                <a16:creationId xmlns:a16="http://schemas.microsoft.com/office/drawing/2014/main" id="{33529C4A-D13C-9169-56FB-D6B4640F17DE}"/>
              </a:ext>
            </a:extLst>
          </p:cNvPr>
          <p:cNvSpPr>
            <a:spLocks noGrp="1"/>
          </p:cNvSpPr>
          <p:nvPr>
            <p:ph type="body" sz="quarter" idx="17" hasCustomPrompt="1"/>
          </p:nvPr>
        </p:nvSpPr>
        <p:spPr>
          <a:xfrm>
            <a:off x="334963" y="4650089"/>
            <a:ext cx="3380510" cy="1442955"/>
          </a:xfrm>
          <a:prstGeom prst="rect">
            <a:avLst/>
          </a:prstGeom>
        </p:spPr>
        <p:txBody>
          <a:bodyPr lIns="108000" tIns="108000" rIns="108000" bIns="108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26" name="Text Placeholder 25">
            <a:extLst>
              <a:ext uri="{FF2B5EF4-FFF2-40B4-BE49-F238E27FC236}">
                <a16:creationId xmlns:a16="http://schemas.microsoft.com/office/drawing/2014/main" id="{98B372E7-B249-9637-279D-F6CB710809FB}"/>
              </a:ext>
            </a:extLst>
          </p:cNvPr>
          <p:cNvSpPr>
            <a:spLocks noGrp="1"/>
          </p:cNvSpPr>
          <p:nvPr>
            <p:ph type="body" sz="quarter" idx="18" hasCustomPrompt="1"/>
          </p:nvPr>
        </p:nvSpPr>
        <p:spPr>
          <a:xfrm>
            <a:off x="4398196" y="4650089"/>
            <a:ext cx="3380510" cy="1442955"/>
          </a:xfrm>
          <a:prstGeom prst="rect">
            <a:avLst/>
          </a:prstGeom>
        </p:spPr>
        <p:txBody>
          <a:bodyPr lIns="108000" tIns="108000" rIns="108000" bIns="108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
        <p:nvSpPr>
          <p:cNvPr id="27" name="Text Placeholder 25">
            <a:extLst>
              <a:ext uri="{FF2B5EF4-FFF2-40B4-BE49-F238E27FC236}">
                <a16:creationId xmlns:a16="http://schemas.microsoft.com/office/drawing/2014/main" id="{1036B485-BCB9-9142-F791-DA404B701386}"/>
              </a:ext>
            </a:extLst>
          </p:cNvPr>
          <p:cNvSpPr>
            <a:spLocks noGrp="1"/>
          </p:cNvSpPr>
          <p:nvPr>
            <p:ph type="body" sz="quarter" idx="19" hasCustomPrompt="1"/>
          </p:nvPr>
        </p:nvSpPr>
        <p:spPr>
          <a:xfrm>
            <a:off x="8462196" y="4650089"/>
            <a:ext cx="3380510" cy="1442955"/>
          </a:xfrm>
          <a:prstGeom prst="rect">
            <a:avLst/>
          </a:prstGeom>
        </p:spPr>
        <p:txBody>
          <a:bodyPr lIns="108000" tIns="108000" rIns="108000" bIns="108000"/>
          <a:lstStyle>
            <a:lvl1pPr marL="0" indent="0" algn="ctr">
              <a:lnSpc>
                <a:spcPct val="100000"/>
              </a:lnSpc>
              <a:buNone/>
              <a:defRPr lang="en-GB" sz="16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spTree>
    <p:extLst>
      <p:ext uri="{BB962C8B-B14F-4D97-AF65-F5344CB8AC3E}">
        <p14:creationId xmlns:p14="http://schemas.microsoft.com/office/powerpoint/2010/main" val="25515169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Backpage 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D0DDCE-ED9F-539B-FA07-AA254F38D4B1}"/>
              </a:ext>
            </a:extLst>
          </p:cNvPr>
          <p:cNvSpPr/>
          <p:nvPr userDrawn="1"/>
        </p:nvSpPr>
        <p:spPr>
          <a:xfrm>
            <a:off x="0" y="0"/>
            <a:ext cx="12191999"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sp>
        <p:nvSpPr>
          <p:cNvPr id="15" name="TextBox 14">
            <a:extLst>
              <a:ext uri="{FF2B5EF4-FFF2-40B4-BE49-F238E27FC236}">
                <a16:creationId xmlns:a16="http://schemas.microsoft.com/office/drawing/2014/main" id="{51D243D4-8BAC-44D7-82AA-20F773720123}"/>
              </a:ext>
            </a:extLst>
          </p:cNvPr>
          <p:cNvSpPr txBox="1"/>
          <p:nvPr userDrawn="1"/>
        </p:nvSpPr>
        <p:spPr>
          <a:xfrm>
            <a:off x="9050170" y="4955286"/>
            <a:ext cx="2325499" cy="1642364"/>
          </a:xfrm>
          <a:prstGeom prst="rect">
            <a:avLst/>
          </a:prstGeom>
          <a:noFill/>
        </p:spPr>
        <p:txBody>
          <a:bodyPr wrap="none" lIns="36000" tIns="36000" rIns="36000" bIns="36000" rtlCol="0">
            <a:spAutoFit/>
          </a:bodyPr>
          <a:lstStyle/>
          <a:p>
            <a:pPr algn="r">
              <a:lnSpc>
                <a:spcPct val="100000"/>
              </a:lnSpc>
              <a:spcAft>
                <a:spcPts val="1200"/>
              </a:spcAft>
            </a:pPr>
            <a:r>
              <a:rPr lang="en-GB" b="0" i="0" err="1">
                <a:solidFill>
                  <a:prstClr val="white"/>
                </a:solidFill>
                <a:latin typeface="Calibri" panose="020F0502020204030204" pitchFamily="34" charset="0"/>
                <a:cs typeface="Calibri" panose="020F0502020204030204" pitchFamily="34" charset="0"/>
              </a:rPr>
              <a:t>Futuredotnow.uk</a:t>
            </a:r>
            <a:endParaRPr lang="en-GB" b="0" i="0">
              <a:solidFill>
                <a:prstClr val="white"/>
              </a:solidFill>
              <a:latin typeface="Calibri" panose="020F0502020204030204" pitchFamily="34" charset="0"/>
              <a:cs typeface="Calibri" panose="020F0502020204030204" pitchFamily="34" charset="0"/>
            </a:endParaRPr>
          </a:p>
          <a:p>
            <a:pPr algn="r">
              <a:lnSpc>
                <a:spcPct val="100000"/>
              </a:lnSpc>
              <a:spcAft>
                <a:spcPts val="1200"/>
              </a:spcAft>
            </a:pPr>
            <a:r>
              <a:rPr lang="en-GB" b="0" i="0">
                <a:solidFill>
                  <a:prstClr val="white"/>
                </a:solidFill>
                <a:latin typeface="Calibri" panose="020F0502020204030204" pitchFamily="34" charset="0"/>
                <a:cs typeface="Calibri" panose="020F0502020204030204" pitchFamily="34" charset="0"/>
              </a:rPr>
              <a:t>@</a:t>
            </a:r>
            <a:r>
              <a:rPr lang="en-GB" b="0" i="0" err="1">
                <a:solidFill>
                  <a:prstClr val="white"/>
                </a:solidFill>
                <a:latin typeface="Calibri" panose="020F0502020204030204" pitchFamily="34" charset="0"/>
                <a:cs typeface="Calibri" panose="020F0502020204030204" pitchFamily="34" charset="0"/>
              </a:rPr>
              <a:t>futuredotnowuk</a:t>
            </a:r>
            <a:endParaRPr lang="en-GB" b="0" i="0">
              <a:solidFill>
                <a:prstClr val="white"/>
              </a:solidFill>
              <a:latin typeface="Calibri" panose="020F0502020204030204" pitchFamily="34" charset="0"/>
              <a:cs typeface="Calibri" panose="020F0502020204030204" pitchFamily="34" charset="0"/>
            </a:endParaRPr>
          </a:p>
          <a:p>
            <a:pPr algn="r">
              <a:lnSpc>
                <a:spcPct val="100000"/>
              </a:lnSpc>
              <a:spcAft>
                <a:spcPts val="1200"/>
              </a:spcAft>
            </a:pPr>
            <a:r>
              <a:rPr lang="en-GB" b="0" i="0">
                <a:solidFill>
                  <a:prstClr val="white"/>
                </a:solidFill>
                <a:latin typeface="Calibri" panose="020F0502020204030204" pitchFamily="34" charset="0"/>
                <a:cs typeface="Calibri" panose="020F0502020204030204" pitchFamily="34" charset="0"/>
              </a:rPr>
              <a:t>Search </a:t>
            </a:r>
            <a:r>
              <a:rPr lang="en-GB" b="0" i="0" err="1">
                <a:solidFill>
                  <a:prstClr val="white"/>
                </a:solidFill>
                <a:latin typeface="Calibri" panose="020F0502020204030204" pitchFamily="34" charset="0"/>
                <a:cs typeface="Calibri" panose="020F0502020204030204" pitchFamily="34" charset="0"/>
              </a:rPr>
              <a:t>FutureDotNow</a:t>
            </a:r>
            <a:endParaRPr lang="en-GB" b="0" i="0">
              <a:solidFill>
                <a:prstClr val="white"/>
              </a:solidFill>
              <a:latin typeface="Calibri" panose="020F0502020204030204" pitchFamily="34" charset="0"/>
              <a:cs typeface="Calibri" panose="020F0502020204030204" pitchFamily="34" charset="0"/>
            </a:endParaRPr>
          </a:p>
          <a:p>
            <a:pPr algn="r">
              <a:lnSpc>
                <a:spcPct val="100000"/>
              </a:lnSpc>
              <a:spcAft>
                <a:spcPts val="1200"/>
              </a:spcAft>
            </a:pPr>
            <a:r>
              <a:rPr lang="en-GB" b="0" i="0" err="1">
                <a:solidFill>
                  <a:prstClr val="white"/>
                </a:solidFill>
                <a:latin typeface="Calibri" panose="020F0502020204030204" pitchFamily="34" charset="0"/>
                <a:cs typeface="Calibri" panose="020F0502020204030204" pitchFamily="34" charset="0"/>
              </a:rPr>
              <a:t>hello@futuredotnow.uk</a:t>
            </a:r>
            <a:endParaRPr lang="en-GB" b="0" i="0">
              <a:solidFill>
                <a:prstClr val="white"/>
              </a:solidFill>
              <a:latin typeface="Calibri" panose="020F0502020204030204" pitchFamily="34" charset="0"/>
              <a:cs typeface="Calibri" panose="020F0502020204030204" pitchFamily="34" charset="0"/>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27038" y="2681389"/>
            <a:ext cx="3337923" cy="1495221"/>
          </a:xfrm>
          <a:prstGeom prst="rect">
            <a:avLst/>
          </a:prstGeom>
        </p:spPr>
      </p:pic>
      <p:sp>
        <p:nvSpPr>
          <p:cNvPr id="33" name="Graphic 4" descr="World with solid fill">
            <a:extLst>
              <a:ext uri="{FF2B5EF4-FFF2-40B4-BE49-F238E27FC236}">
                <a16:creationId xmlns:a16="http://schemas.microsoft.com/office/drawing/2014/main" id="{31232217-AB4B-229D-C365-0E8ECC9C3469}"/>
              </a:ext>
            </a:extLst>
          </p:cNvPr>
          <p:cNvSpPr>
            <a:spLocks noChangeAspect="1"/>
          </p:cNvSpPr>
          <p:nvPr/>
        </p:nvSpPr>
        <p:spPr>
          <a:xfrm>
            <a:off x="11533038" y="4987475"/>
            <a:ext cx="324000" cy="324000"/>
          </a:xfrm>
          <a:custGeom>
            <a:avLst/>
            <a:gdLst>
              <a:gd name="connsiteX0" fmla="*/ 179778 w 314095"/>
              <a:gd name="connsiteY0" fmla="*/ 287232 h 314095"/>
              <a:gd name="connsiteX1" fmla="*/ 239291 w 314095"/>
              <a:gd name="connsiteY1" fmla="*/ 165313 h 314095"/>
              <a:gd name="connsiteX2" fmla="*/ 288885 w 314095"/>
              <a:gd name="connsiteY2" fmla="*/ 165313 h 314095"/>
              <a:gd name="connsiteX3" fmla="*/ 179778 w 314095"/>
              <a:gd name="connsiteY3" fmla="*/ 287232 h 314095"/>
              <a:gd name="connsiteX4" fmla="*/ 25210 w 314095"/>
              <a:gd name="connsiteY4" fmla="*/ 165313 h 314095"/>
              <a:gd name="connsiteX5" fmla="*/ 74804 w 314095"/>
              <a:gd name="connsiteY5" fmla="*/ 165313 h 314095"/>
              <a:gd name="connsiteX6" fmla="*/ 134317 w 314095"/>
              <a:gd name="connsiteY6" fmla="*/ 287232 h 314095"/>
              <a:gd name="connsiteX7" fmla="*/ 25210 w 314095"/>
              <a:gd name="connsiteY7" fmla="*/ 165313 h 314095"/>
              <a:gd name="connsiteX8" fmla="*/ 134317 w 314095"/>
              <a:gd name="connsiteY8" fmla="*/ 26863 h 314095"/>
              <a:gd name="connsiteX9" fmla="*/ 74804 w 314095"/>
              <a:gd name="connsiteY9" fmla="*/ 148782 h 314095"/>
              <a:gd name="connsiteX10" fmla="*/ 25210 w 314095"/>
              <a:gd name="connsiteY10" fmla="*/ 148782 h 314095"/>
              <a:gd name="connsiteX11" fmla="*/ 134317 w 314095"/>
              <a:gd name="connsiteY11" fmla="*/ 26863 h 314095"/>
              <a:gd name="connsiteX12" fmla="*/ 165313 w 314095"/>
              <a:gd name="connsiteY12" fmla="*/ 165313 h 314095"/>
              <a:gd name="connsiteX13" fmla="*/ 222760 w 314095"/>
              <a:gd name="connsiteY13" fmla="*/ 165313 h 314095"/>
              <a:gd name="connsiteX14" fmla="*/ 165313 w 314095"/>
              <a:gd name="connsiteY14" fmla="*/ 278966 h 314095"/>
              <a:gd name="connsiteX15" fmla="*/ 165313 w 314095"/>
              <a:gd name="connsiteY15" fmla="*/ 165313 h 314095"/>
              <a:gd name="connsiteX16" fmla="*/ 148782 w 314095"/>
              <a:gd name="connsiteY16" fmla="*/ 165313 h 314095"/>
              <a:gd name="connsiteX17" fmla="*/ 148782 w 314095"/>
              <a:gd name="connsiteY17" fmla="*/ 278966 h 314095"/>
              <a:gd name="connsiteX18" fmla="*/ 91336 w 314095"/>
              <a:gd name="connsiteY18" fmla="*/ 165313 h 314095"/>
              <a:gd name="connsiteX19" fmla="*/ 148782 w 314095"/>
              <a:gd name="connsiteY19" fmla="*/ 165313 h 314095"/>
              <a:gd name="connsiteX20" fmla="*/ 165313 w 314095"/>
              <a:gd name="connsiteY20" fmla="*/ 35129 h 314095"/>
              <a:gd name="connsiteX21" fmla="*/ 222760 w 314095"/>
              <a:gd name="connsiteY21" fmla="*/ 148782 h 314095"/>
              <a:gd name="connsiteX22" fmla="*/ 165313 w 314095"/>
              <a:gd name="connsiteY22" fmla="*/ 148782 h 314095"/>
              <a:gd name="connsiteX23" fmla="*/ 165313 w 314095"/>
              <a:gd name="connsiteY23" fmla="*/ 35129 h 314095"/>
              <a:gd name="connsiteX24" fmla="*/ 148782 w 314095"/>
              <a:gd name="connsiteY24" fmla="*/ 148782 h 314095"/>
              <a:gd name="connsiteX25" fmla="*/ 91336 w 314095"/>
              <a:gd name="connsiteY25" fmla="*/ 148782 h 314095"/>
              <a:gd name="connsiteX26" fmla="*/ 148782 w 314095"/>
              <a:gd name="connsiteY26" fmla="*/ 35129 h 314095"/>
              <a:gd name="connsiteX27" fmla="*/ 148782 w 314095"/>
              <a:gd name="connsiteY27" fmla="*/ 148782 h 314095"/>
              <a:gd name="connsiteX28" fmla="*/ 288885 w 314095"/>
              <a:gd name="connsiteY28" fmla="*/ 148782 h 314095"/>
              <a:gd name="connsiteX29" fmla="*/ 239291 w 314095"/>
              <a:gd name="connsiteY29" fmla="*/ 148782 h 314095"/>
              <a:gd name="connsiteX30" fmla="*/ 179778 w 314095"/>
              <a:gd name="connsiteY30" fmla="*/ 26863 h 314095"/>
              <a:gd name="connsiteX31" fmla="*/ 288885 w 314095"/>
              <a:gd name="connsiteY31" fmla="*/ 148782 h 314095"/>
              <a:gd name="connsiteX32" fmla="*/ 157048 w 314095"/>
              <a:gd name="connsiteY32" fmla="*/ 0 h 314095"/>
              <a:gd name="connsiteX33" fmla="*/ 0 w 314095"/>
              <a:gd name="connsiteY33" fmla="*/ 157048 h 314095"/>
              <a:gd name="connsiteX34" fmla="*/ 157048 w 314095"/>
              <a:gd name="connsiteY34" fmla="*/ 314095 h 314095"/>
              <a:gd name="connsiteX35" fmla="*/ 314095 w 314095"/>
              <a:gd name="connsiteY35" fmla="*/ 157048 h 314095"/>
              <a:gd name="connsiteX36" fmla="*/ 157048 w 314095"/>
              <a:gd name="connsiteY36" fmla="*/ 0 h 314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4095" h="314095">
                <a:moveTo>
                  <a:pt x="179778" y="287232"/>
                </a:moveTo>
                <a:cubicBezTo>
                  <a:pt x="206642" y="254169"/>
                  <a:pt x="236398" y="212428"/>
                  <a:pt x="239291" y="165313"/>
                </a:cubicBezTo>
                <a:lnTo>
                  <a:pt x="288885" y="165313"/>
                </a:lnTo>
                <a:cubicBezTo>
                  <a:pt x="285166" y="226893"/>
                  <a:pt x="239291" y="276900"/>
                  <a:pt x="179778" y="287232"/>
                </a:cubicBezTo>
                <a:close/>
                <a:moveTo>
                  <a:pt x="25210" y="165313"/>
                </a:moveTo>
                <a:lnTo>
                  <a:pt x="74804" y="165313"/>
                </a:lnTo>
                <a:cubicBezTo>
                  <a:pt x="78111" y="212428"/>
                  <a:pt x="107454" y="254169"/>
                  <a:pt x="134317" y="287232"/>
                </a:cubicBezTo>
                <a:cubicBezTo>
                  <a:pt x="74804" y="276900"/>
                  <a:pt x="28930" y="226893"/>
                  <a:pt x="25210" y="165313"/>
                </a:cubicBezTo>
                <a:close/>
                <a:moveTo>
                  <a:pt x="134317" y="26863"/>
                </a:moveTo>
                <a:cubicBezTo>
                  <a:pt x="107454" y="59926"/>
                  <a:pt x="77697" y="101668"/>
                  <a:pt x="74804" y="148782"/>
                </a:cubicBezTo>
                <a:lnTo>
                  <a:pt x="25210" y="148782"/>
                </a:lnTo>
                <a:cubicBezTo>
                  <a:pt x="28930" y="87203"/>
                  <a:pt x="74804" y="37196"/>
                  <a:pt x="134317" y="26863"/>
                </a:cubicBezTo>
                <a:close/>
                <a:moveTo>
                  <a:pt x="165313" y="165313"/>
                </a:moveTo>
                <a:lnTo>
                  <a:pt x="222760" y="165313"/>
                </a:lnTo>
                <a:cubicBezTo>
                  <a:pt x="219453" y="207882"/>
                  <a:pt x="191763" y="246317"/>
                  <a:pt x="165313" y="278966"/>
                </a:cubicBezTo>
                <a:lnTo>
                  <a:pt x="165313" y="165313"/>
                </a:lnTo>
                <a:close/>
                <a:moveTo>
                  <a:pt x="148782" y="165313"/>
                </a:moveTo>
                <a:lnTo>
                  <a:pt x="148782" y="278966"/>
                </a:lnTo>
                <a:cubicBezTo>
                  <a:pt x="122332" y="246317"/>
                  <a:pt x="94642" y="207882"/>
                  <a:pt x="91336" y="165313"/>
                </a:cubicBezTo>
                <a:lnTo>
                  <a:pt x="148782" y="165313"/>
                </a:lnTo>
                <a:close/>
                <a:moveTo>
                  <a:pt x="165313" y="35129"/>
                </a:moveTo>
                <a:cubicBezTo>
                  <a:pt x="191763" y="67778"/>
                  <a:pt x="219453" y="105801"/>
                  <a:pt x="222760" y="148782"/>
                </a:cubicBezTo>
                <a:lnTo>
                  <a:pt x="165313" y="148782"/>
                </a:lnTo>
                <a:lnTo>
                  <a:pt x="165313" y="35129"/>
                </a:lnTo>
                <a:close/>
                <a:moveTo>
                  <a:pt x="148782" y="148782"/>
                </a:moveTo>
                <a:lnTo>
                  <a:pt x="91336" y="148782"/>
                </a:lnTo>
                <a:cubicBezTo>
                  <a:pt x="94642" y="106214"/>
                  <a:pt x="122332" y="67778"/>
                  <a:pt x="148782" y="35129"/>
                </a:cubicBezTo>
                <a:lnTo>
                  <a:pt x="148782" y="148782"/>
                </a:lnTo>
                <a:close/>
                <a:moveTo>
                  <a:pt x="288885" y="148782"/>
                </a:moveTo>
                <a:lnTo>
                  <a:pt x="239291" y="148782"/>
                </a:lnTo>
                <a:cubicBezTo>
                  <a:pt x="236398" y="101668"/>
                  <a:pt x="206642" y="59926"/>
                  <a:pt x="179778" y="26863"/>
                </a:cubicBezTo>
                <a:cubicBezTo>
                  <a:pt x="239291" y="37196"/>
                  <a:pt x="285166" y="87203"/>
                  <a:pt x="288885" y="148782"/>
                </a:cubicBezTo>
                <a:close/>
                <a:moveTo>
                  <a:pt x="157048" y="0"/>
                </a:moveTo>
                <a:cubicBezTo>
                  <a:pt x="70258" y="0"/>
                  <a:pt x="0" y="70258"/>
                  <a:pt x="0" y="157048"/>
                </a:cubicBezTo>
                <a:cubicBezTo>
                  <a:pt x="0" y="243837"/>
                  <a:pt x="70258" y="314095"/>
                  <a:pt x="157048" y="314095"/>
                </a:cubicBezTo>
                <a:cubicBezTo>
                  <a:pt x="243837" y="314095"/>
                  <a:pt x="314095" y="243837"/>
                  <a:pt x="314095" y="157048"/>
                </a:cubicBezTo>
                <a:cubicBezTo>
                  <a:pt x="314095" y="70258"/>
                  <a:pt x="243837" y="0"/>
                  <a:pt x="157048" y="0"/>
                </a:cubicBezTo>
                <a:close/>
              </a:path>
            </a:pathLst>
          </a:custGeom>
          <a:solidFill>
            <a:schemeClr val="bg1"/>
          </a:solidFill>
          <a:ln w="4068" cap="flat">
            <a:noFill/>
            <a:prstDash val="solid"/>
            <a:miter/>
          </a:ln>
        </p:spPr>
        <p:txBody>
          <a:bodyPr rtlCol="0" anchor="ctr"/>
          <a:lstStyle/>
          <a:p>
            <a:endParaRPr lang="en-US"/>
          </a:p>
        </p:txBody>
      </p:sp>
      <p:sp>
        <p:nvSpPr>
          <p:cNvPr id="34" name="Graphic 8" descr="Envelope with solid fill">
            <a:extLst>
              <a:ext uri="{FF2B5EF4-FFF2-40B4-BE49-F238E27FC236}">
                <a16:creationId xmlns:a16="http://schemas.microsoft.com/office/drawing/2014/main" id="{FEFD6DD4-1490-F28F-91A0-43539C848B60}"/>
              </a:ext>
            </a:extLst>
          </p:cNvPr>
          <p:cNvSpPr>
            <a:spLocks noChangeAspect="1"/>
          </p:cNvSpPr>
          <p:nvPr/>
        </p:nvSpPr>
        <p:spPr>
          <a:xfrm>
            <a:off x="11533038" y="6306293"/>
            <a:ext cx="324000" cy="226800"/>
          </a:xfrm>
          <a:custGeom>
            <a:avLst/>
            <a:gdLst>
              <a:gd name="connsiteX0" fmla="*/ 0 w 330626"/>
              <a:gd name="connsiteY0" fmla="*/ 0 h 231438"/>
              <a:gd name="connsiteX1" fmla="*/ 0 w 330626"/>
              <a:gd name="connsiteY1" fmla="*/ 231439 h 231438"/>
              <a:gd name="connsiteX2" fmla="*/ 330627 w 330626"/>
              <a:gd name="connsiteY2" fmla="*/ 231439 h 231438"/>
              <a:gd name="connsiteX3" fmla="*/ 330627 w 330626"/>
              <a:gd name="connsiteY3" fmla="*/ 0 h 231438"/>
              <a:gd name="connsiteX4" fmla="*/ 0 w 330626"/>
              <a:gd name="connsiteY4" fmla="*/ 0 h 231438"/>
              <a:gd name="connsiteX5" fmla="*/ 171099 w 330626"/>
              <a:gd name="connsiteY5" fmla="*/ 144236 h 231438"/>
              <a:gd name="connsiteX6" fmla="*/ 159527 w 330626"/>
              <a:gd name="connsiteY6" fmla="*/ 144236 h 231438"/>
              <a:gd name="connsiteX7" fmla="*/ 37196 w 330626"/>
              <a:gd name="connsiteY7" fmla="*/ 24797 h 231438"/>
              <a:gd name="connsiteX8" fmla="*/ 293844 w 330626"/>
              <a:gd name="connsiteY8" fmla="*/ 24797 h 231438"/>
              <a:gd name="connsiteX9" fmla="*/ 171099 w 330626"/>
              <a:gd name="connsiteY9" fmla="*/ 144236 h 231438"/>
              <a:gd name="connsiteX10" fmla="*/ 105387 w 330626"/>
              <a:gd name="connsiteY10" fmla="*/ 114479 h 231438"/>
              <a:gd name="connsiteX11" fmla="*/ 24797 w 330626"/>
              <a:gd name="connsiteY11" fmla="*/ 195483 h 231438"/>
              <a:gd name="connsiteX12" fmla="*/ 24797 w 330626"/>
              <a:gd name="connsiteY12" fmla="*/ 35542 h 231438"/>
              <a:gd name="connsiteX13" fmla="*/ 105387 w 330626"/>
              <a:gd name="connsiteY13" fmla="*/ 114479 h 231438"/>
              <a:gd name="connsiteX14" fmla="*/ 117372 w 330626"/>
              <a:gd name="connsiteY14" fmla="*/ 126051 h 231438"/>
              <a:gd name="connsiteX15" fmla="*/ 148369 w 330626"/>
              <a:gd name="connsiteY15" fmla="*/ 156221 h 231438"/>
              <a:gd name="connsiteX16" fmla="*/ 165727 w 330626"/>
              <a:gd name="connsiteY16" fmla="*/ 163247 h 231438"/>
              <a:gd name="connsiteX17" fmla="*/ 183085 w 330626"/>
              <a:gd name="connsiteY17" fmla="*/ 156221 h 231438"/>
              <a:gd name="connsiteX18" fmla="*/ 214081 w 330626"/>
              <a:gd name="connsiteY18" fmla="*/ 126051 h 231438"/>
              <a:gd name="connsiteX19" fmla="*/ 294258 w 330626"/>
              <a:gd name="connsiteY19" fmla="*/ 206642 h 231438"/>
              <a:gd name="connsiteX20" fmla="*/ 36782 w 330626"/>
              <a:gd name="connsiteY20" fmla="*/ 206642 h 231438"/>
              <a:gd name="connsiteX21" fmla="*/ 117372 w 330626"/>
              <a:gd name="connsiteY21" fmla="*/ 126051 h 231438"/>
              <a:gd name="connsiteX22" fmla="*/ 225239 w 330626"/>
              <a:gd name="connsiteY22" fmla="*/ 114479 h 231438"/>
              <a:gd name="connsiteX23" fmla="*/ 305830 w 330626"/>
              <a:gd name="connsiteY23" fmla="*/ 35956 h 231438"/>
              <a:gd name="connsiteX24" fmla="*/ 305830 w 330626"/>
              <a:gd name="connsiteY24" fmla="*/ 195070 h 231438"/>
              <a:gd name="connsiteX25" fmla="*/ 225239 w 330626"/>
              <a:gd name="connsiteY25" fmla="*/ 114479 h 231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0626" h="231438">
                <a:moveTo>
                  <a:pt x="0" y="0"/>
                </a:moveTo>
                <a:lnTo>
                  <a:pt x="0" y="231439"/>
                </a:lnTo>
                <a:lnTo>
                  <a:pt x="330627" y="231439"/>
                </a:lnTo>
                <a:lnTo>
                  <a:pt x="330627" y="0"/>
                </a:lnTo>
                <a:lnTo>
                  <a:pt x="0" y="0"/>
                </a:lnTo>
                <a:close/>
                <a:moveTo>
                  <a:pt x="171099" y="144236"/>
                </a:moveTo>
                <a:cubicBezTo>
                  <a:pt x="167793" y="147542"/>
                  <a:pt x="162834" y="147542"/>
                  <a:pt x="159527" y="144236"/>
                </a:cubicBezTo>
                <a:lnTo>
                  <a:pt x="37196" y="24797"/>
                </a:lnTo>
                <a:lnTo>
                  <a:pt x="293844" y="24797"/>
                </a:lnTo>
                <a:lnTo>
                  <a:pt x="171099" y="144236"/>
                </a:lnTo>
                <a:close/>
                <a:moveTo>
                  <a:pt x="105387" y="114479"/>
                </a:moveTo>
                <a:lnTo>
                  <a:pt x="24797" y="195483"/>
                </a:lnTo>
                <a:lnTo>
                  <a:pt x="24797" y="35542"/>
                </a:lnTo>
                <a:lnTo>
                  <a:pt x="105387" y="114479"/>
                </a:lnTo>
                <a:close/>
                <a:moveTo>
                  <a:pt x="117372" y="126051"/>
                </a:moveTo>
                <a:lnTo>
                  <a:pt x="148369" y="156221"/>
                </a:lnTo>
                <a:cubicBezTo>
                  <a:pt x="153328" y="160767"/>
                  <a:pt x="159527" y="163247"/>
                  <a:pt x="165727" y="163247"/>
                </a:cubicBezTo>
                <a:cubicBezTo>
                  <a:pt x="171926" y="163247"/>
                  <a:pt x="178125" y="160767"/>
                  <a:pt x="183085" y="156221"/>
                </a:cubicBezTo>
                <a:lnTo>
                  <a:pt x="214081" y="126051"/>
                </a:lnTo>
                <a:lnTo>
                  <a:pt x="294258" y="206642"/>
                </a:lnTo>
                <a:lnTo>
                  <a:pt x="36782" y="206642"/>
                </a:lnTo>
                <a:lnTo>
                  <a:pt x="117372" y="126051"/>
                </a:lnTo>
                <a:close/>
                <a:moveTo>
                  <a:pt x="225239" y="114479"/>
                </a:moveTo>
                <a:lnTo>
                  <a:pt x="305830" y="35956"/>
                </a:lnTo>
                <a:lnTo>
                  <a:pt x="305830" y="195070"/>
                </a:lnTo>
                <a:lnTo>
                  <a:pt x="225239" y="114479"/>
                </a:lnTo>
                <a:close/>
              </a:path>
            </a:pathLst>
          </a:custGeom>
          <a:solidFill>
            <a:schemeClr val="bg1"/>
          </a:solidFill>
          <a:ln w="4068" cap="flat">
            <a:noFill/>
            <a:prstDash val="solid"/>
            <a:miter/>
          </a:ln>
        </p:spPr>
        <p:txBody>
          <a:bodyPr rtlCol="0" anchor="ctr"/>
          <a:lstStyle/>
          <a:p>
            <a:endParaRPr lang="en-US"/>
          </a:p>
        </p:txBody>
      </p:sp>
      <p:sp>
        <p:nvSpPr>
          <p:cNvPr id="31" name="Graphic 27">
            <a:extLst>
              <a:ext uri="{FF2B5EF4-FFF2-40B4-BE49-F238E27FC236}">
                <a16:creationId xmlns:a16="http://schemas.microsoft.com/office/drawing/2014/main" id="{79D3B6DE-3975-2ECA-079B-2AD07B3EAAE5}"/>
              </a:ext>
            </a:extLst>
          </p:cNvPr>
          <p:cNvSpPr>
            <a:spLocks noChangeAspect="1"/>
          </p:cNvSpPr>
          <p:nvPr/>
        </p:nvSpPr>
        <p:spPr>
          <a:xfrm>
            <a:off x="11533038" y="5842349"/>
            <a:ext cx="324000" cy="298807"/>
          </a:xfrm>
          <a:custGeom>
            <a:avLst/>
            <a:gdLst>
              <a:gd name="connsiteX0" fmla="*/ 98107 w 441007"/>
              <a:gd name="connsiteY0" fmla="*/ 406718 h 406717"/>
              <a:gd name="connsiteX1" fmla="*/ 1905 w 441007"/>
              <a:gd name="connsiteY1" fmla="*/ 406718 h 406717"/>
              <a:gd name="connsiteX2" fmla="*/ 1905 w 441007"/>
              <a:gd name="connsiteY2" fmla="*/ 140018 h 406717"/>
              <a:gd name="connsiteX3" fmla="*/ 98107 w 441007"/>
              <a:gd name="connsiteY3" fmla="*/ 140018 h 406717"/>
              <a:gd name="connsiteX4" fmla="*/ 98107 w 441007"/>
              <a:gd name="connsiteY4" fmla="*/ 406718 h 406717"/>
              <a:gd name="connsiteX5" fmla="*/ 48577 w 441007"/>
              <a:gd name="connsiteY5" fmla="*/ 91440 h 406717"/>
              <a:gd name="connsiteX6" fmla="*/ 0 w 441007"/>
              <a:gd name="connsiteY6" fmla="*/ 45720 h 406717"/>
              <a:gd name="connsiteX7" fmla="*/ 52388 w 441007"/>
              <a:gd name="connsiteY7" fmla="*/ 0 h 406717"/>
              <a:gd name="connsiteX8" fmla="*/ 100965 w 441007"/>
              <a:gd name="connsiteY8" fmla="*/ 45720 h 406717"/>
              <a:gd name="connsiteX9" fmla="*/ 48577 w 441007"/>
              <a:gd name="connsiteY9" fmla="*/ 91440 h 406717"/>
              <a:gd name="connsiteX10" fmla="*/ 441008 w 441007"/>
              <a:gd name="connsiteY10" fmla="*/ 406718 h 406717"/>
              <a:gd name="connsiteX11" fmla="*/ 347663 w 441007"/>
              <a:gd name="connsiteY11" fmla="*/ 406718 h 406717"/>
              <a:gd name="connsiteX12" fmla="*/ 347663 w 441007"/>
              <a:gd name="connsiteY12" fmla="*/ 260985 h 406717"/>
              <a:gd name="connsiteX13" fmla="*/ 313372 w 441007"/>
              <a:gd name="connsiteY13" fmla="*/ 211455 h 406717"/>
              <a:gd name="connsiteX14" fmla="*/ 273368 w 441007"/>
              <a:gd name="connsiteY14" fmla="*/ 260985 h 406717"/>
              <a:gd name="connsiteX15" fmla="*/ 273368 w 441007"/>
              <a:gd name="connsiteY15" fmla="*/ 406718 h 406717"/>
              <a:gd name="connsiteX16" fmla="*/ 177165 w 441007"/>
              <a:gd name="connsiteY16" fmla="*/ 406718 h 406717"/>
              <a:gd name="connsiteX17" fmla="*/ 177165 w 441007"/>
              <a:gd name="connsiteY17" fmla="*/ 140018 h 406717"/>
              <a:gd name="connsiteX18" fmla="*/ 273368 w 441007"/>
              <a:gd name="connsiteY18" fmla="*/ 140018 h 406717"/>
              <a:gd name="connsiteX19" fmla="*/ 273368 w 441007"/>
              <a:gd name="connsiteY19" fmla="*/ 177165 h 406717"/>
              <a:gd name="connsiteX20" fmla="*/ 357188 w 441007"/>
              <a:gd name="connsiteY20" fmla="*/ 140018 h 406717"/>
              <a:gd name="connsiteX21" fmla="*/ 441008 w 441007"/>
              <a:gd name="connsiteY21" fmla="*/ 260985 h 406717"/>
              <a:gd name="connsiteX22" fmla="*/ 441008 w 441007"/>
              <a:gd name="connsiteY22" fmla="*/ 406718 h 40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1007" h="406717">
                <a:moveTo>
                  <a:pt x="98107" y="406718"/>
                </a:moveTo>
                <a:lnTo>
                  <a:pt x="1905" y="406718"/>
                </a:lnTo>
                <a:lnTo>
                  <a:pt x="1905" y="140018"/>
                </a:lnTo>
                <a:lnTo>
                  <a:pt x="98107" y="140018"/>
                </a:lnTo>
                <a:lnTo>
                  <a:pt x="98107" y="406718"/>
                </a:lnTo>
                <a:close/>
                <a:moveTo>
                  <a:pt x="48577" y="91440"/>
                </a:moveTo>
                <a:cubicBezTo>
                  <a:pt x="19050" y="91440"/>
                  <a:pt x="0" y="71438"/>
                  <a:pt x="0" y="45720"/>
                </a:cubicBezTo>
                <a:cubicBezTo>
                  <a:pt x="0" y="20003"/>
                  <a:pt x="20002" y="0"/>
                  <a:pt x="52388" y="0"/>
                </a:cubicBezTo>
                <a:cubicBezTo>
                  <a:pt x="84772" y="0"/>
                  <a:pt x="100965" y="20003"/>
                  <a:pt x="100965" y="45720"/>
                </a:cubicBezTo>
                <a:cubicBezTo>
                  <a:pt x="100965" y="71438"/>
                  <a:pt x="80963" y="91440"/>
                  <a:pt x="48577" y="91440"/>
                </a:cubicBezTo>
                <a:close/>
                <a:moveTo>
                  <a:pt x="441008" y="406718"/>
                </a:moveTo>
                <a:lnTo>
                  <a:pt x="347663" y="406718"/>
                </a:lnTo>
                <a:lnTo>
                  <a:pt x="347663" y="260985"/>
                </a:lnTo>
                <a:cubicBezTo>
                  <a:pt x="347663" y="220980"/>
                  <a:pt x="322897" y="211455"/>
                  <a:pt x="313372" y="211455"/>
                </a:cubicBezTo>
                <a:cubicBezTo>
                  <a:pt x="303847" y="211455"/>
                  <a:pt x="273368" y="218123"/>
                  <a:pt x="273368" y="260985"/>
                </a:cubicBezTo>
                <a:lnTo>
                  <a:pt x="273368" y="406718"/>
                </a:lnTo>
                <a:lnTo>
                  <a:pt x="177165" y="406718"/>
                </a:lnTo>
                <a:lnTo>
                  <a:pt x="177165" y="140018"/>
                </a:lnTo>
                <a:lnTo>
                  <a:pt x="273368" y="140018"/>
                </a:lnTo>
                <a:lnTo>
                  <a:pt x="273368" y="177165"/>
                </a:lnTo>
                <a:cubicBezTo>
                  <a:pt x="285750" y="155258"/>
                  <a:pt x="310515" y="140018"/>
                  <a:pt x="357188" y="140018"/>
                </a:cubicBezTo>
                <a:cubicBezTo>
                  <a:pt x="403860" y="140018"/>
                  <a:pt x="441008" y="177165"/>
                  <a:pt x="441008" y="260985"/>
                </a:cubicBezTo>
                <a:lnTo>
                  <a:pt x="441008" y="406718"/>
                </a:lnTo>
                <a:close/>
              </a:path>
            </a:pathLst>
          </a:custGeom>
          <a:solidFill>
            <a:schemeClr val="bg1"/>
          </a:solidFill>
          <a:ln w="9525" cap="flat">
            <a:noFill/>
            <a:prstDash val="solid"/>
            <a:miter/>
          </a:ln>
        </p:spPr>
        <p:txBody>
          <a:bodyPr rtlCol="0" anchor="ctr"/>
          <a:lstStyle/>
          <a:p>
            <a:endParaRPr lang="en-US"/>
          </a:p>
        </p:txBody>
      </p:sp>
      <p:sp>
        <p:nvSpPr>
          <p:cNvPr id="32" name="Graphic 29">
            <a:extLst>
              <a:ext uri="{FF2B5EF4-FFF2-40B4-BE49-F238E27FC236}">
                <a16:creationId xmlns:a16="http://schemas.microsoft.com/office/drawing/2014/main" id="{9EF9ECCA-97F0-A98E-4F98-ED08A188AC28}"/>
              </a:ext>
            </a:extLst>
          </p:cNvPr>
          <p:cNvSpPr>
            <a:spLocks noChangeAspect="1"/>
          </p:cNvSpPr>
          <p:nvPr/>
        </p:nvSpPr>
        <p:spPr>
          <a:xfrm>
            <a:off x="11533038" y="5415877"/>
            <a:ext cx="324000" cy="317154"/>
          </a:xfrm>
          <a:custGeom>
            <a:avLst/>
            <a:gdLst>
              <a:gd name="connsiteX0" fmla="*/ 404813 w 405765"/>
              <a:gd name="connsiteY0" fmla="*/ 397193 h 397192"/>
              <a:gd name="connsiteX1" fmla="*/ 241935 w 405765"/>
              <a:gd name="connsiteY1" fmla="*/ 163830 h 397192"/>
              <a:gd name="connsiteX2" fmla="*/ 382905 w 405765"/>
              <a:gd name="connsiteY2" fmla="*/ 0 h 397192"/>
              <a:gd name="connsiteX3" fmla="*/ 342900 w 405765"/>
              <a:gd name="connsiteY3" fmla="*/ 0 h 397192"/>
              <a:gd name="connsiteX4" fmla="*/ 223838 w 405765"/>
              <a:gd name="connsiteY4" fmla="*/ 138112 h 397192"/>
              <a:gd name="connsiteX5" fmla="*/ 127635 w 405765"/>
              <a:gd name="connsiteY5" fmla="*/ 0 h 397192"/>
              <a:gd name="connsiteX6" fmla="*/ 0 w 405765"/>
              <a:gd name="connsiteY6" fmla="*/ 0 h 397192"/>
              <a:gd name="connsiteX7" fmla="*/ 153353 w 405765"/>
              <a:gd name="connsiteY7" fmla="*/ 219075 h 397192"/>
              <a:gd name="connsiteX8" fmla="*/ 0 w 405765"/>
              <a:gd name="connsiteY8" fmla="*/ 396240 h 397192"/>
              <a:gd name="connsiteX9" fmla="*/ 40958 w 405765"/>
              <a:gd name="connsiteY9" fmla="*/ 396240 h 397192"/>
              <a:gd name="connsiteX10" fmla="*/ 172403 w 405765"/>
              <a:gd name="connsiteY10" fmla="*/ 244792 h 397192"/>
              <a:gd name="connsiteX11" fmla="*/ 278130 w 405765"/>
              <a:gd name="connsiteY11" fmla="*/ 396240 h 397192"/>
              <a:gd name="connsiteX12" fmla="*/ 405765 w 405765"/>
              <a:gd name="connsiteY12" fmla="*/ 396240 h 397192"/>
              <a:gd name="connsiteX13" fmla="*/ 404813 w 405765"/>
              <a:gd name="connsiteY13" fmla="*/ 396240 h 397192"/>
              <a:gd name="connsiteX14" fmla="*/ 111442 w 405765"/>
              <a:gd name="connsiteY14" fmla="*/ 34290 h 397192"/>
              <a:gd name="connsiteX15" fmla="*/ 342900 w 405765"/>
              <a:gd name="connsiteY15" fmla="*/ 363855 h 397192"/>
              <a:gd name="connsiteX16" fmla="*/ 292418 w 405765"/>
              <a:gd name="connsiteY16" fmla="*/ 363855 h 397192"/>
              <a:gd name="connsiteX17" fmla="*/ 60960 w 405765"/>
              <a:gd name="connsiteY17" fmla="*/ 34290 h 397192"/>
              <a:gd name="connsiteX18" fmla="*/ 111442 w 405765"/>
              <a:gd name="connsiteY18" fmla="*/ 34290 h 39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765" h="397192">
                <a:moveTo>
                  <a:pt x="404813" y="397193"/>
                </a:moveTo>
                <a:lnTo>
                  <a:pt x="241935" y="163830"/>
                </a:lnTo>
                <a:lnTo>
                  <a:pt x="382905" y="0"/>
                </a:lnTo>
                <a:lnTo>
                  <a:pt x="342900" y="0"/>
                </a:lnTo>
                <a:lnTo>
                  <a:pt x="223838" y="138112"/>
                </a:lnTo>
                <a:lnTo>
                  <a:pt x="127635" y="0"/>
                </a:lnTo>
                <a:lnTo>
                  <a:pt x="0" y="0"/>
                </a:lnTo>
                <a:lnTo>
                  <a:pt x="153353" y="219075"/>
                </a:lnTo>
                <a:lnTo>
                  <a:pt x="0" y="396240"/>
                </a:lnTo>
                <a:lnTo>
                  <a:pt x="40958" y="396240"/>
                </a:lnTo>
                <a:lnTo>
                  <a:pt x="172403" y="244792"/>
                </a:lnTo>
                <a:lnTo>
                  <a:pt x="278130" y="396240"/>
                </a:lnTo>
                <a:lnTo>
                  <a:pt x="405765" y="396240"/>
                </a:lnTo>
                <a:lnTo>
                  <a:pt x="404813" y="396240"/>
                </a:lnTo>
                <a:close/>
                <a:moveTo>
                  <a:pt x="111442" y="34290"/>
                </a:moveTo>
                <a:lnTo>
                  <a:pt x="342900" y="363855"/>
                </a:lnTo>
                <a:lnTo>
                  <a:pt x="292418" y="363855"/>
                </a:lnTo>
                <a:lnTo>
                  <a:pt x="60960" y="34290"/>
                </a:lnTo>
                <a:cubicBezTo>
                  <a:pt x="60960" y="34290"/>
                  <a:pt x="111442" y="34290"/>
                  <a:pt x="111442" y="34290"/>
                </a:cubicBezTo>
                <a:close/>
              </a:path>
            </a:pathLst>
          </a:custGeom>
          <a:solidFill>
            <a:schemeClr val="bg1"/>
          </a:solidFill>
          <a:ln w="9525" cap="flat">
            <a:noFill/>
            <a:prstDash val="solid"/>
            <a:miter/>
          </a:ln>
        </p:spPr>
        <p:txBody>
          <a:bodyPr rtlCol="0" anchor="ctr"/>
          <a:lstStyle/>
          <a:p>
            <a:endParaRPr lang="en-US"/>
          </a:p>
        </p:txBody>
      </p:sp>
      <p:sp>
        <p:nvSpPr>
          <p:cNvPr id="35" name="Graphic 8">
            <a:extLst>
              <a:ext uri="{FF2B5EF4-FFF2-40B4-BE49-F238E27FC236}">
                <a16:creationId xmlns:a16="http://schemas.microsoft.com/office/drawing/2014/main" id="{789C58AF-3A5D-4155-6040-445E233DACED}"/>
              </a:ext>
            </a:extLst>
          </p:cNvPr>
          <p:cNvSpPr/>
          <p:nvPr userDrawn="1"/>
        </p:nvSpPr>
        <p:spPr>
          <a:xfrm>
            <a:off x="-3576070" y="-3095623"/>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36" name="Graphic 8">
            <a:extLst>
              <a:ext uri="{FF2B5EF4-FFF2-40B4-BE49-F238E27FC236}">
                <a16:creationId xmlns:a16="http://schemas.microsoft.com/office/drawing/2014/main" id="{5147AABF-C345-305B-18C3-10E6FDDE0EEE}"/>
              </a:ext>
            </a:extLst>
          </p:cNvPr>
          <p:cNvSpPr>
            <a:spLocks noChangeAspect="1"/>
          </p:cNvSpPr>
          <p:nvPr userDrawn="1"/>
        </p:nvSpPr>
        <p:spPr>
          <a:xfrm>
            <a:off x="-2952694" y="-2555998"/>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60000"/>
              <a:lumOff val="40000"/>
            </a:schemeClr>
          </a:solidFill>
          <a:ln w="8755" cap="flat">
            <a:noFill/>
            <a:prstDash val="solid"/>
            <a:miter/>
          </a:ln>
        </p:spPr>
        <p:txBody>
          <a:bodyPr rtlCol="0" anchor="ctr"/>
          <a:lstStyle/>
          <a:p>
            <a:endParaRPr lang="en-US"/>
          </a:p>
        </p:txBody>
      </p:sp>
      <p:sp>
        <p:nvSpPr>
          <p:cNvPr id="37" name="Graphic 8">
            <a:extLst>
              <a:ext uri="{FF2B5EF4-FFF2-40B4-BE49-F238E27FC236}">
                <a16:creationId xmlns:a16="http://schemas.microsoft.com/office/drawing/2014/main" id="{FD522C6B-B63B-1A4D-8723-189461E92F43}"/>
              </a:ext>
            </a:extLst>
          </p:cNvPr>
          <p:cNvSpPr>
            <a:spLocks noChangeAspect="1"/>
          </p:cNvSpPr>
          <p:nvPr userDrawn="1"/>
        </p:nvSpPr>
        <p:spPr>
          <a:xfrm>
            <a:off x="-2328884" y="-2015997"/>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40000"/>
              <a:lumOff val="60000"/>
            </a:schemeClr>
          </a:solidFill>
          <a:ln w="8755" cap="flat">
            <a:noFill/>
            <a:prstDash val="solid"/>
            <a:miter/>
          </a:ln>
        </p:spPr>
        <p:txBody>
          <a:bodyPr rtlCol="0" anchor="ctr"/>
          <a:lstStyle/>
          <a:p>
            <a:endParaRPr lang="en-US"/>
          </a:p>
        </p:txBody>
      </p:sp>
      <p:sp>
        <p:nvSpPr>
          <p:cNvPr id="38" name="Graphic 8">
            <a:extLst>
              <a:ext uri="{FF2B5EF4-FFF2-40B4-BE49-F238E27FC236}">
                <a16:creationId xmlns:a16="http://schemas.microsoft.com/office/drawing/2014/main" id="{F971DAB6-C388-45F0-5FA6-CEE2ACD971EF}"/>
              </a:ext>
            </a:extLst>
          </p:cNvPr>
          <p:cNvSpPr>
            <a:spLocks noChangeAspect="1"/>
          </p:cNvSpPr>
          <p:nvPr userDrawn="1"/>
        </p:nvSpPr>
        <p:spPr>
          <a:xfrm>
            <a:off x="-1705076" y="-1475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lumMod val="20000"/>
              <a:lumOff val="80000"/>
            </a:schemeClr>
          </a:solidFill>
          <a:ln w="8755" cap="flat">
            <a:noFill/>
            <a:prstDash val="solid"/>
            <a:miter/>
          </a:ln>
        </p:spPr>
        <p:txBody>
          <a:bodyPr rtlCol="0" anchor="ctr"/>
          <a:lstStyle/>
          <a:p>
            <a:endParaRPr lang="en-US"/>
          </a:p>
        </p:txBody>
      </p:sp>
      <p:sp>
        <p:nvSpPr>
          <p:cNvPr id="39" name="Graphic 8">
            <a:extLst>
              <a:ext uri="{FF2B5EF4-FFF2-40B4-BE49-F238E27FC236}">
                <a16:creationId xmlns:a16="http://schemas.microsoft.com/office/drawing/2014/main" id="{7A267AD7-08F7-E30F-2485-D4A8D5E2AE21}"/>
              </a:ext>
            </a:extLst>
          </p:cNvPr>
          <p:cNvSpPr>
            <a:spLocks noChangeAspect="1"/>
          </p:cNvSpPr>
          <p:nvPr userDrawn="1"/>
        </p:nvSpPr>
        <p:spPr>
          <a:xfrm>
            <a:off x="-1081269" y="-936000"/>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tx2"/>
          </a:solidFill>
          <a:ln w="8755" cap="flat">
            <a:noFill/>
            <a:prstDash val="solid"/>
            <a:miter/>
          </a:ln>
        </p:spPr>
        <p:txBody>
          <a:bodyPr rtlCol="0" anchor="ctr"/>
          <a:lstStyle/>
          <a:p>
            <a:endParaRPr lang="en-US"/>
          </a:p>
        </p:txBody>
      </p:sp>
      <p:sp>
        <p:nvSpPr>
          <p:cNvPr id="40" name="Graphic 8">
            <a:extLst>
              <a:ext uri="{FF2B5EF4-FFF2-40B4-BE49-F238E27FC236}">
                <a16:creationId xmlns:a16="http://schemas.microsoft.com/office/drawing/2014/main" id="{69E66811-DFD7-8131-FA9A-A426A7C7DF30}"/>
              </a:ext>
            </a:extLst>
          </p:cNvPr>
          <p:cNvSpPr>
            <a:spLocks noChangeAspect="1"/>
          </p:cNvSpPr>
          <p:nvPr userDrawn="1"/>
        </p:nvSpPr>
        <p:spPr>
          <a:xfrm>
            <a:off x="1456566" y="3545664"/>
            <a:ext cx="2039867" cy="1765811"/>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41" name="Graphic 8">
            <a:extLst>
              <a:ext uri="{FF2B5EF4-FFF2-40B4-BE49-F238E27FC236}">
                <a16:creationId xmlns:a16="http://schemas.microsoft.com/office/drawing/2014/main" id="{4C7D8654-AC40-F0BD-AC37-1954FA150F86}"/>
              </a:ext>
            </a:extLst>
          </p:cNvPr>
          <p:cNvSpPr>
            <a:spLocks noChangeAspect="1"/>
          </p:cNvSpPr>
          <p:nvPr userDrawn="1"/>
        </p:nvSpPr>
        <p:spPr>
          <a:xfrm>
            <a:off x="9957838" y="1411655"/>
            <a:ext cx="510161" cy="441621"/>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41801D3E-2645-DA3F-2B14-82C41B1D2102}"/>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9492334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with content over 2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3380510"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1371135"/>
            <a:ext cx="7911771" cy="4774025"/>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68290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with content over 2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3380510"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1371135"/>
            <a:ext cx="7911771" cy="4774025"/>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37521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Title with content over 3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2654043"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215149" y="1371135"/>
            <a:ext cx="8641888" cy="4774025"/>
          </a:xfrm>
          <a:prstGeom prst="rect">
            <a:avLst/>
          </a:prstGeom>
        </p:spPr>
        <p:txBody>
          <a:bodyPr lIns="0" tIns="0" rIns="0" bIns="0" numCol="3" spcCol="216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ea. </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marL="0" marR="0" lvl="0" indent="0" algn="l" defTabSz="242366" rtl="0" eaLnBrk="1" fontAlgn="auto" latinLnBrk="0" hangingPunct="1">
              <a:lnSpc>
                <a:spcPct val="100000"/>
              </a:lnSpc>
              <a:spcBef>
                <a:spcPts val="0"/>
              </a:spcBef>
              <a:spcAft>
                <a:spcPts val="600"/>
              </a:spcAft>
              <a:buClrTx/>
              <a:buSzTx/>
              <a:buFont typeface="Arial"/>
              <a:buNone/>
              <a:tabLst/>
              <a:defRPr/>
            </a:pPr>
            <a:endParaRPr lang="en-GB"/>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493073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itle with content and side ba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908820-FE97-8DD2-037E-DED9165D2DD5}"/>
              </a:ext>
            </a:extLst>
          </p:cNvPr>
          <p:cNvSpPr/>
          <p:nvPr userDrawn="1"/>
        </p:nvSpPr>
        <p:spPr>
          <a:xfrm>
            <a:off x="0" y="0"/>
            <a:ext cx="2989006" cy="6858000"/>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215148" y="333376"/>
            <a:ext cx="6839813"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1" y="1371134"/>
            <a:ext cx="2989006" cy="5486865"/>
          </a:xfrm>
          <a:prstGeom prst="rect">
            <a:avLst/>
          </a:prstGeom>
        </p:spPr>
        <p:txBody>
          <a:bodyPr lIns="216000" tIns="0" rIns="216000" bIns="21600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215149" y="1371135"/>
            <a:ext cx="8641888" cy="4774025"/>
          </a:xfrm>
          <a:prstGeom prst="rect">
            <a:avLst/>
          </a:prstGeom>
        </p:spPr>
        <p:txBody>
          <a:bodyPr lIns="0" tIns="0" rIns="0" bIns="0" numCol="3" spcCol="216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ea. </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marL="0" marR="0" lvl="0" indent="0" algn="l" defTabSz="242366" rtl="0" eaLnBrk="1" fontAlgn="auto" latinLnBrk="0" hangingPunct="1">
              <a:lnSpc>
                <a:spcPct val="100000"/>
              </a:lnSpc>
              <a:spcBef>
                <a:spcPts val="0"/>
              </a:spcBef>
              <a:spcAft>
                <a:spcPts val="600"/>
              </a:spcAft>
              <a:buClrTx/>
              <a:buSzTx/>
              <a:buFont typeface="Arial"/>
              <a:buNone/>
              <a:tabLst/>
              <a:defRPr/>
            </a:pPr>
            <a:endParaRPr lang="en-GB"/>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215148" y="1026025"/>
            <a:ext cx="8641889"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Text Placeholder 25">
            <a:extLst>
              <a:ext uri="{FF2B5EF4-FFF2-40B4-BE49-F238E27FC236}">
                <a16:creationId xmlns:a16="http://schemas.microsoft.com/office/drawing/2014/main" id="{7382F98C-8F32-FD16-BBEF-06A5A0F64F7F}"/>
              </a:ext>
            </a:extLst>
          </p:cNvPr>
          <p:cNvSpPr>
            <a:spLocks noGrp="1"/>
          </p:cNvSpPr>
          <p:nvPr>
            <p:ph type="body" sz="quarter" idx="17" hasCustomPrompt="1"/>
          </p:nvPr>
        </p:nvSpPr>
        <p:spPr>
          <a:xfrm>
            <a:off x="1" y="328146"/>
            <a:ext cx="2989006" cy="814853"/>
          </a:xfrm>
          <a:prstGeom prst="rect">
            <a:avLst/>
          </a:prstGeom>
        </p:spPr>
        <p:txBody>
          <a:bodyPr lIns="216000" tIns="0" rIns="216000" bIns="216000"/>
          <a:lstStyle>
            <a:lvl1pPr marL="0" indent="0">
              <a:lnSpc>
                <a:spcPct val="100000"/>
              </a:lnSpc>
              <a:buNone/>
              <a:defRPr lang="en-GB" sz="1800" b="1" i="0" kern="1200" dirty="0" smtClean="0">
                <a:solidFill>
                  <a:schemeClr val="tx2"/>
                </a:solidFill>
                <a:latin typeface="+mj-lt"/>
                <a:ea typeface="+mn-ea"/>
                <a:cs typeface="Arial" panose="020B0604020202020204" pitchFamily="34" charset="0"/>
              </a:defRPr>
            </a:lvl1pPr>
          </a:lstStyle>
          <a:p>
            <a:pPr lvl="0"/>
            <a:r>
              <a:rPr lang="en-GB"/>
              <a:t>Side bar title goes here over two lines</a:t>
            </a:r>
            <a:br>
              <a:rPr lang="en-GB"/>
            </a:br>
            <a:r>
              <a:rPr lang="en-GB"/>
              <a:t>over three lines</a:t>
            </a:r>
          </a:p>
        </p:txBody>
      </p:sp>
    </p:spTree>
    <p:extLst>
      <p:ext uri="{BB962C8B-B14F-4D97-AF65-F5344CB8AC3E}">
        <p14:creationId xmlns:p14="http://schemas.microsoft.com/office/powerpoint/2010/main" val="12176594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A182E5C-09EB-4C61-B06F-768F72BEA872}"/>
              </a:ext>
            </a:extLst>
          </p:cNvPr>
          <p:cNvSpPr>
            <a:spLocks noGrp="1"/>
          </p:cNvSpPr>
          <p:nvPr>
            <p:ph type="sldNum" sz="quarter" idx="4"/>
          </p:nvPr>
        </p:nvSpPr>
        <p:spPr>
          <a:xfrm>
            <a:off x="9241918" y="6492875"/>
            <a:ext cx="2743200" cy="365125"/>
          </a:xfrm>
          <a:prstGeom prst="rect">
            <a:avLst/>
          </a:prstGeom>
        </p:spPr>
        <p:txBody>
          <a:bodyPr vert="horz" lIns="91440" tIns="45720" rIns="91440" bIns="45720" rtlCol="0" anchor="ctr"/>
          <a:lstStyle>
            <a:lvl1pPr algn="r">
              <a:defRPr sz="1200">
                <a:solidFill>
                  <a:srgbClr val="3A3192"/>
                </a:solidFill>
              </a:defRPr>
            </a:lvl1pPr>
          </a:lstStyle>
          <a:p>
            <a:fld id="{48F63A3B-78C7-47BE-AE5E-E10140E04643}" type="slidenum">
              <a:rPr lang="en-GB" smtClean="0"/>
              <a:pPr/>
              <a:t>‹#›</a:t>
            </a:fld>
            <a:endParaRPr lang="en-GB"/>
          </a:p>
        </p:txBody>
      </p:sp>
    </p:spTree>
    <p:extLst>
      <p:ext uri="{BB962C8B-B14F-4D97-AF65-F5344CB8AC3E}">
        <p14:creationId xmlns:p14="http://schemas.microsoft.com/office/powerpoint/2010/main" val="32955869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Title with content over 2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94593"/>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71135"/>
            <a:ext cx="3380510" cy="4774024"/>
          </a:xfrm>
          <a:prstGeom prst="rect">
            <a:avLst/>
          </a:prstGeom>
        </p:spPr>
        <p:txBody>
          <a:bodyPr lIns="0" tIns="0" rIns="0" bIns="0"/>
          <a:lstStyle>
            <a:lvl1pPr marL="0" indent="0">
              <a:lnSpc>
                <a:spcPct val="100000"/>
              </a:lnSpc>
              <a:buNone/>
              <a:defRPr lang="en-GB" sz="1600" b="1"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p:txBody>
      </p:sp>
      <p:sp>
        <p:nvSpPr>
          <p:cNvPr id="5" name="Text Placeholder 25">
            <a:extLst>
              <a:ext uri="{FF2B5EF4-FFF2-40B4-BE49-F238E27FC236}">
                <a16:creationId xmlns:a16="http://schemas.microsoft.com/office/drawing/2014/main" id="{0C735BC6-AB9C-4264-E496-7AF867C2B5E4}"/>
              </a:ext>
            </a:extLst>
          </p:cNvPr>
          <p:cNvSpPr>
            <a:spLocks noGrp="1"/>
          </p:cNvSpPr>
          <p:nvPr>
            <p:ph type="body" sz="quarter" idx="16" hasCustomPrompt="1"/>
          </p:nvPr>
        </p:nvSpPr>
        <p:spPr>
          <a:xfrm>
            <a:off x="3945265" y="1371135"/>
            <a:ext cx="7911771" cy="4774025"/>
          </a:xfrm>
          <a:prstGeom prst="rect">
            <a:avLst/>
          </a:prstGeom>
        </p:spPr>
        <p:txBody>
          <a:bodyPr lIns="0" tIns="0" rIns="0" bIns="0" numCol="2" spcCol="288000"/>
          <a:lstStyle>
            <a:lvl1pPr marL="0" indent="0">
              <a:lnSpc>
                <a:spcPct val="100000"/>
              </a:lnSpc>
              <a:buNone/>
              <a:defRPr lang="en-GB" sz="1400" b="0" i="0" kern="1200" dirty="0" smtClean="0">
                <a:solidFill>
                  <a:schemeClr val="tx2"/>
                </a:solidFill>
                <a:latin typeface="+mn-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a:t>
            </a:r>
          </a:p>
          <a:p>
            <a:pPr lvl="0"/>
            <a:r>
              <a:rPr lang="en-GB"/>
              <a:t>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a:t>
            </a:r>
          </a:p>
          <a:p>
            <a:pPr lvl="0"/>
            <a:r>
              <a:rPr lang="en-GB"/>
              <a:t>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a:p>
            <a:pPr marL="0" marR="0" lvl="0" indent="0" algn="l" defTabSz="242366" rtl="0" eaLnBrk="1" fontAlgn="auto" latinLnBrk="0" hangingPunct="1">
              <a:lnSpc>
                <a:spcPct val="100000"/>
              </a:lnSpc>
              <a:spcBef>
                <a:spcPts val="0"/>
              </a:spcBef>
              <a:spcAft>
                <a:spcPts val="600"/>
              </a:spcAft>
              <a:buClrTx/>
              <a:buSzTx/>
              <a:buFont typeface="Arial"/>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p>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7" name="Straight Connector 6">
            <a:extLst>
              <a:ext uri="{FF2B5EF4-FFF2-40B4-BE49-F238E27FC236}">
                <a16:creationId xmlns:a16="http://schemas.microsoft.com/office/drawing/2014/main" id="{6411CD80-838E-1B4E-19A8-6609E63DE5B1}"/>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3026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with imag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A6BCD5-B650-4CB0-9B3C-76F968BD41C8}"/>
              </a:ext>
            </a:extLst>
          </p:cNvPr>
          <p:cNvSpPr txBox="1"/>
          <p:nvPr userDrawn="1"/>
        </p:nvSpPr>
        <p:spPr>
          <a:xfrm>
            <a:off x="444500" y="1447800"/>
            <a:ext cx="4064000" cy="184666"/>
          </a:xfrm>
          <a:prstGeom prst="rect">
            <a:avLst/>
          </a:prstGeom>
          <a:noFill/>
        </p:spPr>
        <p:txBody>
          <a:bodyPr wrap="square" lIns="0" tIns="0" rIns="0" bIns="0" rtlCol="0">
            <a:spAutoFit/>
          </a:bodyPr>
          <a:lstStyle/>
          <a:p>
            <a:pPr algn="l"/>
            <a:endParaRPr lang="en-GB" sz="1200">
              <a:latin typeface="Graphik Light" panose="020B0403030202060203" pitchFamily="34" charset="77"/>
              <a:cs typeface="Arial"/>
            </a:endParaRPr>
          </a:p>
        </p:txBody>
      </p:sp>
      <p:pic>
        <p:nvPicPr>
          <p:cNvPr id="8" name="Picture 7" descr="A white text on a black background&#10;&#10;AI-generated content may be incorrect.">
            <a:extLst>
              <a:ext uri="{FF2B5EF4-FFF2-40B4-BE49-F238E27FC236}">
                <a16:creationId xmlns:a16="http://schemas.microsoft.com/office/drawing/2014/main" id="{EE171FFA-06D2-EBB5-5B8E-F6DB92AEE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963" y="333375"/>
            <a:ext cx="2009155" cy="900000"/>
          </a:xfrm>
          <a:prstGeom prst="rect">
            <a:avLst/>
          </a:prstGeom>
        </p:spPr>
      </p:pic>
      <p:sp>
        <p:nvSpPr>
          <p:cNvPr id="22" name="Content Placeholder 11">
            <a:extLst>
              <a:ext uri="{FF2B5EF4-FFF2-40B4-BE49-F238E27FC236}">
                <a16:creationId xmlns:a16="http://schemas.microsoft.com/office/drawing/2014/main" id="{A9D2418C-4BEB-E720-6980-28A4128C74DD}"/>
              </a:ext>
            </a:extLst>
          </p:cNvPr>
          <p:cNvSpPr>
            <a:spLocks noGrp="1"/>
          </p:cNvSpPr>
          <p:nvPr>
            <p:ph sz="quarter" idx="12" hasCustomPrompt="1"/>
          </p:nvPr>
        </p:nvSpPr>
        <p:spPr>
          <a:xfrm>
            <a:off x="334962" y="2429864"/>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EYEBROW HEADLINE UPPERCASE</a:t>
            </a:r>
          </a:p>
        </p:txBody>
      </p:sp>
      <p:sp>
        <p:nvSpPr>
          <p:cNvPr id="26" name="Text Placeholder 25">
            <a:extLst>
              <a:ext uri="{FF2B5EF4-FFF2-40B4-BE49-F238E27FC236}">
                <a16:creationId xmlns:a16="http://schemas.microsoft.com/office/drawing/2014/main" id="{9E95D684-9F72-B5AB-2EE3-33E22093DD46}"/>
              </a:ext>
            </a:extLst>
          </p:cNvPr>
          <p:cNvSpPr>
            <a:spLocks noGrp="1"/>
          </p:cNvSpPr>
          <p:nvPr>
            <p:ph type="body" sz="quarter" idx="13" hasCustomPrompt="1"/>
          </p:nvPr>
        </p:nvSpPr>
        <p:spPr>
          <a:xfrm>
            <a:off x="334963" y="3007328"/>
            <a:ext cx="7952076" cy="1300164"/>
          </a:xfrm>
          <a:prstGeom prst="rect">
            <a:avLst/>
          </a:prstGeom>
        </p:spPr>
        <p:txBody>
          <a:bodyPr lIns="0" tIns="0" rIns="0" bIns="0"/>
          <a:lstStyle>
            <a:lvl1pPr marL="0" indent="0">
              <a:lnSpc>
                <a:spcPts val="5200"/>
              </a:lnSpc>
              <a:buNone/>
              <a:defRPr lang="en-GB" sz="6000" b="1" i="0" kern="1200" dirty="0" smtClean="0">
                <a:solidFill>
                  <a:schemeClr val="bg1"/>
                </a:solidFill>
                <a:latin typeface="+mn-lt"/>
                <a:ea typeface="+mn-ea"/>
                <a:cs typeface="Arial" panose="020B0604020202020204" pitchFamily="34" charset="0"/>
              </a:defRPr>
            </a:lvl1pPr>
          </a:lstStyle>
          <a:p>
            <a:pPr lvl="0"/>
            <a:r>
              <a:rPr lang="en-GB"/>
              <a:t>Master title</a:t>
            </a:r>
            <a:br>
              <a:rPr lang="en-GB"/>
            </a:br>
            <a:r>
              <a:rPr lang="en-GB"/>
              <a:t>Over two lines</a:t>
            </a:r>
          </a:p>
        </p:txBody>
      </p:sp>
      <p:sp>
        <p:nvSpPr>
          <p:cNvPr id="27" name="Text Placeholder 25">
            <a:extLst>
              <a:ext uri="{FF2B5EF4-FFF2-40B4-BE49-F238E27FC236}">
                <a16:creationId xmlns:a16="http://schemas.microsoft.com/office/drawing/2014/main" id="{CB58253C-FD99-EF1F-D190-8C99F62982F6}"/>
              </a:ext>
            </a:extLst>
          </p:cNvPr>
          <p:cNvSpPr>
            <a:spLocks noGrp="1"/>
          </p:cNvSpPr>
          <p:nvPr>
            <p:ph type="body" sz="quarter" idx="14" hasCustomPrompt="1"/>
          </p:nvPr>
        </p:nvSpPr>
        <p:spPr>
          <a:xfrm>
            <a:off x="334963" y="4811247"/>
            <a:ext cx="7952076" cy="664249"/>
          </a:xfrm>
          <a:prstGeom prst="rect">
            <a:avLst/>
          </a:prstGeom>
        </p:spPr>
        <p:txBody>
          <a:bodyPr lIns="0" tIns="0" rIns="0" bIns="0"/>
          <a:lstStyle>
            <a:lvl1pPr marL="0" indent="0">
              <a:lnSpc>
                <a:spcPts val="2400"/>
              </a:lnSpc>
              <a:buNone/>
              <a:defRPr lang="en-GB" sz="2400" b="1" i="0" kern="1200" dirty="0" smtClean="0">
                <a:solidFill>
                  <a:schemeClr val="bg1"/>
                </a:solidFill>
                <a:latin typeface="+mn-lt"/>
                <a:ea typeface="+mn-ea"/>
                <a:cs typeface="Arial" panose="020B0604020202020204" pitchFamily="34" charset="0"/>
              </a:defRPr>
            </a:lvl1pPr>
          </a:lstStyle>
          <a:p>
            <a:pPr lvl="0"/>
            <a:r>
              <a:rPr lang="en-GB"/>
              <a:t>Subtitle text</a:t>
            </a:r>
          </a:p>
          <a:p>
            <a:pPr lvl="0"/>
            <a:r>
              <a:rPr lang="en-GB"/>
              <a:t>Over two lines</a:t>
            </a:r>
          </a:p>
        </p:txBody>
      </p:sp>
      <p:sp>
        <p:nvSpPr>
          <p:cNvPr id="2" name="Content Placeholder 11">
            <a:extLst>
              <a:ext uri="{FF2B5EF4-FFF2-40B4-BE49-F238E27FC236}">
                <a16:creationId xmlns:a16="http://schemas.microsoft.com/office/drawing/2014/main" id="{ADF7DE92-687E-7107-6CD5-EEEC95B0F655}"/>
              </a:ext>
            </a:extLst>
          </p:cNvPr>
          <p:cNvSpPr>
            <a:spLocks noGrp="1"/>
          </p:cNvSpPr>
          <p:nvPr>
            <p:ph sz="quarter" idx="15" hasCustomPrompt="1"/>
          </p:nvPr>
        </p:nvSpPr>
        <p:spPr>
          <a:xfrm>
            <a:off x="334962" y="6183946"/>
            <a:ext cx="7952076" cy="433667"/>
          </a:xfrm>
          <a:prstGeom prst="rect">
            <a:avLst/>
          </a:prstGeom>
        </p:spPr>
        <p:txBody>
          <a:bodyPr lIns="0" tIns="0" rIns="0" bIns="0"/>
          <a:lstStyle>
            <a:lvl1pPr marL="0" indent="0">
              <a:lnSpc>
                <a:spcPts val="3280"/>
              </a:lnSpc>
              <a:spcAft>
                <a:spcPts val="0"/>
              </a:spcAft>
              <a:buNone/>
              <a:defRPr sz="2000" b="0" i="0" spc="300">
                <a:solidFill>
                  <a:schemeClr val="accent4"/>
                </a:solidFill>
                <a:latin typeface="+mj-lt"/>
                <a:cs typeface="Calibri Light" panose="020F0302020204030204" pitchFamily="34" charset="0"/>
              </a:defRPr>
            </a:lvl1pPr>
            <a:lvl2pPr marL="242366" indent="0">
              <a:buNone/>
              <a:defRPr sz="3600">
                <a:solidFill>
                  <a:schemeClr val="bg1"/>
                </a:solidFill>
              </a:defRPr>
            </a:lvl2pPr>
            <a:lvl3pPr marL="484732" indent="0">
              <a:buNone/>
              <a:defRPr sz="3600">
                <a:solidFill>
                  <a:schemeClr val="bg1"/>
                </a:solidFill>
              </a:defRPr>
            </a:lvl3pPr>
            <a:lvl4pPr marL="727096" indent="0">
              <a:buNone/>
              <a:defRPr sz="3600">
                <a:solidFill>
                  <a:schemeClr val="bg1"/>
                </a:solidFill>
              </a:defRPr>
            </a:lvl4pPr>
            <a:lvl5pPr marL="969462" indent="0">
              <a:buNone/>
              <a:defRPr sz="3600">
                <a:solidFill>
                  <a:schemeClr val="bg1"/>
                </a:solidFill>
              </a:defRPr>
            </a:lvl5pPr>
          </a:lstStyle>
          <a:p>
            <a:pPr lvl="0"/>
            <a:r>
              <a:rPr lang="en-GB"/>
              <a:t>ADDITIONAL INFORMATION</a:t>
            </a:r>
          </a:p>
        </p:txBody>
      </p:sp>
      <p:cxnSp>
        <p:nvCxnSpPr>
          <p:cNvPr id="4" name="Straight Connector 3">
            <a:extLst>
              <a:ext uri="{FF2B5EF4-FFF2-40B4-BE49-F238E27FC236}">
                <a16:creationId xmlns:a16="http://schemas.microsoft.com/office/drawing/2014/main" id="{C0881089-9EA8-1483-1460-F451FB63B115}"/>
              </a:ext>
            </a:extLst>
          </p:cNvPr>
          <p:cNvCxnSpPr/>
          <p:nvPr userDrawn="1"/>
        </p:nvCxnSpPr>
        <p:spPr>
          <a:xfrm>
            <a:off x="334963" y="4512185"/>
            <a:ext cx="7460684"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2">
            <a:extLst>
              <a:ext uri="{FF2B5EF4-FFF2-40B4-BE49-F238E27FC236}">
                <a16:creationId xmlns:a16="http://schemas.microsoft.com/office/drawing/2014/main" id="{0F265B2A-B9E6-9B56-6E5D-31A1D55703FA}"/>
              </a:ext>
            </a:extLst>
          </p:cNvPr>
          <p:cNvSpPr>
            <a:spLocks noGrp="1"/>
          </p:cNvSpPr>
          <p:nvPr>
            <p:ph type="pic" sz="quarter" idx="16"/>
          </p:nvPr>
        </p:nvSpPr>
        <p:spPr>
          <a:xfrm>
            <a:off x="8128000" y="1"/>
            <a:ext cx="4064000" cy="6858000"/>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27230503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Title and content plai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334963" y="1351453"/>
            <a:ext cx="3380510" cy="705948"/>
          </a:xfrm>
          <a:prstGeom prst="rect">
            <a:avLst/>
          </a:prstGeom>
        </p:spPr>
        <p:txBody>
          <a:bodyPr lIns="0" tIns="0" rIns="0" bIns="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labore et dolore magna </a:t>
            </a:r>
            <a:r>
              <a:rPr lang="en-GB" err="1"/>
              <a:t>aliqua</a:t>
            </a:r>
            <a:r>
              <a:rPr lang="en-GB"/>
              <a:t>.</a:t>
            </a:r>
          </a:p>
        </p:txBody>
      </p:sp>
      <p:cxnSp>
        <p:nvCxnSpPr>
          <p:cNvPr id="5" name="Straight Connector 4">
            <a:extLst>
              <a:ext uri="{FF2B5EF4-FFF2-40B4-BE49-F238E27FC236}">
                <a16:creationId xmlns:a16="http://schemas.microsoft.com/office/drawing/2014/main" id="{901A0EEA-129B-B6EE-483F-944EF6443745}"/>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95893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75E2AE-C620-EB45-5F91-B8167245B08B}"/>
              </a:ext>
            </a:extLst>
          </p:cNvPr>
          <p:cNvSpPr>
            <a:spLocks noGrp="1"/>
          </p:cNvSpPr>
          <p:nvPr>
            <p:ph type="dt" sz="half" idx="10"/>
          </p:nvPr>
        </p:nvSpPr>
        <p:spPr/>
        <p:txBody>
          <a:bodyPr/>
          <a:lstStyle/>
          <a:p>
            <a:fld id="{87CB6516-E8DC-4ADA-B53B-F91F8E9F4B41}" type="datetime1">
              <a:rPr lang="en-GB" smtClean="0"/>
              <a:t>27/05/2026</a:t>
            </a:fld>
            <a:endParaRPr lang="en-GB"/>
          </a:p>
        </p:txBody>
      </p:sp>
      <p:sp>
        <p:nvSpPr>
          <p:cNvPr id="3" name="Footer Placeholder 2">
            <a:extLst>
              <a:ext uri="{FF2B5EF4-FFF2-40B4-BE49-F238E27FC236}">
                <a16:creationId xmlns:a16="http://schemas.microsoft.com/office/drawing/2014/main" id="{549A6A8B-BA9B-DF38-2E4A-92288B608DA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AB065EF-2CA5-E9DA-9296-19D67B795D2D}"/>
              </a:ext>
            </a:extLst>
          </p:cNvPr>
          <p:cNvSpPr>
            <a:spLocks noGrp="1"/>
          </p:cNvSpPr>
          <p:nvPr>
            <p:ph type="sldNum" sz="quarter" idx="12"/>
          </p:nvPr>
        </p:nvSpPr>
        <p:spPr/>
        <p:txBody>
          <a:bodyPr/>
          <a:lstStyle/>
          <a:p>
            <a:fld id="{A6F450B0-ACDC-4A8F-B7B9-39D7B119D481}" type="slidenum">
              <a:rPr lang="en-GB" smtClean="0"/>
              <a:t>‹#›</a:t>
            </a:fld>
            <a:endParaRPr lang="en-GB"/>
          </a:p>
        </p:txBody>
      </p:sp>
    </p:spTree>
    <p:extLst>
      <p:ext uri="{BB962C8B-B14F-4D97-AF65-F5344CB8AC3E}">
        <p14:creationId xmlns:p14="http://schemas.microsoft.com/office/powerpoint/2010/main" val="17089665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s with with">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a:xfrm>
            <a:off x="11360104" y="6327777"/>
            <a:ext cx="496933" cy="196848"/>
          </a:xfrm>
        </p:spPr>
        <p:txBody>
          <a:bodyPr/>
          <a:lstStyle/>
          <a:p>
            <a:fld id="{48F63A3B-78C7-47BE-AE5E-E10140E04643}" type="slidenum">
              <a:rPr lang="en-GB" smtClean="0"/>
              <a:pPr/>
              <a:t>‹#›</a:t>
            </a:fld>
            <a:endParaRPr lang="en-GB"/>
          </a:p>
        </p:txBody>
      </p:sp>
      <p:sp>
        <p:nvSpPr>
          <p:cNvPr id="7" name="Text Placeholder 8">
            <a:extLst>
              <a:ext uri="{FF2B5EF4-FFF2-40B4-BE49-F238E27FC236}">
                <a16:creationId xmlns:a16="http://schemas.microsoft.com/office/drawing/2014/main" id="{F679B762-3943-D514-5132-53CF36E8F300}"/>
              </a:ext>
            </a:extLst>
          </p:cNvPr>
          <p:cNvSpPr>
            <a:spLocks noGrp="1"/>
          </p:cNvSpPr>
          <p:nvPr>
            <p:ph type="body" sz="quarter" idx="16" hasCustomPrompt="1"/>
          </p:nvPr>
        </p:nvSpPr>
        <p:spPr>
          <a:xfrm>
            <a:off x="1282021" y="2519705"/>
            <a:ext cx="5268070" cy="4004920"/>
          </a:xfrm>
          <a:prstGeom prst="rect">
            <a:avLst/>
          </a:prstGeom>
        </p:spPr>
        <p:txBody>
          <a:bodyPr lIns="0" tIns="0" rIns="0" bIns="0"/>
          <a:lstStyle>
            <a:lvl1pPr marL="180000" indent="-180000">
              <a:lnSpc>
                <a:spcPct val="100000"/>
              </a:lnSpc>
              <a:spcBef>
                <a:spcPts val="0"/>
              </a:spcBef>
              <a:spcAft>
                <a:spcPts val="600"/>
              </a:spcAft>
              <a:buClr>
                <a:schemeClr val="bg1"/>
              </a:buClr>
              <a:defRPr sz="2400">
                <a:solidFill>
                  <a:schemeClr val="tx2"/>
                </a:solidFill>
                <a:latin typeface="+mj-lt"/>
              </a:defRPr>
            </a:lvl1pPr>
          </a:lstStyle>
          <a:p>
            <a:pPr lvl="0"/>
            <a:r>
              <a:rPr lang="en-GB"/>
              <a:t>Bullets go here</a:t>
            </a:r>
          </a:p>
          <a:p>
            <a:pPr lvl="0"/>
            <a:endParaRPr lang="en-GB"/>
          </a:p>
        </p:txBody>
      </p:sp>
      <p:sp>
        <p:nvSpPr>
          <p:cNvPr id="8" name="Text Placeholder 8">
            <a:extLst>
              <a:ext uri="{FF2B5EF4-FFF2-40B4-BE49-F238E27FC236}">
                <a16:creationId xmlns:a16="http://schemas.microsoft.com/office/drawing/2014/main" id="{175C2AC1-3F34-4FFC-4102-5E55F795C9DE}"/>
              </a:ext>
            </a:extLst>
          </p:cNvPr>
          <p:cNvSpPr>
            <a:spLocks noGrp="1"/>
          </p:cNvSpPr>
          <p:nvPr>
            <p:ph type="body" sz="quarter" idx="17" hasCustomPrompt="1"/>
          </p:nvPr>
        </p:nvSpPr>
        <p:spPr>
          <a:xfrm>
            <a:off x="334963" y="2519705"/>
            <a:ext cx="756620" cy="4004920"/>
          </a:xfrm>
          <a:prstGeom prst="rect">
            <a:avLst/>
          </a:prstGeom>
        </p:spPr>
        <p:txBody>
          <a:bodyPr lIns="0" tIns="0" rIns="0" bIns="0"/>
          <a:lstStyle>
            <a:lvl1pPr marL="180000" indent="-180000">
              <a:lnSpc>
                <a:spcPct val="100000"/>
              </a:lnSpc>
              <a:spcBef>
                <a:spcPts val="0"/>
              </a:spcBef>
              <a:spcAft>
                <a:spcPts val="600"/>
              </a:spcAft>
              <a:buClr>
                <a:schemeClr val="bg1"/>
              </a:buClr>
              <a:defRPr sz="2400" b="1">
                <a:solidFill>
                  <a:schemeClr val="tx2"/>
                </a:solidFill>
                <a:latin typeface="+mj-lt"/>
              </a:defRPr>
            </a:lvl1pPr>
          </a:lstStyle>
          <a:p>
            <a:pPr lvl="0"/>
            <a:r>
              <a:rPr lang="en-GB"/>
              <a:t>01</a:t>
            </a:r>
          </a:p>
          <a:p>
            <a:pPr lvl="0"/>
            <a:endParaRPr lang="en-GB"/>
          </a:p>
        </p:txBody>
      </p:sp>
      <p:sp>
        <p:nvSpPr>
          <p:cNvPr id="9" name="Text Placeholder 25">
            <a:extLst>
              <a:ext uri="{FF2B5EF4-FFF2-40B4-BE49-F238E27FC236}">
                <a16:creationId xmlns:a16="http://schemas.microsoft.com/office/drawing/2014/main" id="{4E763D32-5845-44E0-9CC6-F3E165999576}"/>
              </a:ext>
            </a:extLst>
          </p:cNvPr>
          <p:cNvSpPr>
            <a:spLocks noGrp="1"/>
          </p:cNvSpPr>
          <p:nvPr>
            <p:ph type="body" sz="quarter" idx="13" hasCustomPrompt="1"/>
          </p:nvPr>
        </p:nvSpPr>
        <p:spPr>
          <a:xfrm>
            <a:off x="334962" y="1394733"/>
            <a:ext cx="9720000" cy="401410"/>
          </a:xfrm>
          <a:prstGeom prst="rect">
            <a:avLst/>
          </a:prstGeom>
        </p:spPr>
        <p:txBody>
          <a:bodyPr lIns="0" tIns="0" rIns="0" bIns="0"/>
          <a:lstStyle>
            <a:lvl1pPr marL="0" indent="0">
              <a:lnSpc>
                <a:spcPts val="3600"/>
              </a:lnSpc>
              <a:buNone/>
              <a:defRPr lang="en-GB" sz="4400" b="1" i="0" kern="1200" dirty="0" smtClean="0">
                <a:solidFill>
                  <a:schemeClr val="tx2"/>
                </a:solidFill>
                <a:latin typeface="+mj-lt"/>
                <a:ea typeface="+mn-ea"/>
                <a:cs typeface="Arial" panose="020B0604020202020204" pitchFamily="34" charset="0"/>
              </a:defRPr>
            </a:lvl1pPr>
          </a:lstStyle>
          <a:p>
            <a:pPr lvl="0"/>
            <a:r>
              <a:rPr lang="en-GB"/>
              <a:t>Contents</a:t>
            </a:r>
          </a:p>
        </p:txBody>
      </p:sp>
      <p:cxnSp>
        <p:nvCxnSpPr>
          <p:cNvPr id="10" name="Straight Connector 9">
            <a:extLst>
              <a:ext uri="{FF2B5EF4-FFF2-40B4-BE49-F238E27FC236}">
                <a16:creationId xmlns:a16="http://schemas.microsoft.com/office/drawing/2014/main" id="{C3FD53E2-7D50-6A6F-FECB-135CD8F2CCE5}"/>
              </a:ext>
            </a:extLst>
          </p:cNvPr>
          <p:cNvCxnSpPr>
            <a:cxnSpLocks/>
          </p:cNvCxnSpPr>
          <p:nvPr userDrawn="1"/>
        </p:nvCxnSpPr>
        <p:spPr>
          <a:xfrm>
            <a:off x="334963" y="2012081"/>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1548445-463C-F1B2-1C72-2F32B5484049}"/>
              </a:ext>
            </a:extLst>
          </p:cNvPr>
          <p:cNvCxnSpPr>
            <a:cxnSpLocks/>
          </p:cNvCxnSpPr>
          <p:nvPr userDrawn="1"/>
        </p:nvCxnSpPr>
        <p:spPr>
          <a:xfrm>
            <a:off x="334963" y="1146668"/>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2">
            <a:extLst>
              <a:ext uri="{FF2B5EF4-FFF2-40B4-BE49-F238E27FC236}">
                <a16:creationId xmlns:a16="http://schemas.microsoft.com/office/drawing/2014/main" id="{EB40793B-6D59-6D55-C585-F94D57D766DE}"/>
              </a:ext>
            </a:extLst>
          </p:cNvPr>
          <p:cNvSpPr>
            <a:spLocks noGrp="1"/>
          </p:cNvSpPr>
          <p:nvPr>
            <p:ph type="pic" sz="quarter" idx="18"/>
          </p:nvPr>
        </p:nvSpPr>
        <p:spPr>
          <a:xfrm>
            <a:off x="6858000" y="2519705"/>
            <a:ext cx="4502104" cy="4338296"/>
          </a:xfrm>
          <a:prstGeom prst="rect">
            <a:avLst/>
          </a:prstGeom>
          <a:solidFill>
            <a:schemeClr val="accent2"/>
          </a:solidFill>
        </p:spPr>
        <p:txBody>
          <a:bodyPr anchor="ctr"/>
          <a:lstStyle>
            <a:lvl1pPr marL="0" indent="0" algn="ctr">
              <a:buNone/>
              <a:defRPr sz="2000" b="1">
                <a:solidFill>
                  <a:schemeClr val="bg1"/>
                </a:solidFill>
              </a:defRPr>
            </a:lvl1pPr>
          </a:lstStyle>
          <a:p>
            <a:endParaRPr lang="en-US"/>
          </a:p>
        </p:txBody>
      </p:sp>
    </p:spTree>
    <p:extLst>
      <p:ext uri="{BB962C8B-B14F-4D97-AF65-F5344CB8AC3E}">
        <p14:creationId xmlns:p14="http://schemas.microsoft.com/office/powerpoint/2010/main" val="16936238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s with hex">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95DEEDB-8484-4BF1-9876-D45892E71FD2}"/>
              </a:ext>
            </a:extLst>
          </p:cNvPr>
          <p:cNvGrpSpPr>
            <a:grpSpLocks noChangeAspect="1"/>
          </p:cNvGrpSpPr>
          <p:nvPr userDrawn="1"/>
        </p:nvGrpSpPr>
        <p:grpSpPr>
          <a:xfrm>
            <a:off x="7649462" y="3013255"/>
            <a:ext cx="7918215" cy="6854400"/>
            <a:chOff x="8280966" y="333375"/>
            <a:chExt cx="7152143" cy="6191250"/>
          </a:xfrm>
        </p:grpSpPr>
        <p:sp>
          <p:nvSpPr>
            <p:cNvPr id="4" name="Graphic 8">
              <a:extLst>
                <a:ext uri="{FF2B5EF4-FFF2-40B4-BE49-F238E27FC236}">
                  <a16:creationId xmlns:a16="http://schemas.microsoft.com/office/drawing/2014/main" id="{81852E09-23DC-F39A-5AA2-23A4160E5C2F}"/>
                </a:ext>
              </a:extLst>
            </p:cNvPr>
            <p:cNvSpPr/>
            <p:nvPr/>
          </p:nvSpPr>
          <p:spPr>
            <a:xfrm>
              <a:off x="8280966" y="333375"/>
              <a:ext cx="7152143" cy="619125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4"/>
            </a:solidFill>
            <a:ln w="8755" cap="flat">
              <a:noFill/>
              <a:prstDash val="solid"/>
              <a:miter/>
            </a:ln>
          </p:spPr>
          <p:txBody>
            <a:bodyPr rtlCol="0" anchor="ctr"/>
            <a:lstStyle/>
            <a:p>
              <a:endParaRPr lang="en-US"/>
            </a:p>
          </p:txBody>
        </p:sp>
        <p:sp>
          <p:nvSpPr>
            <p:cNvPr id="6" name="Graphic 8">
              <a:extLst>
                <a:ext uri="{FF2B5EF4-FFF2-40B4-BE49-F238E27FC236}">
                  <a16:creationId xmlns:a16="http://schemas.microsoft.com/office/drawing/2014/main" id="{B290736D-91A9-5BDE-96E9-0C92B8803D60}"/>
                </a:ext>
              </a:extLst>
            </p:cNvPr>
            <p:cNvSpPr>
              <a:spLocks noChangeAspect="1"/>
            </p:cNvSpPr>
            <p:nvPr userDrawn="1"/>
          </p:nvSpPr>
          <p:spPr>
            <a:xfrm>
              <a:off x="8904342" y="873000"/>
              <a:ext cx="5905390" cy="511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2"/>
            </a:solidFill>
            <a:ln w="8755" cap="flat">
              <a:noFill/>
              <a:prstDash val="solid"/>
              <a:miter/>
            </a:ln>
          </p:spPr>
          <p:txBody>
            <a:bodyPr rtlCol="0" anchor="ctr"/>
            <a:lstStyle/>
            <a:p>
              <a:endParaRPr lang="en-US"/>
            </a:p>
          </p:txBody>
        </p:sp>
        <p:sp>
          <p:nvSpPr>
            <p:cNvPr id="12" name="Graphic 8">
              <a:extLst>
                <a:ext uri="{FF2B5EF4-FFF2-40B4-BE49-F238E27FC236}">
                  <a16:creationId xmlns:a16="http://schemas.microsoft.com/office/drawing/2014/main" id="{7B499D09-BF1B-D1FF-55A6-05242A2EFB47}"/>
                </a:ext>
              </a:extLst>
            </p:cNvPr>
            <p:cNvSpPr>
              <a:spLocks noChangeAspect="1"/>
            </p:cNvSpPr>
            <p:nvPr userDrawn="1"/>
          </p:nvSpPr>
          <p:spPr>
            <a:xfrm>
              <a:off x="9528152" y="1413001"/>
              <a:ext cx="4657770" cy="403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5"/>
            </a:solidFill>
            <a:ln w="8755" cap="flat">
              <a:noFill/>
              <a:prstDash val="solid"/>
              <a:miter/>
            </a:ln>
          </p:spPr>
          <p:txBody>
            <a:bodyPr rtlCol="0" anchor="ctr"/>
            <a:lstStyle/>
            <a:p>
              <a:endParaRPr lang="en-US"/>
            </a:p>
          </p:txBody>
        </p:sp>
        <p:sp>
          <p:nvSpPr>
            <p:cNvPr id="13" name="Graphic 8">
              <a:extLst>
                <a:ext uri="{FF2B5EF4-FFF2-40B4-BE49-F238E27FC236}">
                  <a16:creationId xmlns:a16="http://schemas.microsoft.com/office/drawing/2014/main" id="{34AC36BF-4626-4429-7E27-9E798068DF94}"/>
                </a:ext>
              </a:extLst>
            </p:cNvPr>
            <p:cNvSpPr>
              <a:spLocks noChangeAspect="1"/>
            </p:cNvSpPr>
            <p:nvPr userDrawn="1"/>
          </p:nvSpPr>
          <p:spPr>
            <a:xfrm>
              <a:off x="10151960" y="1952999"/>
              <a:ext cx="3410153" cy="2951999"/>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accent3"/>
            </a:solidFill>
            <a:ln w="8755" cap="flat">
              <a:noFill/>
              <a:prstDash val="solid"/>
              <a:miter/>
            </a:ln>
          </p:spPr>
          <p:txBody>
            <a:bodyPr rtlCol="0" anchor="ctr"/>
            <a:lstStyle/>
            <a:p>
              <a:endParaRPr lang="en-US"/>
            </a:p>
          </p:txBody>
        </p:sp>
        <p:sp>
          <p:nvSpPr>
            <p:cNvPr id="14" name="Graphic 8">
              <a:extLst>
                <a:ext uri="{FF2B5EF4-FFF2-40B4-BE49-F238E27FC236}">
                  <a16:creationId xmlns:a16="http://schemas.microsoft.com/office/drawing/2014/main" id="{77D7D446-5E09-6FFE-CCBC-5143C1705410}"/>
                </a:ext>
              </a:extLst>
            </p:cNvPr>
            <p:cNvSpPr>
              <a:spLocks noChangeAspect="1"/>
            </p:cNvSpPr>
            <p:nvPr userDrawn="1"/>
          </p:nvSpPr>
          <p:spPr>
            <a:xfrm>
              <a:off x="10775767" y="2492998"/>
              <a:ext cx="2162537" cy="1872000"/>
            </a:xfrm>
            <a:custGeom>
              <a:avLst/>
              <a:gdLst>
                <a:gd name="connsiteX0" fmla="*/ 4114800 w 5486370"/>
                <a:gd name="connsiteY0" fmla="*/ 0 h 4749274"/>
                <a:gd name="connsiteX1" fmla="*/ 1371571 w 5486370"/>
                <a:gd name="connsiteY1" fmla="*/ 0 h 4749274"/>
                <a:gd name="connsiteX2" fmla="*/ 0 w 5486370"/>
                <a:gd name="connsiteY2" fmla="*/ 2374637 h 4749274"/>
                <a:gd name="connsiteX3" fmla="*/ 1371571 w 5486370"/>
                <a:gd name="connsiteY3" fmla="*/ 4749275 h 4749274"/>
                <a:gd name="connsiteX4" fmla="*/ 4114800 w 5486370"/>
                <a:gd name="connsiteY4" fmla="*/ 4749275 h 4749274"/>
                <a:gd name="connsiteX5" fmla="*/ 5486371 w 5486370"/>
                <a:gd name="connsiteY5" fmla="*/ 2374637 h 4749274"/>
                <a:gd name="connsiteX6" fmla="*/ 4114800 w 5486370"/>
                <a:gd name="connsiteY6" fmla="*/ 0 h 4749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86370" h="4749274">
                  <a:moveTo>
                    <a:pt x="4114800" y="0"/>
                  </a:moveTo>
                  <a:lnTo>
                    <a:pt x="1371571" y="0"/>
                  </a:lnTo>
                  <a:lnTo>
                    <a:pt x="0" y="2374637"/>
                  </a:lnTo>
                  <a:lnTo>
                    <a:pt x="1371571" y="4749275"/>
                  </a:lnTo>
                  <a:lnTo>
                    <a:pt x="4114800" y="4749275"/>
                  </a:lnTo>
                  <a:lnTo>
                    <a:pt x="5486371" y="2374637"/>
                  </a:lnTo>
                  <a:lnTo>
                    <a:pt x="4114800" y="0"/>
                  </a:lnTo>
                  <a:close/>
                </a:path>
              </a:pathLst>
            </a:custGeom>
            <a:solidFill>
              <a:schemeClr val="bg1"/>
            </a:solidFill>
            <a:ln w="8755" cap="flat">
              <a:noFill/>
              <a:prstDash val="solid"/>
              <a:miter/>
            </a:ln>
          </p:spPr>
          <p:txBody>
            <a:bodyPr rtlCol="0" anchor="ctr"/>
            <a:lstStyle/>
            <a:p>
              <a:endParaRPr lang="en-US"/>
            </a:p>
          </p:txBody>
        </p:sp>
      </p:grpSp>
      <p:sp>
        <p:nvSpPr>
          <p:cNvPr id="15" name="Freeform 14">
            <a:extLst>
              <a:ext uri="{FF2B5EF4-FFF2-40B4-BE49-F238E27FC236}">
                <a16:creationId xmlns:a16="http://schemas.microsoft.com/office/drawing/2014/main" id="{C19768D0-5E42-3B16-B35B-53DB1E4BF976}"/>
              </a:ext>
            </a:extLst>
          </p:cNvPr>
          <p:cNvSpPr/>
          <p:nvPr userDrawn="1"/>
        </p:nvSpPr>
        <p:spPr>
          <a:xfrm>
            <a:off x="-11405419" y="-6415548"/>
            <a:ext cx="35002839" cy="19689096"/>
          </a:xfrm>
          <a:custGeom>
            <a:avLst/>
            <a:gdLst>
              <a:gd name="connsiteX0" fmla="*/ 0 w 35002839"/>
              <a:gd name="connsiteY0" fmla="*/ 0 h 19689096"/>
              <a:gd name="connsiteX1" fmla="*/ 35002839 w 35002839"/>
              <a:gd name="connsiteY1" fmla="*/ 0 h 19689096"/>
              <a:gd name="connsiteX2" fmla="*/ 35002839 w 35002839"/>
              <a:gd name="connsiteY2" fmla="*/ 19689096 h 19689096"/>
              <a:gd name="connsiteX3" fmla="*/ 0 w 35002839"/>
              <a:gd name="connsiteY3" fmla="*/ 19689096 h 19689096"/>
              <a:gd name="connsiteX4" fmla="*/ 0 w 35002839"/>
              <a:gd name="connsiteY4" fmla="*/ 0 h 19689096"/>
              <a:gd name="connsiteX5" fmla="*/ 11405419 w 35002839"/>
              <a:gd name="connsiteY5" fmla="*/ 6415548 h 19689096"/>
              <a:gd name="connsiteX6" fmla="*/ 11405419 w 35002839"/>
              <a:gd name="connsiteY6" fmla="*/ 13273548 h 19689096"/>
              <a:gd name="connsiteX7" fmla="*/ 23597419 w 35002839"/>
              <a:gd name="connsiteY7" fmla="*/ 13273548 h 19689096"/>
              <a:gd name="connsiteX8" fmla="*/ 23597419 w 35002839"/>
              <a:gd name="connsiteY8" fmla="*/ 6415548 h 19689096"/>
              <a:gd name="connsiteX9" fmla="*/ 11405419 w 35002839"/>
              <a:gd name="connsiteY9" fmla="*/ 6415548 h 1968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02839" h="19689096">
                <a:moveTo>
                  <a:pt x="0" y="0"/>
                </a:moveTo>
                <a:lnTo>
                  <a:pt x="35002839" y="0"/>
                </a:lnTo>
                <a:lnTo>
                  <a:pt x="35002839" y="19689096"/>
                </a:lnTo>
                <a:lnTo>
                  <a:pt x="0" y="19689096"/>
                </a:lnTo>
                <a:lnTo>
                  <a:pt x="0" y="0"/>
                </a:lnTo>
                <a:close/>
                <a:moveTo>
                  <a:pt x="11405419" y="6415548"/>
                </a:moveTo>
                <a:lnTo>
                  <a:pt x="11405419" y="13273548"/>
                </a:lnTo>
                <a:lnTo>
                  <a:pt x="23597419" y="13273548"/>
                </a:lnTo>
                <a:lnTo>
                  <a:pt x="23597419" y="6415548"/>
                </a:lnTo>
                <a:lnTo>
                  <a:pt x="11405419" y="6415548"/>
                </a:lnTo>
                <a:close/>
              </a:path>
            </a:pathLst>
          </a:cu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a:xfrm>
            <a:off x="11360104" y="6327777"/>
            <a:ext cx="496933" cy="196848"/>
          </a:xfrm>
        </p:spPr>
        <p:txBody>
          <a:bodyPr/>
          <a:lstStyle/>
          <a:p>
            <a:fld id="{48F63A3B-78C7-47BE-AE5E-E10140E04643}" type="slidenum">
              <a:rPr lang="en-GB" smtClean="0"/>
              <a:pPr/>
              <a:t>‹#›</a:t>
            </a:fld>
            <a:endParaRPr lang="en-GB"/>
          </a:p>
        </p:txBody>
      </p:sp>
      <p:sp>
        <p:nvSpPr>
          <p:cNvPr id="7" name="Text Placeholder 8">
            <a:extLst>
              <a:ext uri="{FF2B5EF4-FFF2-40B4-BE49-F238E27FC236}">
                <a16:creationId xmlns:a16="http://schemas.microsoft.com/office/drawing/2014/main" id="{F679B762-3943-D514-5132-53CF36E8F300}"/>
              </a:ext>
            </a:extLst>
          </p:cNvPr>
          <p:cNvSpPr>
            <a:spLocks noGrp="1"/>
          </p:cNvSpPr>
          <p:nvPr>
            <p:ph type="body" sz="quarter" idx="16" hasCustomPrompt="1"/>
          </p:nvPr>
        </p:nvSpPr>
        <p:spPr>
          <a:xfrm>
            <a:off x="1282021" y="2519705"/>
            <a:ext cx="5268070" cy="4004920"/>
          </a:xfrm>
          <a:prstGeom prst="rect">
            <a:avLst/>
          </a:prstGeom>
        </p:spPr>
        <p:txBody>
          <a:bodyPr lIns="0" tIns="0" rIns="0" bIns="0"/>
          <a:lstStyle>
            <a:lvl1pPr marL="180000" indent="-180000">
              <a:lnSpc>
                <a:spcPct val="100000"/>
              </a:lnSpc>
              <a:spcBef>
                <a:spcPts val="0"/>
              </a:spcBef>
              <a:spcAft>
                <a:spcPts val="600"/>
              </a:spcAft>
              <a:buClr>
                <a:schemeClr val="bg1"/>
              </a:buClr>
              <a:defRPr sz="2400">
                <a:solidFill>
                  <a:schemeClr val="tx2"/>
                </a:solidFill>
                <a:latin typeface="+mj-lt"/>
              </a:defRPr>
            </a:lvl1pPr>
          </a:lstStyle>
          <a:p>
            <a:pPr lvl="0"/>
            <a:r>
              <a:rPr lang="en-GB"/>
              <a:t>Bullets go here</a:t>
            </a:r>
          </a:p>
          <a:p>
            <a:pPr lvl="0"/>
            <a:endParaRPr lang="en-GB"/>
          </a:p>
        </p:txBody>
      </p:sp>
      <p:sp>
        <p:nvSpPr>
          <p:cNvPr id="8" name="Text Placeholder 8">
            <a:extLst>
              <a:ext uri="{FF2B5EF4-FFF2-40B4-BE49-F238E27FC236}">
                <a16:creationId xmlns:a16="http://schemas.microsoft.com/office/drawing/2014/main" id="{175C2AC1-3F34-4FFC-4102-5E55F795C9DE}"/>
              </a:ext>
            </a:extLst>
          </p:cNvPr>
          <p:cNvSpPr>
            <a:spLocks noGrp="1"/>
          </p:cNvSpPr>
          <p:nvPr>
            <p:ph type="body" sz="quarter" idx="17" hasCustomPrompt="1"/>
          </p:nvPr>
        </p:nvSpPr>
        <p:spPr>
          <a:xfrm>
            <a:off x="334963" y="2519705"/>
            <a:ext cx="756620" cy="4004920"/>
          </a:xfrm>
          <a:prstGeom prst="rect">
            <a:avLst/>
          </a:prstGeom>
        </p:spPr>
        <p:txBody>
          <a:bodyPr lIns="0" tIns="0" rIns="0" bIns="0"/>
          <a:lstStyle>
            <a:lvl1pPr marL="180000" indent="-180000">
              <a:lnSpc>
                <a:spcPct val="100000"/>
              </a:lnSpc>
              <a:spcBef>
                <a:spcPts val="0"/>
              </a:spcBef>
              <a:spcAft>
                <a:spcPts val="600"/>
              </a:spcAft>
              <a:buClr>
                <a:schemeClr val="bg1"/>
              </a:buClr>
              <a:defRPr sz="2400" b="1">
                <a:solidFill>
                  <a:schemeClr val="tx2"/>
                </a:solidFill>
                <a:latin typeface="+mj-lt"/>
              </a:defRPr>
            </a:lvl1pPr>
          </a:lstStyle>
          <a:p>
            <a:pPr lvl="0"/>
            <a:r>
              <a:rPr lang="en-GB"/>
              <a:t>01</a:t>
            </a:r>
          </a:p>
          <a:p>
            <a:pPr lvl="0"/>
            <a:endParaRPr lang="en-GB"/>
          </a:p>
        </p:txBody>
      </p:sp>
      <p:sp>
        <p:nvSpPr>
          <p:cNvPr id="9" name="Text Placeholder 25">
            <a:extLst>
              <a:ext uri="{FF2B5EF4-FFF2-40B4-BE49-F238E27FC236}">
                <a16:creationId xmlns:a16="http://schemas.microsoft.com/office/drawing/2014/main" id="{4E763D32-5845-44E0-9CC6-F3E165999576}"/>
              </a:ext>
            </a:extLst>
          </p:cNvPr>
          <p:cNvSpPr>
            <a:spLocks noGrp="1"/>
          </p:cNvSpPr>
          <p:nvPr>
            <p:ph type="body" sz="quarter" idx="13" hasCustomPrompt="1"/>
          </p:nvPr>
        </p:nvSpPr>
        <p:spPr>
          <a:xfrm>
            <a:off x="334962" y="1394733"/>
            <a:ext cx="9720000" cy="401410"/>
          </a:xfrm>
          <a:prstGeom prst="rect">
            <a:avLst/>
          </a:prstGeom>
        </p:spPr>
        <p:txBody>
          <a:bodyPr lIns="0" tIns="0" rIns="0" bIns="0"/>
          <a:lstStyle>
            <a:lvl1pPr marL="0" indent="0">
              <a:lnSpc>
                <a:spcPts val="3600"/>
              </a:lnSpc>
              <a:buNone/>
              <a:defRPr lang="en-GB" sz="4400" b="1" i="0" kern="1200" dirty="0" smtClean="0">
                <a:solidFill>
                  <a:schemeClr val="tx2"/>
                </a:solidFill>
                <a:latin typeface="+mj-lt"/>
                <a:ea typeface="+mn-ea"/>
                <a:cs typeface="Arial" panose="020B0604020202020204" pitchFamily="34" charset="0"/>
              </a:defRPr>
            </a:lvl1pPr>
          </a:lstStyle>
          <a:p>
            <a:pPr lvl="0"/>
            <a:r>
              <a:rPr lang="en-GB"/>
              <a:t>Contents</a:t>
            </a:r>
          </a:p>
        </p:txBody>
      </p:sp>
      <p:cxnSp>
        <p:nvCxnSpPr>
          <p:cNvPr id="10" name="Straight Connector 9">
            <a:extLst>
              <a:ext uri="{FF2B5EF4-FFF2-40B4-BE49-F238E27FC236}">
                <a16:creationId xmlns:a16="http://schemas.microsoft.com/office/drawing/2014/main" id="{C3FD53E2-7D50-6A6F-FECB-135CD8F2CCE5}"/>
              </a:ext>
            </a:extLst>
          </p:cNvPr>
          <p:cNvCxnSpPr>
            <a:cxnSpLocks/>
          </p:cNvCxnSpPr>
          <p:nvPr userDrawn="1"/>
        </p:nvCxnSpPr>
        <p:spPr>
          <a:xfrm>
            <a:off x="334963" y="2012081"/>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1548445-463C-F1B2-1C72-2F32B5484049}"/>
              </a:ext>
            </a:extLst>
          </p:cNvPr>
          <p:cNvCxnSpPr>
            <a:cxnSpLocks/>
          </p:cNvCxnSpPr>
          <p:nvPr userDrawn="1"/>
        </p:nvCxnSpPr>
        <p:spPr>
          <a:xfrm>
            <a:off x="334963" y="1146668"/>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120868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4CD037B-AB75-0009-B647-3021B9C56BA2}"/>
              </a:ext>
            </a:extLst>
          </p:cNvPr>
          <p:cNvSpPr>
            <a:spLocks noGrp="1"/>
          </p:cNvSpPr>
          <p:nvPr>
            <p:ph type="sldNum" sz="quarter" idx="10"/>
          </p:nvPr>
        </p:nvSpPr>
        <p:spPr/>
        <p:txBody>
          <a:bodyPr/>
          <a:lstStyle/>
          <a:p>
            <a:fld id="{48F63A3B-78C7-47BE-AE5E-E10140E04643}" type="slidenum">
              <a:rPr lang="en-GB" smtClean="0"/>
              <a:pPr/>
              <a:t>‹#›</a:t>
            </a:fld>
            <a:endParaRPr lang="en-GB"/>
          </a:p>
        </p:txBody>
      </p:sp>
      <p:sp>
        <p:nvSpPr>
          <p:cNvPr id="2" name="Text Placeholder 25">
            <a:extLst>
              <a:ext uri="{FF2B5EF4-FFF2-40B4-BE49-F238E27FC236}">
                <a16:creationId xmlns:a16="http://schemas.microsoft.com/office/drawing/2014/main" id="{ED45333D-3E83-B7A4-F78A-648A01BA2464}"/>
              </a:ext>
            </a:extLst>
          </p:cNvPr>
          <p:cNvSpPr>
            <a:spLocks noGrp="1"/>
          </p:cNvSpPr>
          <p:nvPr>
            <p:ph type="body" sz="quarter" idx="13" hasCustomPrompt="1"/>
          </p:nvPr>
        </p:nvSpPr>
        <p:spPr>
          <a:xfrm>
            <a:off x="334962" y="333376"/>
            <a:ext cx="9720000" cy="369387"/>
          </a:xfrm>
          <a:prstGeom prst="rect">
            <a:avLst/>
          </a:prstGeom>
        </p:spPr>
        <p:txBody>
          <a:bodyPr lIns="0" tIns="0" rIns="0" bIns="0"/>
          <a:lstStyle>
            <a:lvl1pPr marL="0" indent="0">
              <a:lnSpc>
                <a:spcPts val="3600"/>
              </a:lnSpc>
              <a:buNone/>
              <a:defRPr lang="en-GB" sz="3600" b="1" i="0" kern="1200" dirty="0" smtClean="0">
                <a:solidFill>
                  <a:schemeClr val="tx2"/>
                </a:solidFill>
                <a:latin typeface="+mj-lt"/>
                <a:ea typeface="+mn-ea"/>
                <a:cs typeface="Arial" panose="020B0604020202020204" pitchFamily="34" charset="0"/>
              </a:defRPr>
            </a:lvl1pPr>
          </a:lstStyle>
          <a:p>
            <a:pPr lvl="0"/>
            <a:r>
              <a:rPr lang="en-GB"/>
              <a:t>Page title</a:t>
            </a:r>
          </a:p>
        </p:txBody>
      </p:sp>
      <p:sp>
        <p:nvSpPr>
          <p:cNvPr id="6" name="Text Placeholder 25">
            <a:extLst>
              <a:ext uri="{FF2B5EF4-FFF2-40B4-BE49-F238E27FC236}">
                <a16:creationId xmlns:a16="http://schemas.microsoft.com/office/drawing/2014/main" id="{48E0BA8D-D36F-996B-D12E-ECBB185E008C}"/>
              </a:ext>
            </a:extLst>
          </p:cNvPr>
          <p:cNvSpPr>
            <a:spLocks noGrp="1"/>
          </p:cNvSpPr>
          <p:nvPr>
            <p:ph type="body" sz="quarter" idx="15" hasCustomPrompt="1"/>
          </p:nvPr>
        </p:nvSpPr>
        <p:spPr>
          <a:xfrm>
            <a:off x="1472756" y="1198028"/>
            <a:ext cx="3380510" cy="213277"/>
          </a:xfrm>
          <a:prstGeom prst="rect">
            <a:avLst/>
          </a:prstGeom>
        </p:spPr>
        <p:txBody>
          <a:bodyPr lIns="0" tIns="0" rIns="0" bIns="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endParaRPr lang="en-GB"/>
          </a:p>
        </p:txBody>
      </p:sp>
      <p:cxnSp>
        <p:nvCxnSpPr>
          <p:cNvPr id="5" name="Straight Connector 4">
            <a:extLst>
              <a:ext uri="{FF2B5EF4-FFF2-40B4-BE49-F238E27FC236}">
                <a16:creationId xmlns:a16="http://schemas.microsoft.com/office/drawing/2014/main" id="{901A0EEA-129B-B6EE-483F-944EF6443745}"/>
              </a:ext>
            </a:extLst>
          </p:cNvPr>
          <p:cNvCxnSpPr>
            <a:cxnSpLocks/>
          </p:cNvCxnSpPr>
          <p:nvPr userDrawn="1"/>
        </p:nvCxnSpPr>
        <p:spPr>
          <a:xfrm>
            <a:off x="334963" y="1026025"/>
            <a:ext cx="11522074"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 name="Text Placeholder 25">
            <a:extLst>
              <a:ext uri="{FF2B5EF4-FFF2-40B4-BE49-F238E27FC236}">
                <a16:creationId xmlns:a16="http://schemas.microsoft.com/office/drawing/2014/main" id="{84FE3306-3352-71A1-43AD-66E8D8EC6283}"/>
              </a:ext>
            </a:extLst>
          </p:cNvPr>
          <p:cNvSpPr>
            <a:spLocks noGrp="1"/>
          </p:cNvSpPr>
          <p:nvPr>
            <p:ph type="body" sz="quarter" idx="16" hasCustomPrompt="1"/>
          </p:nvPr>
        </p:nvSpPr>
        <p:spPr>
          <a:xfrm>
            <a:off x="1472756" y="1474420"/>
            <a:ext cx="3380510" cy="215444"/>
          </a:xfrm>
          <a:prstGeom prst="rect">
            <a:avLst/>
          </a:prstGeom>
        </p:spPr>
        <p:txBody>
          <a:bodyPr lIns="0" tIns="0" rIns="0" bIns="0"/>
          <a:lstStyle>
            <a:lvl1pPr marL="0" indent="0">
              <a:lnSpc>
                <a:spcPct val="100000"/>
              </a:lnSpc>
              <a:buNone/>
              <a:defRPr lang="en-GB" sz="1400" b="0" i="0" kern="1200" dirty="0" smtClean="0">
                <a:solidFill>
                  <a:schemeClr val="tx2"/>
                </a:solidFill>
                <a:latin typeface="+mj-lt"/>
                <a:ea typeface="+mn-ea"/>
                <a:cs typeface="Arial" panose="020B0604020202020204" pitchFamily="34" charset="0"/>
              </a:defRPr>
            </a:lvl1pPr>
          </a:lstStyle>
          <a:p>
            <a:pPr lvl="0"/>
            <a:r>
              <a:rPr lang="en-GB"/>
              <a:t>Lorem ipsum </a:t>
            </a:r>
            <a:r>
              <a:rPr lang="en-GB" err="1"/>
              <a:t>dolor</a:t>
            </a:r>
            <a:endParaRPr lang="en-GB"/>
          </a:p>
        </p:txBody>
      </p:sp>
      <p:sp>
        <p:nvSpPr>
          <p:cNvPr id="7" name="TextBox 6">
            <a:extLst>
              <a:ext uri="{FF2B5EF4-FFF2-40B4-BE49-F238E27FC236}">
                <a16:creationId xmlns:a16="http://schemas.microsoft.com/office/drawing/2014/main" id="{046553DE-BBA7-5FBD-D149-8A09095A0E49}"/>
              </a:ext>
            </a:extLst>
          </p:cNvPr>
          <p:cNvSpPr txBox="1"/>
          <p:nvPr userDrawn="1"/>
        </p:nvSpPr>
        <p:spPr>
          <a:xfrm>
            <a:off x="334962" y="1195863"/>
            <a:ext cx="981551" cy="215444"/>
          </a:xfrm>
          <a:prstGeom prst="rect">
            <a:avLst/>
          </a:prstGeom>
          <a:noFill/>
        </p:spPr>
        <p:txBody>
          <a:bodyPr wrap="none" lIns="0" tIns="0" rIns="0" bIns="0" rtlCol="0">
            <a:spAutoFit/>
          </a:bodyPr>
          <a:lstStyle/>
          <a:p>
            <a:pPr algn="l"/>
            <a:r>
              <a:rPr lang="en-US" sz="1400" b="1">
                <a:solidFill>
                  <a:schemeClr val="tx2"/>
                </a:solidFill>
                <a:latin typeface="+mn-lt"/>
                <a:cs typeface="Arial"/>
              </a:rPr>
              <a:t>Date &amp; Time</a:t>
            </a:r>
          </a:p>
        </p:txBody>
      </p:sp>
      <p:sp>
        <p:nvSpPr>
          <p:cNvPr id="8" name="TextBox 7">
            <a:extLst>
              <a:ext uri="{FF2B5EF4-FFF2-40B4-BE49-F238E27FC236}">
                <a16:creationId xmlns:a16="http://schemas.microsoft.com/office/drawing/2014/main" id="{A1E678B3-CDAE-3C77-F24A-800489AB0381}"/>
              </a:ext>
            </a:extLst>
          </p:cNvPr>
          <p:cNvSpPr txBox="1"/>
          <p:nvPr userDrawn="1"/>
        </p:nvSpPr>
        <p:spPr>
          <a:xfrm>
            <a:off x="334962" y="1474420"/>
            <a:ext cx="708720" cy="215444"/>
          </a:xfrm>
          <a:prstGeom prst="rect">
            <a:avLst/>
          </a:prstGeom>
          <a:noFill/>
        </p:spPr>
        <p:txBody>
          <a:bodyPr wrap="none" lIns="0" tIns="0" rIns="0" bIns="0" rtlCol="0">
            <a:spAutoFit/>
          </a:bodyPr>
          <a:lstStyle/>
          <a:p>
            <a:pPr algn="l"/>
            <a:r>
              <a:rPr lang="en-US" sz="1400" b="1">
                <a:solidFill>
                  <a:schemeClr val="tx2"/>
                </a:solidFill>
                <a:latin typeface="+mn-lt"/>
                <a:cs typeface="Arial"/>
              </a:rPr>
              <a:t>Location</a:t>
            </a:r>
          </a:p>
        </p:txBody>
      </p:sp>
      <p:cxnSp>
        <p:nvCxnSpPr>
          <p:cNvPr id="9" name="Straight Connector 8">
            <a:extLst>
              <a:ext uri="{FF2B5EF4-FFF2-40B4-BE49-F238E27FC236}">
                <a16:creationId xmlns:a16="http://schemas.microsoft.com/office/drawing/2014/main" id="{9F506660-5113-25FE-2662-7D5CF965BC02}"/>
              </a:ext>
            </a:extLst>
          </p:cNvPr>
          <p:cNvCxnSpPr>
            <a:cxnSpLocks/>
          </p:cNvCxnSpPr>
          <p:nvPr userDrawn="1"/>
        </p:nvCxnSpPr>
        <p:spPr>
          <a:xfrm flipV="1">
            <a:off x="1389676" y="1179204"/>
            <a:ext cx="0" cy="50400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1992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1.emf"/><Relationship Id="rId2" Type="http://schemas.openxmlformats.org/officeDocument/2006/relationships/slideLayout" Target="../slideLayouts/slideLayout29.xml"/><Relationship Id="rId16" Type="http://schemas.openxmlformats.org/officeDocument/2006/relationships/oleObject" Target="../embeddings/oleObject2.bin"/><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ags" Target="../tags/tag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43.xml"/><Relationship Id="rId7"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10" Type="http://schemas.openxmlformats.org/officeDocument/2006/relationships/image" Target="../media/image1.emf"/><Relationship Id="rId4" Type="http://schemas.openxmlformats.org/officeDocument/2006/relationships/slideLayout" Target="../slideLayouts/slideLayout44.xml"/><Relationship Id="rId9" Type="http://schemas.openxmlformats.org/officeDocument/2006/relationships/oleObject" Target="../embeddings/oleObject3.bin"/></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4.xml"/><Relationship Id="rId3" Type="http://schemas.openxmlformats.org/officeDocument/2006/relationships/slideLayout" Target="../slideLayouts/slideLayout49.xml"/><Relationship Id="rId7" Type="http://schemas.openxmlformats.org/officeDocument/2006/relationships/theme" Target="../theme/theme4.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1.emf"/><Relationship Id="rId4" Type="http://schemas.openxmlformats.org/officeDocument/2006/relationships/slideLayout" Target="../slideLayouts/slideLayout50.xml"/><Relationship Id="rId9" Type="http://schemas.openxmlformats.org/officeDocument/2006/relationships/oleObject" Target="../embeddings/oleObject4.bin"/></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9" Type="http://schemas.openxmlformats.org/officeDocument/2006/relationships/slideLayout" Target="../slideLayouts/slideLayout91.xml"/><Relationship Id="rId21" Type="http://schemas.openxmlformats.org/officeDocument/2006/relationships/slideLayout" Target="../slideLayouts/slideLayout73.xml"/><Relationship Id="rId34" Type="http://schemas.openxmlformats.org/officeDocument/2006/relationships/slideLayout" Target="../slideLayouts/slideLayout86.xml"/><Relationship Id="rId42" Type="http://schemas.openxmlformats.org/officeDocument/2006/relationships/oleObject" Target="../embeddings/oleObject5.bin"/><Relationship Id="rId7" Type="http://schemas.openxmlformats.org/officeDocument/2006/relationships/slideLayout" Target="../slideLayouts/slideLayout5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slideLayout" Target="../slideLayouts/slideLayout81.xml"/><Relationship Id="rId41" Type="http://schemas.openxmlformats.org/officeDocument/2006/relationships/tags" Target="../tags/tag5.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slideLayout" Target="../slideLayouts/slideLayout84.xml"/><Relationship Id="rId37" Type="http://schemas.openxmlformats.org/officeDocument/2006/relationships/slideLayout" Target="../slideLayouts/slideLayout89.xml"/><Relationship Id="rId40" Type="http://schemas.openxmlformats.org/officeDocument/2006/relationships/theme" Target="../theme/theme5.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36" Type="http://schemas.openxmlformats.org/officeDocument/2006/relationships/slideLayout" Target="../slideLayouts/slideLayout88.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slideLayout" Target="../slideLayouts/slideLayout83.xml"/><Relationship Id="rId44" Type="http://schemas.openxmlformats.org/officeDocument/2006/relationships/image" Target="../media/image3.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slideLayout" Target="../slideLayouts/slideLayout82.xml"/><Relationship Id="rId35" Type="http://schemas.openxmlformats.org/officeDocument/2006/relationships/slideLayout" Target="../slideLayouts/slideLayout87.xml"/><Relationship Id="rId43" Type="http://schemas.openxmlformats.org/officeDocument/2006/relationships/image" Target="../media/image1.emf"/><Relationship Id="rId8" Type="http://schemas.openxmlformats.org/officeDocument/2006/relationships/slideLayout" Target="../slideLayouts/slideLayout60.xml"/><Relationship Id="rId3" Type="http://schemas.openxmlformats.org/officeDocument/2006/relationships/slideLayout" Target="../slideLayouts/slideLayout55.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slideLayout" Target="../slideLayouts/slideLayout85.xml"/><Relationship Id="rId38" Type="http://schemas.openxmlformats.org/officeDocument/2006/relationships/slideLayout" Target="../slideLayouts/slideLayout90.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94.xml"/><Relationship Id="rId7" Type="http://schemas.openxmlformats.org/officeDocument/2006/relationships/image" Target="../media/image1.emf"/><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oleObject" Target="../embeddings/oleObject6.bin"/><Relationship Id="rId5" Type="http://schemas.openxmlformats.org/officeDocument/2006/relationships/tags" Target="../tags/tag6.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0C36A9-46EA-4275-2684-0D4542565B21}"/>
              </a:ext>
            </a:extLst>
          </p:cNvPr>
          <p:cNvGraphicFramePr>
            <a:graphicFrameLocks noChangeAspect="1"/>
          </p:cNvGraphicFramePr>
          <p:nvPr userDrawn="1">
            <p:custDataLst>
              <p:tags r:id="rId29"/>
            </p:custDataLst>
            <p:extLst>
              <p:ext uri="{D42A27DB-BD31-4B8C-83A1-F6EECF244321}">
                <p14:modId xmlns:p14="http://schemas.microsoft.com/office/powerpoint/2010/main" val="38481935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0" imgW="405" imgH="405" progId="TCLayout.ActiveDocument.1">
                  <p:embed/>
                </p:oleObj>
              </mc:Choice>
              <mc:Fallback>
                <p:oleObj name="think-cell Slide" r:id="rId30" imgW="405" imgH="405" progId="TCLayout.ActiveDocument.1">
                  <p:embed/>
                  <p:pic>
                    <p:nvPicPr>
                      <p:cNvPr id="2" name="think-cell data - do not delete" hidden="1">
                        <a:extLst>
                          <a:ext uri="{FF2B5EF4-FFF2-40B4-BE49-F238E27FC236}">
                            <a16:creationId xmlns:a16="http://schemas.microsoft.com/office/drawing/2014/main" id="{750C36A9-46EA-4275-2684-0D4542565B21}"/>
                          </a:ext>
                        </a:extLst>
                      </p:cNvPr>
                      <p:cNvPicPr/>
                      <p:nvPr/>
                    </p:nvPicPr>
                    <p:blipFill>
                      <a:blip r:embed="rId31"/>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4D8DE3FE-7E99-2415-B3FA-64EF4306D3FF}"/>
              </a:ext>
            </a:extLst>
          </p:cNvPr>
          <p:cNvSpPr>
            <a:spLocks noGrp="1"/>
          </p:cNvSpPr>
          <p:nvPr>
            <p:ph type="sldNum" sz="quarter" idx="4"/>
          </p:nvPr>
        </p:nvSpPr>
        <p:spPr>
          <a:xfrm>
            <a:off x="10863173" y="6327776"/>
            <a:ext cx="993865" cy="196849"/>
          </a:xfrm>
          <a:prstGeom prst="rect">
            <a:avLst/>
          </a:prstGeom>
        </p:spPr>
        <p:txBody>
          <a:bodyPr vert="horz" lIns="0" tIns="0" rIns="0" bIns="0" rtlCol="0" anchor="b"/>
          <a:lstStyle>
            <a:lvl1pPr algn="r">
              <a:defRPr sz="1200">
                <a:solidFill>
                  <a:schemeClr val="bg1"/>
                </a:solidFill>
              </a:defRPr>
            </a:lvl1pPr>
          </a:lstStyle>
          <a:p>
            <a:fld id="{48F63A3B-78C7-47BE-AE5E-E10140E04643}" type="slidenum">
              <a:rPr lang="en-GB" smtClean="0"/>
              <a:pPr/>
              <a:t>‹#›</a:t>
            </a:fld>
            <a:endParaRPr lang="en-GB"/>
          </a:p>
        </p:txBody>
      </p:sp>
    </p:spTree>
    <p:extLst>
      <p:ext uri="{BB962C8B-B14F-4D97-AF65-F5344CB8AC3E}">
        <p14:creationId xmlns:p14="http://schemas.microsoft.com/office/powerpoint/2010/main" val="1420784268"/>
      </p:ext>
    </p:extLst>
  </p:cSld>
  <p:clrMap bg1="lt1" tx1="dk1" bg2="lt2" tx2="dk2" accent1="accent1" accent2="accent2" accent3="accent3" accent4="accent4" accent5="accent5" accent6="accent6" hlink="hlink" folHlink="folHlink"/>
  <p:sldLayoutIdLst>
    <p:sldLayoutId id="2147483769" r:id="rId1"/>
    <p:sldLayoutId id="2147483772" r:id="rId2"/>
    <p:sldLayoutId id="2147483773" r:id="rId3"/>
    <p:sldLayoutId id="2147483774" r:id="rId4"/>
    <p:sldLayoutId id="2147483850" r:id="rId5"/>
    <p:sldLayoutId id="2147483851" r:id="rId6"/>
    <p:sldLayoutId id="2147483852" r:id="rId7"/>
    <p:sldLayoutId id="2147483853" r:id="rId8"/>
    <p:sldLayoutId id="2147483783" r:id="rId9"/>
    <p:sldLayoutId id="2147483781" r:id="rId10"/>
    <p:sldLayoutId id="2147483782" r:id="rId11"/>
    <p:sldLayoutId id="2147483784" r:id="rId12"/>
    <p:sldLayoutId id="2147484117" r:id="rId13"/>
    <p:sldLayoutId id="2147484151" r:id="rId14"/>
    <p:sldLayoutId id="2147484152" r:id="rId15"/>
    <p:sldLayoutId id="2147484153" r:id="rId16"/>
    <p:sldLayoutId id="2147484154" r:id="rId17"/>
    <p:sldLayoutId id="2147484155" r:id="rId18"/>
    <p:sldLayoutId id="2147484156" r:id="rId19"/>
    <p:sldLayoutId id="2147484157" r:id="rId20"/>
    <p:sldLayoutId id="2147484158" r:id="rId21"/>
    <p:sldLayoutId id="2147484159" r:id="rId22"/>
    <p:sldLayoutId id="2147484160" r:id="rId23"/>
    <p:sldLayoutId id="2147484161" r:id="rId24"/>
    <p:sldLayoutId id="2147484162" r:id="rId25"/>
    <p:sldLayoutId id="2147484163" r:id="rId26"/>
    <p:sldLayoutId id="2147484164" r:id="rId27"/>
  </p:sldLayoutIdLst>
  <p:hf hdr="0" ftr="0" dt="0"/>
  <p:txStyles>
    <p:title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p:titleStyle>
    <p:body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p:bodyStyle>
    <p:otherStyle>
      <a:defPPr>
        <a:defRPr lang="en-US"/>
      </a:defPPr>
      <a:lvl1pPr marL="0" algn="l" defTabSz="242366" rtl="0" eaLnBrk="1" latinLnBrk="0" hangingPunct="1">
        <a:defRPr sz="954" kern="1200">
          <a:solidFill>
            <a:schemeClr val="tx1"/>
          </a:solidFill>
          <a:latin typeface="+mn-lt"/>
          <a:ea typeface="+mn-ea"/>
          <a:cs typeface="+mn-cs"/>
        </a:defRPr>
      </a:lvl1pPr>
      <a:lvl2pPr marL="242366" algn="l" defTabSz="242366" rtl="0" eaLnBrk="1" latinLnBrk="0" hangingPunct="1">
        <a:defRPr sz="954" kern="1200">
          <a:solidFill>
            <a:schemeClr val="tx1"/>
          </a:solidFill>
          <a:latin typeface="+mn-lt"/>
          <a:ea typeface="+mn-ea"/>
          <a:cs typeface="+mn-cs"/>
        </a:defRPr>
      </a:lvl2pPr>
      <a:lvl3pPr marL="484733" algn="l" defTabSz="242366" rtl="0" eaLnBrk="1" latinLnBrk="0" hangingPunct="1">
        <a:defRPr sz="954" kern="1200">
          <a:solidFill>
            <a:schemeClr val="tx1"/>
          </a:solidFill>
          <a:latin typeface="+mn-lt"/>
          <a:ea typeface="+mn-ea"/>
          <a:cs typeface="+mn-cs"/>
        </a:defRPr>
      </a:lvl3pPr>
      <a:lvl4pPr marL="727098" algn="l" defTabSz="242366" rtl="0" eaLnBrk="1" latinLnBrk="0" hangingPunct="1">
        <a:defRPr sz="954" kern="1200">
          <a:solidFill>
            <a:schemeClr val="tx1"/>
          </a:solidFill>
          <a:latin typeface="+mn-lt"/>
          <a:ea typeface="+mn-ea"/>
          <a:cs typeface="+mn-cs"/>
        </a:defRPr>
      </a:lvl4pPr>
      <a:lvl5pPr marL="969464" algn="l" defTabSz="242366" rtl="0" eaLnBrk="1" latinLnBrk="0" hangingPunct="1">
        <a:defRPr sz="954" kern="1200">
          <a:solidFill>
            <a:schemeClr val="tx1"/>
          </a:solidFill>
          <a:latin typeface="+mn-lt"/>
          <a:ea typeface="+mn-ea"/>
          <a:cs typeface="+mn-cs"/>
        </a:defRPr>
      </a:lvl5pPr>
      <a:lvl6pPr marL="1211828" algn="l" defTabSz="242366" rtl="0" eaLnBrk="1" latinLnBrk="0" hangingPunct="1">
        <a:defRPr sz="954" kern="1200">
          <a:solidFill>
            <a:schemeClr val="tx1"/>
          </a:solidFill>
          <a:latin typeface="+mn-lt"/>
          <a:ea typeface="+mn-ea"/>
          <a:cs typeface="+mn-cs"/>
        </a:defRPr>
      </a:lvl6pPr>
      <a:lvl7pPr marL="1454195" algn="l" defTabSz="242366" rtl="0" eaLnBrk="1" latinLnBrk="0" hangingPunct="1">
        <a:defRPr sz="954" kern="1200">
          <a:solidFill>
            <a:schemeClr val="tx1"/>
          </a:solidFill>
          <a:latin typeface="+mn-lt"/>
          <a:ea typeface="+mn-ea"/>
          <a:cs typeface="+mn-cs"/>
        </a:defRPr>
      </a:lvl7pPr>
      <a:lvl8pPr marL="1696560" algn="l" defTabSz="242366" rtl="0" eaLnBrk="1" latinLnBrk="0" hangingPunct="1">
        <a:defRPr sz="954" kern="1200">
          <a:solidFill>
            <a:schemeClr val="tx1"/>
          </a:solidFill>
          <a:latin typeface="+mn-lt"/>
          <a:ea typeface="+mn-ea"/>
          <a:cs typeface="+mn-cs"/>
        </a:defRPr>
      </a:lvl8pPr>
      <a:lvl9pPr marL="1938926" algn="l" defTabSz="242366" rtl="0" eaLnBrk="1" latinLnBrk="0" hangingPunct="1">
        <a:defRPr sz="9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7469" userDrawn="1">
          <p15:clr>
            <a:srgbClr val="F26B43"/>
          </p15:clr>
        </p15:guide>
        <p15:guide id="3" pos="211" userDrawn="1">
          <p15:clr>
            <a:srgbClr val="F26B43"/>
          </p15:clr>
        </p15:guide>
        <p15:guide id="4" orient="horz" pos="411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56F879-BF51-A8B9-7975-5ACC18275A20}"/>
              </a:ext>
            </a:extLst>
          </p:cNvPr>
          <p:cNvGraphicFramePr>
            <a:graphicFrameLocks noChangeAspect="1"/>
          </p:cNvGraphicFramePr>
          <p:nvPr userDrawn="1">
            <p:custDataLst>
              <p:tags r:id="rId15"/>
            </p:custDataLst>
            <p:extLst>
              <p:ext uri="{D42A27DB-BD31-4B8C-83A1-F6EECF244321}">
                <p14:modId xmlns:p14="http://schemas.microsoft.com/office/powerpoint/2010/main" val="3624394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05" imgH="405" progId="TCLayout.ActiveDocument.1">
                  <p:embed/>
                </p:oleObj>
              </mc:Choice>
              <mc:Fallback>
                <p:oleObj name="think-cell Slide" r:id="rId16" imgW="405" imgH="405" progId="TCLayout.ActiveDocument.1">
                  <p:embed/>
                  <p:pic>
                    <p:nvPicPr>
                      <p:cNvPr id="2" name="think-cell data - do not delete" hidden="1">
                        <a:extLst>
                          <a:ext uri="{FF2B5EF4-FFF2-40B4-BE49-F238E27FC236}">
                            <a16:creationId xmlns:a16="http://schemas.microsoft.com/office/drawing/2014/main" id="{AF56F879-BF51-A8B9-7975-5ACC18275A20}"/>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4D8DE3FE-7E99-2415-B3FA-64EF4306D3FF}"/>
              </a:ext>
            </a:extLst>
          </p:cNvPr>
          <p:cNvSpPr>
            <a:spLocks noGrp="1"/>
          </p:cNvSpPr>
          <p:nvPr>
            <p:ph type="sldNum" sz="quarter" idx="4"/>
          </p:nvPr>
        </p:nvSpPr>
        <p:spPr>
          <a:xfrm>
            <a:off x="10863173" y="6327776"/>
            <a:ext cx="993865" cy="196849"/>
          </a:xfrm>
          <a:prstGeom prst="rect">
            <a:avLst/>
          </a:prstGeom>
        </p:spPr>
        <p:txBody>
          <a:bodyPr vert="horz" lIns="0" tIns="0" rIns="0" bIns="0" rtlCol="0" anchor="b"/>
          <a:lstStyle>
            <a:lvl1pPr algn="r">
              <a:defRPr sz="1200">
                <a:solidFill>
                  <a:schemeClr val="bg1"/>
                </a:solidFill>
              </a:defRPr>
            </a:lvl1pPr>
          </a:lstStyle>
          <a:p>
            <a:fld id="{48F63A3B-78C7-47BE-AE5E-E10140E04643}" type="slidenum">
              <a:rPr lang="en-GB" smtClean="0"/>
              <a:pPr/>
              <a:t>‹#›</a:t>
            </a:fld>
            <a:endParaRPr lang="en-GB"/>
          </a:p>
        </p:txBody>
      </p:sp>
    </p:spTree>
    <p:extLst>
      <p:ext uri="{BB962C8B-B14F-4D97-AF65-F5344CB8AC3E}">
        <p14:creationId xmlns:p14="http://schemas.microsoft.com/office/powerpoint/2010/main" val="1952295609"/>
      </p:ext>
    </p:extLst>
  </p:cSld>
  <p:clrMap bg1="lt1" tx1="dk1" bg2="lt2" tx2="dk2" accent1="accent1" accent2="accent2" accent3="accent3" accent4="accent4" accent5="accent5" accent6="accent6" hlink="hlink" folHlink="folHlink"/>
  <p:sldLayoutIdLst>
    <p:sldLayoutId id="2147483648" r:id="rId1"/>
    <p:sldLayoutId id="2147483776" r:id="rId2"/>
    <p:sldLayoutId id="2147483780" r:id="rId3"/>
    <p:sldLayoutId id="2147483777" r:id="rId4"/>
    <p:sldLayoutId id="2147483779" r:id="rId5"/>
    <p:sldLayoutId id="2147483778" r:id="rId6"/>
    <p:sldLayoutId id="2147483979" r:id="rId7"/>
    <p:sldLayoutId id="2147483980" r:id="rId8"/>
    <p:sldLayoutId id="2147483981" r:id="rId9"/>
    <p:sldLayoutId id="2147483982" r:id="rId10"/>
    <p:sldLayoutId id="2147483983" r:id="rId11"/>
    <p:sldLayoutId id="2147483984" r:id="rId12"/>
    <p:sldLayoutId id="2147483985" r:id="rId13"/>
  </p:sldLayoutIdLst>
  <p:hf hdr="0" ftr="0" dt="0"/>
  <p:txStyles>
    <p:title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p:titleStyle>
    <p:body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p:bodyStyle>
    <p:otherStyle>
      <a:defPPr>
        <a:defRPr lang="en-US"/>
      </a:defPPr>
      <a:lvl1pPr marL="0" algn="l" defTabSz="242366" rtl="0" eaLnBrk="1" latinLnBrk="0" hangingPunct="1">
        <a:defRPr sz="954" kern="1200">
          <a:solidFill>
            <a:schemeClr val="tx1"/>
          </a:solidFill>
          <a:latin typeface="+mn-lt"/>
          <a:ea typeface="+mn-ea"/>
          <a:cs typeface="+mn-cs"/>
        </a:defRPr>
      </a:lvl1pPr>
      <a:lvl2pPr marL="242366" algn="l" defTabSz="242366" rtl="0" eaLnBrk="1" latinLnBrk="0" hangingPunct="1">
        <a:defRPr sz="954" kern="1200">
          <a:solidFill>
            <a:schemeClr val="tx1"/>
          </a:solidFill>
          <a:latin typeface="+mn-lt"/>
          <a:ea typeface="+mn-ea"/>
          <a:cs typeface="+mn-cs"/>
        </a:defRPr>
      </a:lvl2pPr>
      <a:lvl3pPr marL="484733" algn="l" defTabSz="242366" rtl="0" eaLnBrk="1" latinLnBrk="0" hangingPunct="1">
        <a:defRPr sz="954" kern="1200">
          <a:solidFill>
            <a:schemeClr val="tx1"/>
          </a:solidFill>
          <a:latin typeface="+mn-lt"/>
          <a:ea typeface="+mn-ea"/>
          <a:cs typeface="+mn-cs"/>
        </a:defRPr>
      </a:lvl3pPr>
      <a:lvl4pPr marL="727098" algn="l" defTabSz="242366" rtl="0" eaLnBrk="1" latinLnBrk="0" hangingPunct="1">
        <a:defRPr sz="954" kern="1200">
          <a:solidFill>
            <a:schemeClr val="tx1"/>
          </a:solidFill>
          <a:latin typeface="+mn-lt"/>
          <a:ea typeface="+mn-ea"/>
          <a:cs typeface="+mn-cs"/>
        </a:defRPr>
      </a:lvl4pPr>
      <a:lvl5pPr marL="969464" algn="l" defTabSz="242366" rtl="0" eaLnBrk="1" latinLnBrk="0" hangingPunct="1">
        <a:defRPr sz="954" kern="1200">
          <a:solidFill>
            <a:schemeClr val="tx1"/>
          </a:solidFill>
          <a:latin typeface="+mn-lt"/>
          <a:ea typeface="+mn-ea"/>
          <a:cs typeface="+mn-cs"/>
        </a:defRPr>
      </a:lvl5pPr>
      <a:lvl6pPr marL="1211828" algn="l" defTabSz="242366" rtl="0" eaLnBrk="1" latinLnBrk="0" hangingPunct="1">
        <a:defRPr sz="954" kern="1200">
          <a:solidFill>
            <a:schemeClr val="tx1"/>
          </a:solidFill>
          <a:latin typeface="+mn-lt"/>
          <a:ea typeface="+mn-ea"/>
          <a:cs typeface="+mn-cs"/>
        </a:defRPr>
      </a:lvl6pPr>
      <a:lvl7pPr marL="1454195" algn="l" defTabSz="242366" rtl="0" eaLnBrk="1" latinLnBrk="0" hangingPunct="1">
        <a:defRPr sz="954" kern="1200">
          <a:solidFill>
            <a:schemeClr val="tx1"/>
          </a:solidFill>
          <a:latin typeface="+mn-lt"/>
          <a:ea typeface="+mn-ea"/>
          <a:cs typeface="+mn-cs"/>
        </a:defRPr>
      </a:lvl7pPr>
      <a:lvl8pPr marL="1696560" algn="l" defTabSz="242366" rtl="0" eaLnBrk="1" latinLnBrk="0" hangingPunct="1">
        <a:defRPr sz="954" kern="1200">
          <a:solidFill>
            <a:schemeClr val="tx1"/>
          </a:solidFill>
          <a:latin typeface="+mn-lt"/>
          <a:ea typeface="+mn-ea"/>
          <a:cs typeface="+mn-cs"/>
        </a:defRPr>
      </a:lvl8pPr>
      <a:lvl9pPr marL="1938926" algn="l" defTabSz="242366" rtl="0" eaLnBrk="1" latinLnBrk="0" hangingPunct="1">
        <a:defRPr sz="9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7469" userDrawn="1">
          <p15:clr>
            <a:srgbClr val="F26B43"/>
          </p15:clr>
        </p15:guide>
        <p15:guide id="3" pos="211" userDrawn="1">
          <p15:clr>
            <a:srgbClr val="F26B43"/>
          </p15:clr>
        </p15:guide>
        <p15:guide id="4" orient="horz" pos="411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09E16E6-7D6E-05DD-CB15-30771F6C7EFF}"/>
              </a:ext>
            </a:extLst>
          </p:cNvPr>
          <p:cNvGraphicFramePr>
            <a:graphicFrameLocks noChangeAspect="1"/>
          </p:cNvGraphicFramePr>
          <p:nvPr userDrawn="1">
            <p:custDataLst>
              <p:tags r:id="rId8"/>
            </p:custDataLst>
            <p:extLst>
              <p:ext uri="{D42A27DB-BD31-4B8C-83A1-F6EECF244321}">
                <p14:modId xmlns:p14="http://schemas.microsoft.com/office/powerpoint/2010/main" val="23852706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5" imgH="405" progId="TCLayout.ActiveDocument.1">
                  <p:embed/>
                </p:oleObj>
              </mc:Choice>
              <mc:Fallback>
                <p:oleObj name="think-cell Slide" r:id="rId9" imgW="405" imgH="405" progId="TCLayout.ActiveDocument.1">
                  <p:embed/>
                  <p:pic>
                    <p:nvPicPr>
                      <p:cNvPr id="2" name="think-cell data - do not delete" hidden="1">
                        <a:extLst>
                          <a:ext uri="{FF2B5EF4-FFF2-40B4-BE49-F238E27FC236}">
                            <a16:creationId xmlns:a16="http://schemas.microsoft.com/office/drawing/2014/main" id="{E09E16E6-7D6E-05DD-CB15-30771F6C7EFF}"/>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4D8DE3FE-7E99-2415-B3FA-64EF4306D3FF}"/>
              </a:ext>
            </a:extLst>
          </p:cNvPr>
          <p:cNvSpPr>
            <a:spLocks noGrp="1"/>
          </p:cNvSpPr>
          <p:nvPr>
            <p:ph type="sldNum" sz="quarter" idx="4"/>
          </p:nvPr>
        </p:nvSpPr>
        <p:spPr>
          <a:xfrm>
            <a:off x="10863173" y="6327776"/>
            <a:ext cx="993865" cy="196849"/>
          </a:xfrm>
          <a:prstGeom prst="rect">
            <a:avLst/>
          </a:prstGeom>
        </p:spPr>
        <p:txBody>
          <a:bodyPr vert="horz" lIns="0" tIns="0" rIns="0" bIns="0" rtlCol="0" anchor="b"/>
          <a:lstStyle>
            <a:lvl1pPr algn="r">
              <a:defRPr sz="1200">
                <a:solidFill>
                  <a:schemeClr val="bg1"/>
                </a:solidFill>
              </a:defRPr>
            </a:lvl1pPr>
          </a:lstStyle>
          <a:p>
            <a:fld id="{48F63A3B-78C7-47BE-AE5E-E10140E04643}" type="slidenum">
              <a:rPr lang="en-GB" smtClean="0"/>
              <a:pPr/>
              <a:t>‹#›</a:t>
            </a:fld>
            <a:endParaRPr lang="en-GB"/>
          </a:p>
        </p:txBody>
      </p:sp>
    </p:spTree>
    <p:extLst>
      <p:ext uri="{BB962C8B-B14F-4D97-AF65-F5344CB8AC3E}">
        <p14:creationId xmlns:p14="http://schemas.microsoft.com/office/powerpoint/2010/main" val="1470054219"/>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Lst>
  <p:hf hdr="0" ftr="0" dt="0"/>
  <p:txStyles>
    <p:title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p:titleStyle>
    <p:body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p:bodyStyle>
    <p:otherStyle>
      <a:defPPr>
        <a:defRPr lang="en-US"/>
      </a:defPPr>
      <a:lvl1pPr marL="0" algn="l" defTabSz="242366" rtl="0" eaLnBrk="1" latinLnBrk="0" hangingPunct="1">
        <a:defRPr sz="954" kern="1200">
          <a:solidFill>
            <a:schemeClr val="tx1"/>
          </a:solidFill>
          <a:latin typeface="+mn-lt"/>
          <a:ea typeface="+mn-ea"/>
          <a:cs typeface="+mn-cs"/>
        </a:defRPr>
      </a:lvl1pPr>
      <a:lvl2pPr marL="242366" algn="l" defTabSz="242366" rtl="0" eaLnBrk="1" latinLnBrk="0" hangingPunct="1">
        <a:defRPr sz="954" kern="1200">
          <a:solidFill>
            <a:schemeClr val="tx1"/>
          </a:solidFill>
          <a:latin typeface="+mn-lt"/>
          <a:ea typeface="+mn-ea"/>
          <a:cs typeface="+mn-cs"/>
        </a:defRPr>
      </a:lvl2pPr>
      <a:lvl3pPr marL="484733" algn="l" defTabSz="242366" rtl="0" eaLnBrk="1" latinLnBrk="0" hangingPunct="1">
        <a:defRPr sz="954" kern="1200">
          <a:solidFill>
            <a:schemeClr val="tx1"/>
          </a:solidFill>
          <a:latin typeface="+mn-lt"/>
          <a:ea typeface="+mn-ea"/>
          <a:cs typeface="+mn-cs"/>
        </a:defRPr>
      </a:lvl3pPr>
      <a:lvl4pPr marL="727098" algn="l" defTabSz="242366" rtl="0" eaLnBrk="1" latinLnBrk="0" hangingPunct="1">
        <a:defRPr sz="954" kern="1200">
          <a:solidFill>
            <a:schemeClr val="tx1"/>
          </a:solidFill>
          <a:latin typeface="+mn-lt"/>
          <a:ea typeface="+mn-ea"/>
          <a:cs typeface="+mn-cs"/>
        </a:defRPr>
      </a:lvl4pPr>
      <a:lvl5pPr marL="969464" algn="l" defTabSz="242366" rtl="0" eaLnBrk="1" latinLnBrk="0" hangingPunct="1">
        <a:defRPr sz="954" kern="1200">
          <a:solidFill>
            <a:schemeClr val="tx1"/>
          </a:solidFill>
          <a:latin typeface="+mn-lt"/>
          <a:ea typeface="+mn-ea"/>
          <a:cs typeface="+mn-cs"/>
        </a:defRPr>
      </a:lvl5pPr>
      <a:lvl6pPr marL="1211828" algn="l" defTabSz="242366" rtl="0" eaLnBrk="1" latinLnBrk="0" hangingPunct="1">
        <a:defRPr sz="954" kern="1200">
          <a:solidFill>
            <a:schemeClr val="tx1"/>
          </a:solidFill>
          <a:latin typeface="+mn-lt"/>
          <a:ea typeface="+mn-ea"/>
          <a:cs typeface="+mn-cs"/>
        </a:defRPr>
      </a:lvl6pPr>
      <a:lvl7pPr marL="1454195" algn="l" defTabSz="242366" rtl="0" eaLnBrk="1" latinLnBrk="0" hangingPunct="1">
        <a:defRPr sz="954" kern="1200">
          <a:solidFill>
            <a:schemeClr val="tx1"/>
          </a:solidFill>
          <a:latin typeface="+mn-lt"/>
          <a:ea typeface="+mn-ea"/>
          <a:cs typeface="+mn-cs"/>
        </a:defRPr>
      </a:lvl7pPr>
      <a:lvl8pPr marL="1696560" algn="l" defTabSz="242366" rtl="0" eaLnBrk="1" latinLnBrk="0" hangingPunct="1">
        <a:defRPr sz="954" kern="1200">
          <a:solidFill>
            <a:schemeClr val="tx1"/>
          </a:solidFill>
          <a:latin typeface="+mn-lt"/>
          <a:ea typeface="+mn-ea"/>
          <a:cs typeface="+mn-cs"/>
        </a:defRPr>
      </a:lvl8pPr>
      <a:lvl9pPr marL="1938926" algn="l" defTabSz="242366" rtl="0" eaLnBrk="1" latinLnBrk="0" hangingPunct="1">
        <a:defRPr sz="9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7469" userDrawn="1">
          <p15:clr>
            <a:srgbClr val="F26B43"/>
          </p15:clr>
        </p15:guide>
        <p15:guide id="3" pos="211" userDrawn="1">
          <p15:clr>
            <a:srgbClr val="F26B43"/>
          </p15:clr>
        </p15:guide>
        <p15:guide id="4" orient="horz" pos="411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7D8BC8-67A6-4FB9-382A-8BC6B0418276}"/>
              </a:ext>
            </a:extLst>
          </p:cNvPr>
          <p:cNvGraphicFramePr>
            <a:graphicFrameLocks noChangeAspect="1"/>
          </p:cNvGraphicFramePr>
          <p:nvPr userDrawn="1">
            <p:custDataLst>
              <p:tags r:id="rId8"/>
            </p:custDataLst>
            <p:extLst>
              <p:ext uri="{D42A27DB-BD31-4B8C-83A1-F6EECF244321}">
                <p14:modId xmlns:p14="http://schemas.microsoft.com/office/powerpoint/2010/main" val="34547186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5" imgH="405" progId="TCLayout.ActiveDocument.1">
                  <p:embed/>
                </p:oleObj>
              </mc:Choice>
              <mc:Fallback>
                <p:oleObj name="think-cell Slide" r:id="rId9" imgW="405" imgH="405" progId="TCLayout.ActiveDocument.1">
                  <p:embed/>
                  <p:pic>
                    <p:nvPicPr>
                      <p:cNvPr id="2" name="think-cell data - do not delete" hidden="1">
                        <a:extLst>
                          <a:ext uri="{FF2B5EF4-FFF2-40B4-BE49-F238E27FC236}">
                            <a16:creationId xmlns:a16="http://schemas.microsoft.com/office/drawing/2014/main" id="{B77D8BC8-67A6-4FB9-382A-8BC6B041827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4D8DE3FE-7E99-2415-B3FA-64EF4306D3FF}"/>
              </a:ext>
            </a:extLst>
          </p:cNvPr>
          <p:cNvSpPr>
            <a:spLocks noGrp="1"/>
          </p:cNvSpPr>
          <p:nvPr>
            <p:ph type="sldNum" sz="quarter" idx="4"/>
          </p:nvPr>
        </p:nvSpPr>
        <p:spPr>
          <a:xfrm>
            <a:off x="10863173" y="6327776"/>
            <a:ext cx="993865" cy="196849"/>
          </a:xfrm>
          <a:prstGeom prst="rect">
            <a:avLst/>
          </a:prstGeom>
        </p:spPr>
        <p:txBody>
          <a:bodyPr vert="horz" lIns="0" tIns="0" rIns="0" bIns="0" rtlCol="0" anchor="b"/>
          <a:lstStyle>
            <a:lvl1pPr algn="r">
              <a:defRPr sz="1200">
                <a:solidFill>
                  <a:schemeClr val="bg1"/>
                </a:solidFill>
              </a:defRPr>
            </a:lvl1pPr>
          </a:lstStyle>
          <a:p>
            <a:fld id="{48F63A3B-78C7-47BE-AE5E-E10140E04643}" type="slidenum">
              <a:rPr lang="en-GB" smtClean="0"/>
              <a:pPr/>
              <a:t>‹#›</a:t>
            </a:fld>
            <a:endParaRPr lang="en-GB"/>
          </a:p>
        </p:txBody>
      </p:sp>
    </p:spTree>
    <p:extLst>
      <p:ext uri="{BB962C8B-B14F-4D97-AF65-F5344CB8AC3E}">
        <p14:creationId xmlns:p14="http://schemas.microsoft.com/office/powerpoint/2010/main" val="263979608"/>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Lst>
  <p:hf hdr="0" ftr="0" dt="0"/>
  <p:txStyles>
    <p:title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p:titleStyle>
    <p:body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p:bodyStyle>
    <p:otherStyle>
      <a:defPPr>
        <a:defRPr lang="en-US"/>
      </a:defPPr>
      <a:lvl1pPr marL="0" algn="l" defTabSz="242366" rtl="0" eaLnBrk="1" latinLnBrk="0" hangingPunct="1">
        <a:defRPr sz="954" kern="1200">
          <a:solidFill>
            <a:schemeClr val="tx1"/>
          </a:solidFill>
          <a:latin typeface="+mn-lt"/>
          <a:ea typeface="+mn-ea"/>
          <a:cs typeface="+mn-cs"/>
        </a:defRPr>
      </a:lvl1pPr>
      <a:lvl2pPr marL="242366" algn="l" defTabSz="242366" rtl="0" eaLnBrk="1" latinLnBrk="0" hangingPunct="1">
        <a:defRPr sz="954" kern="1200">
          <a:solidFill>
            <a:schemeClr val="tx1"/>
          </a:solidFill>
          <a:latin typeface="+mn-lt"/>
          <a:ea typeface="+mn-ea"/>
          <a:cs typeface="+mn-cs"/>
        </a:defRPr>
      </a:lvl2pPr>
      <a:lvl3pPr marL="484733" algn="l" defTabSz="242366" rtl="0" eaLnBrk="1" latinLnBrk="0" hangingPunct="1">
        <a:defRPr sz="954" kern="1200">
          <a:solidFill>
            <a:schemeClr val="tx1"/>
          </a:solidFill>
          <a:latin typeface="+mn-lt"/>
          <a:ea typeface="+mn-ea"/>
          <a:cs typeface="+mn-cs"/>
        </a:defRPr>
      </a:lvl3pPr>
      <a:lvl4pPr marL="727098" algn="l" defTabSz="242366" rtl="0" eaLnBrk="1" latinLnBrk="0" hangingPunct="1">
        <a:defRPr sz="954" kern="1200">
          <a:solidFill>
            <a:schemeClr val="tx1"/>
          </a:solidFill>
          <a:latin typeface="+mn-lt"/>
          <a:ea typeface="+mn-ea"/>
          <a:cs typeface="+mn-cs"/>
        </a:defRPr>
      </a:lvl4pPr>
      <a:lvl5pPr marL="969464" algn="l" defTabSz="242366" rtl="0" eaLnBrk="1" latinLnBrk="0" hangingPunct="1">
        <a:defRPr sz="954" kern="1200">
          <a:solidFill>
            <a:schemeClr val="tx1"/>
          </a:solidFill>
          <a:latin typeface="+mn-lt"/>
          <a:ea typeface="+mn-ea"/>
          <a:cs typeface="+mn-cs"/>
        </a:defRPr>
      </a:lvl5pPr>
      <a:lvl6pPr marL="1211828" algn="l" defTabSz="242366" rtl="0" eaLnBrk="1" latinLnBrk="0" hangingPunct="1">
        <a:defRPr sz="954" kern="1200">
          <a:solidFill>
            <a:schemeClr val="tx1"/>
          </a:solidFill>
          <a:latin typeface="+mn-lt"/>
          <a:ea typeface="+mn-ea"/>
          <a:cs typeface="+mn-cs"/>
        </a:defRPr>
      </a:lvl6pPr>
      <a:lvl7pPr marL="1454195" algn="l" defTabSz="242366" rtl="0" eaLnBrk="1" latinLnBrk="0" hangingPunct="1">
        <a:defRPr sz="954" kern="1200">
          <a:solidFill>
            <a:schemeClr val="tx1"/>
          </a:solidFill>
          <a:latin typeface="+mn-lt"/>
          <a:ea typeface="+mn-ea"/>
          <a:cs typeface="+mn-cs"/>
        </a:defRPr>
      </a:lvl7pPr>
      <a:lvl8pPr marL="1696560" algn="l" defTabSz="242366" rtl="0" eaLnBrk="1" latinLnBrk="0" hangingPunct="1">
        <a:defRPr sz="954" kern="1200">
          <a:solidFill>
            <a:schemeClr val="tx1"/>
          </a:solidFill>
          <a:latin typeface="+mn-lt"/>
          <a:ea typeface="+mn-ea"/>
          <a:cs typeface="+mn-cs"/>
        </a:defRPr>
      </a:lvl8pPr>
      <a:lvl9pPr marL="1938926" algn="l" defTabSz="242366" rtl="0" eaLnBrk="1" latinLnBrk="0" hangingPunct="1">
        <a:defRPr sz="9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7469" userDrawn="1">
          <p15:clr>
            <a:srgbClr val="F26B43"/>
          </p15:clr>
        </p15:guide>
        <p15:guide id="3" pos="211" userDrawn="1">
          <p15:clr>
            <a:srgbClr val="F26B43"/>
          </p15:clr>
        </p15:guide>
        <p15:guide id="4" orient="horz" pos="411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19A0DE-7FD2-D8B5-B9D9-DAAF097A8FC9}"/>
              </a:ext>
            </a:extLst>
          </p:cNvPr>
          <p:cNvGraphicFramePr>
            <a:graphicFrameLocks/>
          </p:cNvGraphicFramePr>
          <p:nvPr userDrawn="1">
            <p:custDataLst>
              <p:tags r:id="rId41"/>
            </p:custDataLst>
            <p:extLst>
              <p:ext uri="{D42A27DB-BD31-4B8C-83A1-F6EECF244321}">
                <p14:modId xmlns:p14="http://schemas.microsoft.com/office/powerpoint/2010/main" val="21410648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05" imgH="405" progId="TCLayout.ActiveDocument.1">
                  <p:embed/>
                </p:oleObj>
              </mc:Choice>
              <mc:Fallback>
                <p:oleObj name="think-cell Slide" r:id="rId42" imgW="405" imgH="405" progId="TCLayout.ActiveDocument.1">
                  <p:embed/>
                  <p:pic>
                    <p:nvPicPr>
                      <p:cNvPr id="2" name="think-cell data - do not delete" hidden="1">
                        <a:extLst>
                          <a:ext uri="{FF2B5EF4-FFF2-40B4-BE49-F238E27FC236}">
                            <a16:creationId xmlns:a16="http://schemas.microsoft.com/office/drawing/2014/main" id="{EF19A0DE-7FD2-D8B5-B9D9-DAAF097A8FC9}"/>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11" name="Slide Number Placeholder 5">
            <a:extLst>
              <a:ext uri="{FF2B5EF4-FFF2-40B4-BE49-F238E27FC236}">
                <a16:creationId xmlns:a16="http://schemas.microsoft.com/office/drawing/2014/main" id="{3C1DC779-322A-48D6-8529-5EBAE0D92389}"/>
              </a:ext>
            </a:extLst>
          </p:cNvPr>
          <p:cNvSpPr>
            <a:spLocks noGrp="1"/>
          </p:cNvSpPr>
          <p:nvPr>
            <p:ph type="sldNum" sz="quarter" idx="4"/>
          </p:nvPr>
        </p:nvSpPr>
        <p:spPr>
          <a:xfrm>
            <a:off x="10863172" y="6327776"/>
            <a:ext cx="993865" cy="196849"/>
          </a:xfrm>
          <a:prstGeom prst="rect">
            <a:avLst/>
          </a:prstGeom>
        </p:spPr>
        <p:txBody>
          <a:bodyPr vert="horz" lIns="0" tIns="0" rIns="0" bIns="0" rtlCol="0" anchor="b"/>
          <a:lstStyle>
            <a:lvl1pPr algn="r">
              <a:defRPr sz="1200">
                <a:solidFill>
                  <a:srgbClr val="3A3192"/>
                </a:solidFill>
              </a:defRPr>
            </a:lvl1pPr>
          </a:lstStyle>
          <a:p>
            <a:fld id="{48F63A3B-78C7-47BE-AE5E-E10140E04643}" type="slidenum">
              <a:rPr lang="en-GB" smtClean="0"/>
              <a:pPr/>
              <a:t>‹#›</a:t>
            </a:fld>
            <a:endParaRPr lang="en-GB"/>
          </a:p>
        </p:txBody>
      </p:sp>
      <p:pic>
        <p:nvPicPr>
          <p:cNvPr id="7" name="Picture 6" descr="A close up of a logo&#10;&#10;AI-generated content may be incorrect.">
            <a:extLst>
              <a:ext uri="{FF2B5EF4-FFF2-40B4-BE49-F238E27FC236}">
                <a16:creationId xmlns:a16="http://schemas.microsoft.com/office/drawing/2014/main" id="{AB932C6F-523D-EBD7-12CF-AC294B738AAA}"/>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0863173" y="313023"/>
            <a:ext cx="993865" cy="439992"/>
          </a:xfrm>
          <a:prstGeom prst="rect">
            <a:avLst/>
          </a:prstGeom>
        </p:spPr>
      </p:pic>
    </p:spTree>
    <p:extLst>
      <p:ext uri="{BB962C8B-B14F-4D97-AF65-F5344CB8AC3E}">
        <p14:creationId xmlns:p14="http://schemas.microsoft.com/office/powerpoint/2010/main" val="2153964282"/>
      </p:ext>
    </p:extLst>
  </p:cSld>
  <p:clrMap bg1="lt1" tx1="dk1" bg2="lt2" tx2="dk2" accent1="accent1" accent2="accent2" accent3="accent3" accent4="accent4" accent5="accent5" accent6="accent6" hlink="hlink" folHlink="folHlink"/>
  <p:sldLayoutIdLst>
    <p:sldLayoutId id="2147483767" r:id="rId1"/>
    <p:sldLayoutId id="2147483809" r:id="rId2"/>
    <p:sldLayoutId id="2147483810" r:id="rId3"/>
    <p:sldLayoutId id="2147483811" r:id="rId4"/>
    <p:sldLayoutId id="2147483819" r:id="rId5"/>
    <p:sldLayoutId id="2147483820" r:id="rId6"/>
    <p:sldLayoutId id="2147483821" r:id="rId7"/>
    <p:sldLayoutId id="2147483813" r:id="rId8"/>
    <p:sldLayoutId id="2147483814" r:id="rId9"/>
    <p:sldLayoutId id="2147483801" r:id="rId10"/>
    <p:sldLayoutId id="2147483823" r:id="rId11"/>
    <p:sldLayoutId id="2147483815" r:id="rId12"/>
    <p:sldLayoutId id="2147483825" r:id="rId13"/>
    <p:sldLayoutId id="2147483826" r:id="rId14"/>
    <p:sldLayoutId id="2147483827" r:id="rId15"/>
    <p:sldLayoutId id="2147483824" r:id="rId16"/>
    <p:sldLayoutId id="2147483828" r:id="rId17"/>
    <p:sldLayoutId id="2147483794" r:id="rId18"/>
    <p:sldLayoutId id="2147483800" r:id="rId19"/>
    <p:sldLayoutId id="2147483817" r:id="rId20"/>
    <p:sldLayoutId id="2147483818" r:id="rId21"/>
    <p:sldLayoutId id="2147483816" r:id="rId22"/>
    <p:sldLayoutId id="2147483796" r:id="rId23"/>
    <p:sldLayoutId id="2147483785" r:id="rId24"/>
    <p:sldLayoutId id="2147483795" r:id="rId25"/>
    <p:sldLayoutId id="2147483799" r:id="rId26"/>
    <p:sldLayoutId id="2147483812" r:id="rId27"/>
    <p:sldLayoutId id="2147483768" r:id="rId28"/>
    <p:sldLayoutId id="2147483793" r:id="rId29"/>
    <p:sldLayoutId id="2147483797" r:id="rId30"/>
    <p:sldLayoutId id="2147484206" r:id="rId31"/>
    <p:sldLayoutId id="2147483917" r:id="rId32"/>
    <p:sldLayoutId id="2147484121" r:id="rId33"/>
    <p:sldLayoutId id="2147484122" r:id="rId34"/>
    <p:sldLayoutId id="2147484123" r:id="rId35"/>
    <p:sldLayoutId id="2147484149" r:id="rId36"/>
    <p:sldLayoutId id="2147484169" r:id="rId37"/>
    <p:sldLayoutId id="2147484178" r:id="rId38"/>
    <p:sldLayoutId id="2147484197" r:id="rId39"/>
  </p:sldLayoutIdLst>
  <p:hf hdr="0" ftr="0" dt="0"/>
  <p:txStyles>
    <p:title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p:titleStyle>
    <p:body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p:bodyStyle>
    <p:otherStyle>
      <a:defPPr>
        <a:defRPr lang="en-US"/>
      </a:defPPr>
      <a:lvl1pPr marL="0" algn="l" defTabSz="242366" rtl="0" eaLnBrk="1" latinLnBrk="0" hangingPunct="1">
        <a:defRPr sz="954" kern="1200">
          <a:solidFill>
            <a:schemeClr val="tx1"/>
          </a:solidFill>
          <a:latin typeface="+mn-lt"/>
          <a:ea typeface="+mn-ea"/>
          <a:cs typeface="+mn-cs"/>
        </a:defRPr>
      </a:lvl1pPr>
      <a:lvl2pPr marL="242366" algn="l" defTabSz="242366" rtl="0" eaLnBrk="1" latinLnBrk="0" hangingPunct="1">
        <a:defRPr sz="954" kern="1200">
          <a:solidFill>
            <a:schemeClr val="tx1"/>
          </a:solidFill>
          <a:latin typeface="+mn-lt"/>
          <a:ea typeface="+mn-ea"/>
          <a:cs typeface="+mn-cs"/>
        </a:defRPr>
      </a:lvl2pPr>
      <a:lvl3pPr marL="484733" algn="l" defTabSz="242366" rtl="0" eaLnBrk="1" latinLnBrk="0" hangingPunct="1">
        <a:defRPr sz="954" kern="1200">
          <a:solidFill>
            <a:schemeClr val="tx1"/>
          </a:solidFill>
          <a:latin typeface="+mn-lt"/>
          <a:ea typeface="+mn-ea"/>
          <a:cs typeface="+mn-cs"/>
        </a:defRPr>
      </a:lvl3pPr>
      <a:lvl4pPr marL="727098" algn="l" defTabSz="242366" rtl="0" eaLnBrk="1" latinLnBrk="0" hangingPunct="1">
        <a:defRPr sz="954" kern="1200">
          <a:solidFill>
            <a:schemeClr val="tx1"/>
          </a:solidFill>
          <a:latin typeface="+mn-lt"/>
          <a:ea typeface="+mn-ea"/>
          <a:cs typeface="+mn-cs"/>
        </a:defRPr>
      </a:lvl4pPr>
      <a:lvl5pPr marL="969464" algn="l" defTabSz="242366" rtl="0" eaLnBrk="1" latinLnBrk="0" hangingPunct="1">
        <a:defRPr sz="954" kern="1200">
          <a:solidFill>
            <a:schemeClr val="tx1"/>
          </a:solidFill>
          <a:latin typeface="+mn-lt"/>
          <a:ea typeface="+mn-ea"/>
          <a:cs typeface="+mn-cs"/>
        </a:defRPr>
      </a:lvl5pPr>
      <a:lvl6pPr marL="1211828" algn="l" defTabSz="242366" rtl="0" eaLnBrk="1" latinLnBrk="0" hangingPunct="1">
        <a:defRPr sz="954" kern="1200">
          <a:solidFill>
            <a:schemeClr val="tx1"/>
          </a:solidFill>
          <a:latin typeface="+mn-lt"/>
          <a:ea typeface="+mn-ea"/>
          <a:cs typeface="+mn-cs"/>
        </a:defRPr>
      </a:lvl6pPr>
      <a:lvl7pPr marL="1454195" algn="l" defTabSz="242366" rtl="0" eaLnBrk="1" latinLnBrk="0" hangingPunct="1">
        <a:defRPr sz="954" kern="1200">
          <a:solidFill>
            <a:schemeClr val="tx1"/>
          </a:solidFill>
          <a:latin typeface="+mn-lt"/>
          <a:ea typeface="+mn-ea"/>
          <a:cs typeface="+mn-cs"/>
        </a:defRPr>
      </a:lvl7pPr>
      <a:lvl8pPr marL="1696560" algn="l" defTabSz="242366" rtl="0" eaLnBrk="1" latinLnBrk="0" hangingPunct="1">
        <a:defRPr sz="954" kern="1200">
          <a:solidFill>
            <a:schemeClr val="tx1"/>
          </a:solidFill>
          <a:latin typeface="+mn-lt"/>
          <a:ea typeface="+mn-ea"/>
          <a:cs typeface="+mn-cs"/>
        </a:defRPr>
      </a:lvl8pPr>
      <a:lvl9pPr marL="1938926" algn="l" defTabSz="242366" rtl="0" eaLnBrk="1" latinLnBrk="0" hangingPunct="1">
        <a:defRPr sz="9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F26B43"/>
          </p15:clr>
        </p15:guide>
        <p15:guide id="2" pos="7469" userDrawn="1">
          <p15:clr>
            <a:srgbClr val="F26B43"/>
          </p15:clr>
        </p15:guide>
        <p15:guide id="3" pos="211" userDrawn="1">
          <p15:clr>
            <a:srgbClr val="F26B43"/>
          </p15:clr>
        </p15:guide>
        <p15:guide id="4" orient="horz" pos="411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99EE931-FC0B-DBA9-1B44-2232137E1CBE}"/>
              </a:ext>
            </a:extLst>
          </p:cNvPr>
          <p:cNvGraphicFramePr>
            <a:graphicFrameLocks/>
          </p:cNvGraphicFramePr>
          <p:nvPr userDrawn="1">
            <p:custDataLst>
              <p:tags r:id="rId5"/>
            </p:custDataLst>
            <p:extLst>
              <p:ext uri="{D42A27DB-BD31-4B8C-83A1-F6EECF244321}">
                <p14:modId xmlns:p14="http://schemas.microsoft.com/office/powerpoint/2010/main" val="7502778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5" imgH="405" progId="TCLayout.ActiveDocument.1">
                  <p:embed/>
                </p:oleObj>
              </mc:Choice>
              <mc:Fallback>
                <p:oleObj name="think-cell Slide" r:id="rId6" imgW="405" imgH="405" progId="TCLayout.ActiveDocument.1">
                  <p:embed/>
                  <p:pic>
                    <p:nvPicPr>
                      <p:cNvPr id="2" name="think-cell data - do not delete" hidden="1">
                        <a:extLst>
                          <a:ext uri="{FF2B5EF4-FFF2-40B4-BE49-F238E27FC236}">
                            <a16:creationId xmlns:a16="http://schemas.microsoft.com/office/drawing/2014/main" id="{399EE931-FC0B-DBA9-1B44-2232137E1CB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 name="Slide Number Placeholder 5">
            <a:extLst>
              <a:ext uri="{FF2B5EF4-FFF2-40B4-BE49-F238E27FC236}">
                <a16:creationId xmlns:a16="http://schemas.microsoft.com/office/drawing/2014/main" id="{3C1DC779-322A-48D6-8529-5EBAE0D92389}"/>
              </a:ext>
            </a:extLst>
          </p:cNvPr>
          <p:cNvSpPr>
            <a:spLocks noGrp="1"/>
          </p:cNvSpPr>
          <p:nvPr>
            <p:ph type="sldNum" sz="quarter" idx="4"/>
          </p:nvPr>
        </p:nvSpPr>
        <p:spPr>
          <a:xfrm>
            <a:off x="10863172" y="6327776"/>
            <a:ext cx="993865" cy="196849"/>
          </a:xfrm>
          <a:prstGeom prst="rect">
            <a:avLst/>
          </a:prstGeom>
        </p:spPr>
        <p:txBody>
          <a:bodyPr vert="horz" lIns="0" tIns="0" rIns="0" bIns="0" rtlCol="0" anchor="b"/>
          <a:lstStyle>
            <a:lvl1pPr algn="r">
              <a:defRPr sz="1200">
                <a:solidFill>
                  <a:srgbClr val="3A3192"/>
                </a:solidFill>
              </a:defRPr>
            </a:lvl1pPr>
          </a:lstStyle>
          <a:p>
            <a:fld id="{48F63A3B-78C7-47BE-AE5E-E10140E04643}" type="slidenum">
              <a:rPr lang="en-GB" smtClean="0"/>
              <a:pPr/>
              <a:t>‹#›</a:t>
            </a:fld>
            <a:endParaRPr lang="en-GB"/>
          </a:p>
        </p:txBody>
      </p:sp>
      <p:pic>
        <p:nvPicPr>
          <p:cNvPr id="7" name="Picture 6" descr="A close up of a logo&#10;&#10;AI-generated content may be incorrect.">
            <a:extLst>
              <a:ext uri="{FF2B5EF4-FFF2-40B4-BE49-F238E27FC236}">
                <a16:creationId xmlns:a16="http://schemas.microsoft.com/office/drawing/2014/main" id="{AB932C6F-523D-EBD7-12CF-AC294B738AA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863173" y="313023"/>
            <a:ext cx="993865" cy="439992"/>
          </a:xfrm>
          <a:prstGeom prst="rect">
            <a:avLst/>
          </a:prstGeom>
        </p:spPr>
      </p:pic>
    </p:spTree>
    <p:extLst>
      <p:ext uri="{BB962C8B-B14F-4D97-AF65-F5344CB8AC3E}">
        <p14:creationId xmlns:p14="http://schemas.microsoft.com/office/powerpoint/2010/main" val="400371318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822" r:id="rId3"/>
  </p:sldLayoutIdLst>
  <p:hf hdr="0" ftr="0" dt="0"/>
  <p:txStyles>
    <p:title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p:titleStyle>
    <p:body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p:bodyStyle>
    <p:otherStyle>
      <a:defPPr>
        <a:defRPr lang="en-US"/>
      </a:defPPr>
      <a:lvl1pPr marL="0" algn="l" defTabSz="242366" rtl="0" eaLnBrk="1" latinLnBrk="0" hangingPunct="1">
        <a:defRPr sz="954" kern="1200">
          <a:solidFill>
            <a:schemeClr val="tx1"/>
          </a:solidFill>
          <a:latin typeface="+mn-lt"/>
          <a:ea typeface="+mn-ea"/>
          <a:cs typeface="+mn-cs"/>
        </a:defRPr>
      </a:lvl1pPr>
      <a:lvl2pPr marL="242366" algn="l" defTabSz="242366" rtl="0" eaLnBrk="1" latinLnBrk="0" hangingPunct="1">
        <a:defRPr sz="954" kern="1200">
          <a:solidFill>
            <a:schemeClr val="tx1"/>
          </a:solidFill>
          <a:latin typeface="+mn-lt"/>
          <a:ea typeface="+mn-ea"/>
          <a:cs typeface="+mn-cs"/>
        </a:defRPr>
      </a:lvl2pPr>
      <a:lvl3pPr marL="484733" algn="l" defTabSz="242366" rtl="0" eaLnBrk="1" latinLnBrk="0" hangingPunct="1">
        <a:defRPr sz="954" kern="1200">
          <a:solidFill>
            <a:schemeClr val="tx1"/>
          </a:solidFill>
          <a:latin typeface="+mn-lt"/>
          <a:ea typeface="+mn-ea"/>
          <a:cs typeface="+mn-cs"/>
        </a:defRPr>
      </a:lvl3pPr>
      <a:lvl4pPr marL="727098" algn="l" defTabSz="242366" rtl="0" eaLnBrk="1" latinLnBrk="0" hangingPunct="1">
        <a:defRPr sz="954" kern="1200">
          <a:solidFill>
            <a:schemeClr val="tx1"/>
          </a:solidFill>
          <a:latin typeface="+mn-lt"/>
          <a:ea typeface="+mn-ea"/>
          <a:cs typeface="+mn-cs"/>
        </a:defRPr>
      </a:lvl4pPr>
      <a:lvl5pPr marL="969464" algn="l" defTabSz="242366" rtl="0" eaLnBrk="1" latinLnBrk="0" hangingPunct="1">
        <a:defRPr sz="954" kern="1200">
          <a:solidFill>
            <a:schemeClr val="tx1"/>
          </a:solidFill>
          <a:latin typeface="+mn-lt"/>
          <a:ea typeface="+mn-ea"/>
          <a:cs typeface="+mn-cs"/>
        </a:defRPr>
      </a:lvl5pPr>
      <a:lvl6pPr marL="1211828" algn="l" defTabSz="242366" rtl="0" eaLnBrk="1" latinLnBrk="0" hangingPunct="1">
        <a:defRPr sz="954" kern="1200">
          <a:solidFill>
            <a:schemeClr val="tx1"/>
          </a:solidFill>
          <a:latin typeface="+mn-lt"/>
          <a:ea typeface="+mn-ea"/>
          <a:cs typeface="+mn-cs"/>
        </a:defRPr>
      </a:lvl6pPr>
      <a:lvl7pPr marL="1454195" algn="l" defTabSz="242366" rtl="0" eaLnBrk="1" latinLnBrk="0" hangingPunct="1">
        <a:defRPr sz="954" kern="1200">
          <a:solidFill>
            <a:schemeClr val="tx1"/>
          </a:solidFill>
          <a:latin typeface="+mn-lt"/>
          <a:ea typeface="+mn-ea"/>
          <a:cs typeface="+mn-cs"/>
        </a:defRPr>
      </a:lvl7pPr>
      <a:lvl8pPr marL="1696560" algn="l" defTabSz="242366" rtl="0" eaLnBrk="1" latinLnBrk="0" hangingPunct="1">
        <a:defRPr sz="954" kern="1200">
          <a:solidFill>
            <a:schemeClr val="tx1"/>
          </a:solidFill>
          <a:latin typeface="+mn-lt"/>
          <a:ea typeface="+mn-ea"/>
          <a:cs typeface="+mn-cs"/>
        </a:defRPr>
      </a:lvl8pPr>
      <a:lvl9pPr marL="1938926" algn="l" defTabSz="242366" rtl="0" eaLnBrk="1" latinLnBrk="0" hangingPunct="1">
        <a:defRPr sz="95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7469">
          <p15:clr>
            <a:srgbClr val="F26B43"/>
          </p15:clr>
        </p15:guide>
        <p15:guide id="3" pos="211">
          <p15:clr>
            <a:srgbClr val="F26B43"/>
          </p15:clr>
        </p15:guide>
        <p15:guide id="4" orient="horz" pos="411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55.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5.xml"/><Relationship Id="rId1" Type="http://schemas.openxmlformats.org/officeDocument/2006/relationships/tags" Target="../tags/tag1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7.png"/><Relationship Id="rId7" Type="http://schemas.openxmlformats.org/officeDocument/2006/relationships/diagramLayout" Target="../diagrams/layout1.xml"/><Relationship Id="rId2" Type="http://schemas.openxmlformats.org/officeDocument/2006/relationships/notesSlide" Target="../notesSlides/notesSlide12.xml"/><Relationship Id="rId1" Type="http://schemas.openxmlformats.org/officeDocument/2006/relationships/slideLayout" Target="../slideLayouts/slideLayout55.xml"/><Relationship Id="rId6" Type="http://schemas.openxmlformats.org/officeDocument/2006/relationships/diagramData" Target="../diagrams/data1.xml"/><Relationship Id="rId5" Type="http://schemas.openxmlformats.org/officeDocument/2006/relationships/image" Target="../media/image38.png"/><Relationship Id="rId10" Type="http://schemas.microsoft.com/office/2007/relationships/diagramDrawing" Target="../diagrams/drawing1.xml"/><Relationship Id="rId4" Type="http://schemas.openxmlformats.org/officeDocument/2006/relationships/image" Target="../media/image36.jpeg"/><Relationship Id="rId9" Type="http://schemas.openxmlformats.org/officeDocument/2006/relationships/diagramColors" Target="../diagrams/colors1.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6.xml"/><Relationship Id="rId1" Type="http://schemas.openxmlformats.org/officeDocument/2006/relationships/tags" Target="../tags/tag12.xml"/><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5.xml"/><Relationship Id="rId1" Type="http://schemas.openxmlformats.org/officeDocument/2006/relationships/tags" Target="../tags/tag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13" Type="http://schemas.microsoft.com/office/2007/relationships/diagramDrawing" Target="../diagrams/drawing2.xml"/><Relationship Id="rId3" Type="http://schemas.openxmlformats.org/officeDocument/2006/relationships/notesSlide" Target="../notesSlides/notesSlide13.xml"/><Relationship Id="rId7" Type="http://schemas.openxmlformats.org/officeDocument/2006/relationships/image" Target="../media/image41.png"/><Relationship Id="rId12" Type="http://schemas.openxmlformats.org/officeDocument/2006/relationships/diagramColors" Target="../diagrams/colors2.xml"/><Relationship Id="rId2" Type="http://schemas.openxmlformats.org/officeDocument/2006/relationships/slideLayout" Target="../slideLayouts/slideLayout55.xml"/><Relationship Id="rId1" Type="http://schemas.openxmlformats.org/officeDocument/2006/relationships/tags" Target="../tags/tag14.xml"/><Relationship Id="rId6" Type="http://schemas.openxmlformats.org/officeDocument/2006/relationships/image" Target="../media/image39.png"/><Relationship Id="rId11" Type="http://schemas.openxmlformats.org/officeDocument/2006/relationships/diagramQuickStyle" Target="../diagrams/quickStyle2.xml"/><Relationship Id="rId5" Type="http://schemas.openxmlformats.org/officeDocument/2006/relationships/image" Target="../media/image1.emf"/><Relationship Id="rId10" Type="http://schemas.openxmlformats.org/officeDocument/2006/relationships/diagramLayout" Target="../diagrams/layout2.xml"/><Relationship Id="rId4" Type="http://schemas.openxmlformats.org/officeDocument/2006/relationships/oleObject" Target="../embeddings/oleObject13.bin"/><Relationship Id="rId9" Type="http://schemas.openxmlformats.org/officeDocument/2006/relationships/diagramData" Target="../diagrams/data2.xml"/><Relationship Id="rId1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6.xml"/><Relationship Id="rId1" Type="http://schemas.openxmlformats.org/officeDocument/2006/relationships/tags" Target="../tags/tag15.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5.xml"/><Relationship Id="rId1" Type="http://schemas.openxmlformats.org/officeDocument/2006/relationships/tags" Target="../tags/tag16.xml"/><Relationship Id="rId5" Type="http://schemas.openxmlformats.org/officeDocument/2006/relationships/image" Target="../media/image43.pn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diagramColors" Target="../diagrams/colors3.xml"/><Relationship Id="rId3" Type="http://schemas.openxmlformats.org/officeDocument/2006/relationships/notesSlide" Target="../notesSlides/notesSlide14.xml"/><Relationship Id="rId7" Type="http://schemas.openxmlformats.org/officeDocument/2006/relationships/image" Target="../media/image45.png"/><Relationship Id="rId12" Type="http://schemas.openxmlformats.org/officeDocument/2006/relationships/diagramQuickStyle" Target="../diagrams/quickStyle3.xml"/><Relationship Id="rId2" Type="http://schemas.openxmlformats.org/officeDocument/2006/relationships/slideLayout" Target="../slideLayouts/slideLayout55.xml"/><Relationship Id="rId1" Type="http://schemas.openxmlformats.org/officeDocument/2006/relationships/tags" Target="../tags/tag17.xml"/><Relationship Id="rId6" Type="http://schemas.openxmlformats.org/officeDocument/2006/relationships/image" Target="../media/image44.png"/><Relationship Id="rId11" Type="http://schemas.openxmlformats.org/officeDocument/2006/relationships/diagramLayout" Target="../diagrams/layout3.xml"/><Relationship Id="rId5" Type="http://schemas.openxmlformats.org/officeDocument/2006/relationships/image" Target="../media/image1.emf"/><Relationship Id="rId15" Type="http://schemas.openxmlformats.org/officeDocument/2006/relationships/image" Target="../media/image47.png"/><Relationship Id="rId10" Type="http://schemas.openxmlformats.org/officeDocument/2006/relationships/diagramData" Target="../diagrams/data3.xml"/><Relationship Id="rId4" Type="http://schemas.openxmlformats.org/officeDocument/2006/relationships/oleObject" Target="../embeddings/oleObject14.bin"/><Relationship Id="rId9" Type="http://schemas.openxmlformats.org/officeDocument/2006/relationships/image" Target="../media/image43.png"/><Relationship Id="rId14" Type="http://schemas.microsoft.com/office/2007/relationships/diagramDrawing" Target="../diagrams/drawing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6.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55.xml"/><Relationship Id="rId1" Type="http://schemas.openxmlformats.org/officeDocument/2006/relationships/tags" Target="../tags/tag19.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8" Type="http://schemas.openxmlformats.org/officeDocument/2006/relationships/image" Target="../media/image49.png"/><Relationship Id="rId13" Type="http://schemas.microsoft.com/office/2007/relationships/diagramDrawing" Target="../diagrams/drawing4.xml"/><Relationship Id="rId3" Type="http://schemas.openxmlformats.org/officeDocument/2006/relationships/notesSlide" Target="../notesSlides/notesSlide16.xml"/><Relationship Id="rId7" Type="http://schemas.openxmlformats.org/officeDocument/2006/relationships/image" Target="../media/image50.png"/><Relationship Id="rId12" Type="http://schemas.openxmlformats.org/officeDocument/2006/relationships/diagramColors" Target="../diagrams/colors4.xml"/><Relationship Id="rId2" Type="http://schemas.openxmlformats.org/officeDocument/2006/relationships/slideLayout" Target="../slideLayouts/slideLayout55.xml"/><Relationship Id="rId1" Type="http://schemas.openxmlformats.org/officeDocument/2006/relationships/tags" Target="../tags/tag20.xml"/><Relationship Id="rId6" Type="http://schemas.openxmlformats.org/officeDocument/2006/relationships/image" Target="../media/image48.png"/><Relationship Id="rId11" Type="http://schemas.openxmlformats.org/officeDocument/2006/relationships/diagramQuickStyle" Target="../diagrams/quickStyle4.xml"/><Relationship Id="rId5" Type="http://schemas.openxmlformats.org/officeDocument/2006/relationships/image" Target="../media/image1.emf"/><Relationship Id="rId10" Type="http://schemas.openxmlformats.org/officeDocument/2006/relationships/diagramLayout" Target="../diagrams/layout4.xml"/><Relationship Id="rId4" Type="http://schemas.openxmlformats.org/officeDocument/2006/relationships/oleObject" Target="../embeddings/oleObject15.bin"/><Relationship Id="rId9" Type="http://schemas.openxmlformats.org/officeDocument/2006/relationships/diagramData" Target="../diagrams/data4.xml"/><Relationship Id="rId1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6.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5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5.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55.xml"/><Relationship Id="rId5" Type="http://schemas.openxmlformats.org/officeDocument/2006/relationships/image" Target="../media/image3.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93.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5.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55.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55.xml"/><Relationship Id="rId1" Type="http://schemas.openxmlformats.org/officeDocument/2006/relationships/tags" Target="../tags/tag23.xml"/><Relationship Id="rId5" Type="http://schemas.openxmlformats.org/officeDocument/2006/relationships/image" Target="../media/image55.png"/><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notesSlide" Target="../notesSlides/notesSlide27.xml"/><Relationship Id="rId7" Type="http://schemas.openxmlformats.org/officeDocument/2006/relationships/diagramLayout" Target="../diagrams/layout7.xml"/><Relationship Id="rId2" Type="http://schemas.openxmlformats.org/officeDocument/2006/relationships/slideLayout" Target="../slideLayouts/slideLayout55.xml"/><Relationship Id="rId1" Type="http://schemas.openxmlformats.org/officeDocument/2006/relationships/tags" Target="../tags/tag24.xml"/><Relationship Id="rId6" Type="http://schemas.openxmlformats.org/officeDocument/2006/relationships/diagramData" Target="../diagrams/data7.xml"/><Relationship Id="rId11" Type="http://schemas.openxmlformats.org/officeDocument/2006/relationships/image" Target="../media/image56.png"/><Relationship Id="rId5" Type="http://schemas.openxmlformats.org/officeDocument/2006/relationships/image" Target="../media/image1.emf"/><Relationship Id="rId10" Type="http://schemas.microsoft.com/office/2007/relationships/diagramDrawing" Target="../diagrams/drawing7.xml"/><Relationship Id="rId4" Type="http://schemas.openxmlformats.org/officeDocument/2006/relationships/oleObject" Target="../embeddings/oleObject15.bin"/><Relationship Id="rId9" Type="http://schemas.openxmlformats.org/officeDocument/2006/relationships/diagramColors" Target="../diagrams/colors7.xml"/></Relationships>
</file>

<file path=ppt/slides/_rels/slide39.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notesSlide" Target="../notesSlides/notesSlide28.xml"/><Relationship Id="rId7" Type="http://schemas.openxmlformats.org/officeDocument/2006/relationships/diagramLayout" Target="../diagrams/layout8.xml"/><Relationship Id="rId2" Type="http://schemas.openxmlformats.org/officeDocument/2006/relationships/slideLayout" Target="../slideLayouts/slideLayout55.xml"/><Relationship Id="rId1" Type="http://schemas.openxmlformats.org/officeDocument/2006/relationships/tags" Target="../tags/tag25.xml"/><Relationship Id="rId6" Type="http://schemas.openxmlformats.org/officeDocument/2006/relationships/diagramData" Target="../diagrams/data8.xml"/><Relationship Id="rId11" Type="http://schemas.openxmlformats.org/officeDocument/2006/relationships/image" Target="../media/image57.png"/><Relationship Id="rId5" Type="http://schemas.openxmlformats.org/officeDocument/2006/relationships/image" Target="../media/image1.emf"/><Relationship Id="rId10" Type="http://schemas.microsoft.com/office/2007/relationships/diagramDrawing" Target="../diagrams/drawing8.xml"/><Relationship Id="rId4" Type="http://schemas.openxmlformats.org/officeDocument/2006/relationships/oleObject" Target="../embeddings/oleObject15.bin"/><Relationship Id="rId9" Type="http://schemas.openxmlformats.org/officeDocument/2006/relationships/diagramColors" Target="../diagrams/colors8.xml"/></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16.emf"/><Relationship Id="rId3" Type="http://schemas.openxmlformats.org/officeDocument/2006/relationships/notesSlide" Target="../notesSlides/notesSlide4.xml"/><Relationship Id="rId7" Type="http://schemas.openxmlformats.org/officeDocument/2006/relationships/image" Target="../media/image10.png"/><Relationship Id="rId12" Type="http://schemas.openxmlformats.org/officeDocument/2006/relationships/image" Target="../media/image15.emf"/><Relationship Id="rId2" Type="http://schemas.openxmlformats.org/officeDocument/2006/relationships/slideLayout" Target="../slideLayouts/slideLayout57.xml"/><Relationship Id="rId1" Type="http://schemas.openxmlformats.org/officeDocument/2006/relationships/tags" Target="../tags/tag8.xml"/><Relationship Id="rId6" Type="http://schemas.openxmlformats.org/officeDocument/2006/relationships/image" Target="../media/image9.emf"/><Relationship Id="rId11" Type="http://schemas.openxmlformats.org/officeDocument/2006/relationships/image" Target="../media/image14.png"/><Relationship Id="rId5" Type="http://schemas.openxmlformats.org/officeDocument/2006/relationships/image" Target="../media/image1.emf"/><Relationship Id="rId15" Type="http://schemas.openxmlformats.org/officeDocument/2006/relationships/image" Target="../media/image18.png"/><Relationship Id="rId10" Type="http://schemas.openxmlformats.org/officeDocument/2006/relationships/image" Target="../media/image13.emf"/><Relationship Id="rId4" Type="http://schemas.openxmlformats.org/officeDocument/2006/relationships/oleObject" Target="../embeddings/oleObject8.bin"/><Relationship Id="rId9" Type="http://schemas.openxmlformats.org/officeDocument/2006/relationships/image" Target="../media/image12.emf"/><Relationship Id="rId14" Type="http://schemas.openxmlformats.org/officeDocument/2006/relationships/image" Target="../media/image17.emf"/></Relationships>
</file>

<file path=ppt/slides/_rels/slide40.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notesSlide" Target="../notesSlides/notesSlide29.xml"/><Relationship Id="rId7" Type="http://schemas.openxmlformats.org/officeDocument/2006/relationships/diagramLayout" Target="../diagrams/layout9.xml"/><Relationship Id="rId2" Type="http://schemas.openxmlformats.org/officeDocument/2006/relationships/slideLayout" Target="../slideLayouts/slideLayout55.xml"/><Relationship Id="rId1" Type="http://schemas.openxmlformats.org/officeDocument/2006/relationships/tags" Target="../tags/tag26.xml"/><Relationship Id="rId6" Type="http://schemas.openxmlformats.org/officeDocument/2006/relationships/diagramData" Target="../diagrams/data9.xml"/><Relationship Id="rId11" Type="http://schemas.openxmlformats.org/officeDocument/2006/relationships/image" Target="../media/image58.png"/><Relationship Id="rId5" Type="http://schemas.openxmlformats.org/officeDocument/2006/relationships/image" Target="../media/image1.emf"/><Relationship Id="rId10" Type="http://schemas.microsoft.com/office/2007/relationships/diagramDrawing" Target="../diagrams/drawing9.xml"/><Relationship Id="rId4" Type="http://schemas.openxmlformats.org/officeDocument/2006/relationships/oleObject" Target="../embeddings/oleObject15.bin"/><Relationship Id="rId9" Type="http://schemas.openxmlformats.org/officeDocument/2006/relationships/diagramColors" Target="../diagrams/colors9.xml"/></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notesSlide" Target="../notesSlides/notesSlide30.xml"/><Relationship Id="rId7" Type="http://schemas.openxmlformats.org/officeDocument/2006/relationships/diagramData" Target="../diagrams/data10.xml"/><Relationship Id="rId12" Type="http://schemas.openxmlformats.org/officeDocument/2006/relationships/image" Target="../media/image59.png"/><Relationship Id="rId2" Type="http://schemas.openxmlformats.org/officeDocument/2006/relationships/slideLayout" Target="../slideLayouts/slideLayout55.xml"/><Relationship Id="rId1" Type="http://schemas.openxmlformats.org/officeDocument/2006/relationships/tags" Target="../tags/tag27.xml"/><Relationship Id="rId6" Type="http://schemas.openxmlformats.org/officeDocument/2006/relationships/image" Target="../media/image1.emf"/><Relationship Id="rId11" Type="http://schemas.microsoft.com/office/2007/relationships/diagramDrawing" Target="../diagrams/drawing10.xml"/><Relationship Id="rId5" Type="http://schemas.openxmlformats.org/officeDocument/2006/relationships/oleObject" Target="../embeddings/oleObject15.bin"/><Relationship Id="rId10" Type="http://schemas.openxmlformats.org/officeDocument/2006/relationships/diagramColors" Target="../diagrams/colors10.xml"/><Relationship Id="rId4" Type="http://schemas.microsoft.com/office/2018/10/relationships/comments" Target="../comments/modernComment_7FFE65D8_6C984BC.xml"/><Relationship Id="rId9" Type="http://schemas.openxmlformats.org/officeDocument/2006/relationships/diagramQuickStyle" Target="../diagrams/quickStyle10.xml"/></Relationships>
</file>

<file path=ppt/slides/_rels/slide4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notesSlide" Target="../notesSlides/notesSlide31.xml"/><Relationship Id="rId7" Type="http://schemas.openxmlformats.org/officeDocument/2006/relationships/diagramLayout" Target="../diagrams/layout11.xml"/><Relationship Id="rId2" Type="http://schemas.openxmlformats.org/officeDocument/2006/relationships/slideLayout" Target="../slideLayouts/slideLayout55.xml"/><Relationship Id="rId1" Type="http://schemas.openxmlformats.org/officeDocument/2006/relationships/tags" Target="../tags/tag28.xml"/><Relationship Id="rId6" Type="http://schemas.openxmlformats.org/officeDocument/2006/relationships/diagramData" Target="../diagrams/data11.xml"/><Relationship Id="rId11" Type="http://schemas.openxmlformats.org/officeDocument/2006/relationships/image" Target="../media/image60.png"/><Relationship Id="rId5" Type="http://schemas.openxmlformats.org/officeDocument/2006/relationships/image" Target="../media/image1.emf"/><Relationship Id="rId10" Type="http://schemas.microsoft.com/office/2007/relationships/diagramDrawing" Target="../diagrams/drawing11.xml"/><Relationship Id="rId4" Type="http://schemas.openxmlformats.org/officeDocument/2006/relationships/oleObject" Target="../embeddings/oleObject15.bin"/><Relationship Id="rId9" Type="http://schemas.openxmlformats.org/officeDocument/2006/relationships/diagramColors" Target="../diagrams/colors11.xml"/></Relationships>
</file>

<file path=ppt/slides/_rels/slide43.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notesSlide" Target="../notesSlides/notesSlide32.xml"/><Relationship Id="rId7" Type="http://schemas.openxmlformats.org/officeDocument/2006/relationships/diagramLayout" Target="../diagrams/layout12.xml"/><Relationship Id="rId2" Type="http://schemas.openxmlformats.org/officeDocument/2006/relationships/slideLayout" Target="../slideLayouts/slideLayout55.xml"/><Relationship Id="rId1" Type="http://schemas.openxmlformats.org/officeDocument/2006/relationships/tags" Target="../tags/tag29.xml"/><Relationship Id="rId6" Type="http://schemas.openxmlformats.org/officeDocument/2006/relationships/diagramData" Target="../diagrams/data12.xml"/><Relationship Id="rId11" Type="http://schemas.openxmlformats.org/officeDocument/2006/relationships/image" Target="../media/image61.png"/><Relationship Id="rId5" Type="http://schemas.openxmlformats.org/officeDocument/2006/relationships/image" Target="../media/image1.emf"/><Relationship Id="rId10" Type="http://schemas.microsoft.com/office/2007/relationships/diagramDrawing" Target="../diagrams/drawing12.xml"/><Relationship Id="rId4" Type="http://schemas.openxmlformats.org/officeDocument/2006/relationships/oleObject" Target="../embeddings/oleObject18.bin"/><Relationship Id="rId9" Type="http://schemas.openxmlformats.org/officeDocument/2006/relationships/diagramColors" Target="../diagrams/colors12.xml"/></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notesSlide" Target="../notesSlides/notesSlide33.xml"/><Relationship Id="rId7" Type="http://schemas.openxmlformats.org/officeDocument/2006/relationships/diagramLayout" Target="../diagrams/layout13.xml"/><Relationship Id="rId2" Type="http://schemas.openxmlformats.org/officeDocument/2006/relationships/slideLayout" Target="../slideLayouts/slideLayout55.xml"/><Relationship Id="rId1" Type="http://schemas.openxmlformats.org/officeDocument/2006/relationships/tags" Target="../tags/tag30.xml"/><Relationship Id="rId6" Type="http://schemas.openxmlformats.org/officeDocument/2006/relationships/diagramData" Target="../diagrams/data13.xml"/><Relationship Id="rId11" Type="http://schemas.openxmlformats.org/officeDocument/2006/relationships/image" Target="../media/image62.png"/><Relationship Id="rId5" Type="http://schemas.openxmlformats.org/officeDocument/2006/relationships/image" Target="../media/image1.emf"/><Relationship Id="rId10" Type="http://schemas.microsoft.com/office/2007/relationships/diagramDrawing" Target="../diagrams/drawing13.xml"/><Relationship Id="rId4" Type="http://schemas.openxmlformats.org/officeDocument/2006/relationships/oleObject" Target="../embeddings/oleObject15.bin"/><Relationship Id="rId9" Type="http://schemas.openxmlformats.org/officeDocument/2006/relationships/diagramColors" Target="../diagrams/colors13.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notesSlide" Target="../notesSlides/notesSlide34.xml"/><Relationship Id="rId7" Type="http://schemas.openxmlformats.org/officeDocument/2006/relationships/diagramLayout" Target="../diagrams/layout14.xml"/><Relationship Id="rId2" Type="http://schemas.openxmlformats.org/officeDocument/2006/relationships/slideLayout" Target="../slideLayouts/slideLayout55.xml"/><Relationship Id="rId1" Type="http://schemas.openxmlformats.org/officeDocument/2006/relationships/tags" Target="../tags/tag31.xml"/><Relationship Id="rId6" Type="http://schemas.openxmlformats.org/officeDocument/2006/relationships/diagramData" Target="../diagrams/data14.xml"/><Relationship Id="rId11" Type="http://schemas.openxmlformats.org/officeDocument/2006/relationships/image" Target="../media/image63.png"/><Relationship Id="rId5" Type="http://schemas.openxmlformats.org/officeDocument/2006/relationships/image" Target="../media/image1.emf"/><Relationship Id="rId10" Type="http://schemas.microsoft.com/office/2007/relationships/diagramDrawing" Target="../diagrams/drawing14.xml"/><Relationship Id="rId4" Type="http://schemas.openxmlformats.org/officeDocument/2006/relationships/oleObject" Target="../embeddings/oleObject18.bin"/><Relationship Id="rId9" Type="http://schemas.openxmlformats.org/officeDocument/2006/relationships/diagramColors" Target="../diagrams/colors14.xml"/></Relationships>
</file>

<file path=ppt/slides/_rels/slide46.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notesSlide" Target="../notesSlides/notesSlide35.xml"/><Relationship Id="rId7" Type="http://schemas.openxmlformats.org/officeDocument/2006/relationships/diagramLayout" Target="../diagrams/layout15.xml"/><Relationship Id="rId2" Type="http://schemas.openxmlformats.org/officeDocument/2006/relationships/slideLayout" Target="../slideLayouts/slideLayout55.xml"/><Relationship Id="rId1" Type="http://schemas.openxmlformats.org/officeDocument/2006/relationships/tags" Target="../tags/tag32.xml"/><Relationship Id="rId6" Type="http://schemas.openxmlformats.org/officeDocument/2006/relationships/diagramData" Target="../diagrams/data15.xml"/><Relationship Id="rId11" Type="http://schemas.openxmlformats.org/officeDocument/2006/relationships/image" Target="../media/image64.png"/><Relationship Id="rId5" Type="http://schemas.openxmlformats.org/officeDocument/2006/relationships/image" Target="../media/image1.emf"/><Relationship Id="rId10" Type="http://schemas.microsoft.com/office/2007/relationships/diagramDrawing" Target="../diagrams/drawing15.xml"/><Relationship Id="rId4" Type="http://schemas.openxmlformats.org/officeDocument/2006/relationships/oleObject" Target="../embeddings/oleObject15.bin"/><Relationship Id="rId9" Type="http://schemas.openxmlformats.org/officeDocument/2006/relationships/diagramColors" Target="../diagrams/colors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5.xml"/><Relationship Id="rId1" Type="http://schemas.openxmlformats.org/officeDocument/2006/relationships/tags" Target="../tags/tag9.xml"/><Relationship Id="rId6" Type="http://schemas.openxmlformats.org/officeDocument/2006/relationships/image" Target="../media/image19.png"/><Relationship Id="rId5" Type="http://schemas.openxmlformats.org/officeDocument/2006/relationships/image" Target="../media/image1.em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22.png"/><Relationship Id="rId2" Type="http://schemas.openxmlformats.org/officeDocument/2006/relationships/slideLayout" Target="../slideLayouts/slideLayout55.xml"/><Relationship Id="rId1" Type="http://schemas.openxmlformats.org/officeDocument/2006/relationships/tags" Target="../tags/tag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254A96-F1AF-4425-A846-964F66BA87FE}"/>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9" name="Content Placeholder 8">
            <a:extLst>
              <a:ext uri="{FF2B5EF4-FFF2-40B4-BE49-F238E27FC236}">
                <a16:creationId xmlns:a16="http://schemas.microsoft.com/office/drawing/2014/main" id="{2D309D88-1E24-5CA9-C7E6-B15678A15D68}"/>
              </a:ext>
            </a:extLst>
          </p:cNvPr>
          <p:cNvSpPr>
            <a:spLocks noGrp="1"/>
          </p:cNvSpPr>
          <p:nvPr>
            <p:ph sz="quarter" idx="12"/>
          </p:nvPr>
        </p:nvSpPr>
        <p:spPr>
          <a:xfrm>
            <a:off x="334962" y="2429864"/>
            <a:ext cx="7952076" cy="433667"/>
          </a:xfrm>
        </p:spPr>
        <p:txBody>
          <a:bodyPr/>
          <a:lstStyle/>
          <a:p>
            <a:r>
              <a:rPr lang="pl-PL">
                <a:latin typeface="Inter 18pt 18pt" panose="02000503000000020004"/>
              </a:rPr>
              <a:t>CLOSING THE WORKFORCE DIGITAL SKILLS GAP</a:t>
            </a:r>
            <a:endParaRPr lang="en-US">
              <a:latin typeface="Inter 18pt 18pt" panose="02000503000000020004"/>
            </a:endParaRPr>
          </a:p>
        </p:txBody>
      </p:sp>
      <p:sp>
        <p:nvSpPr>
          <p:cNvPr id="10" name="Text Placeholder 9">
            <a:extLst>
              <a:ext uri="{FF2B5EF4-FFF2-40B4-BE49-F238E27FC236}">
                <a16:creationId xmlns:a16="http://schemas.microsoft.com/office/drawing/2014/main" id="{C99C453D-C5FF-885C-513D-3B87587CD480}"/>
              </a:ext>
            </a:extLst>
          </p:cNvPr>
          <p:cNvSpPr>
            <a:spLocks noGrp="1"/>
          </p:cNvSpPr>
          <p:nvPr>
            <p:ph type="body" sz="quarter" idx="13"/>
          </p:nvPr>
        </p:nvSpPr>
        <p:spPr>
          <a:xfrm>
            <a:off x="334963" y="3007328"/>
            <a:ext cx="7952076" cy="1300164"/>
          </a:xfrm>
        </p:spPr>
        <p:txBody>
          <a:bodyPr/>
          <a:lstStyle/>
          <a:p>
            <a:r>
              <a:rPr lang="pl-PL">
                <a:latin typeface="Inter 18pt 18pt" panose="02000503000000020004"/>
              </a:rPr>
              <a:t>Sprint 2 kick-off call</a:t>
            </a:r>
            <a:endParaRPr lang="en-US">
              <a:latin typeface="Inter 18pt 18pt" panose="02000503000000020004"/>
            </a:endParaRPr>
          </a:p>
        </p:txBody>
      </p:sp>
      <p:sp>
        <p:nvSpPr>
          <p:cNvPr id="6" name="Content Placeholder 5">
            <a:extLst>
              <a:ext uri="{FF2B5EF4-FFF2-40B4-BE49-F238E27FC236}">
                <a16:creationId xmlns:a16="http://schemas.microsoft.com/office/drawing/2014/main" id="{CDF5F218-C0CE-0C1A-ECF0-CADEACB9C98F}"/>
              </a:ext>
            </a:extLst>
          </p:cNvPr>
          <p:cNvSpPr>
            <a:spLocks noGrp="1"/>
          </p:cNvSpPr>
          <p:nvPr>
            <p:ph sz="quarter" idx="15"/>
          </p:nvPr>
        </p:nvSpPr>
        <p:spPr>
          <a:xfrm>
            <a:off x="334962" y="6183946"/>
            <a:ext cx="7952076" cy="433667"/>
          </a:xfrm>
        </p:spPr>
        <p:txBody>
          <a:bodyPr/>
          <a:lstStyle/>
          <a:p>
            <a:r>
              <a:rPr lang="pl-PL">
                <a:latin typeface="Inter 18pt 18pt" panose="02000503000000020004"/>
              </a:rPr>
              <a:t>May</a:t>
            </a:r>
            <a:r>
              <a:rPr lang="en-US">
                <a:latin typeface="Inter 18pt 18pt" panose="02000503000000020004"/>
              </a:rPr>
              <a:t> 2026</a:t>
            </a:r>
          </a:p>
        </p:txBody>
      </p:sp>
      <p:sp>
        <p:nvSpPr>
          <p:cNvPr id="4" name="Text Placeholder 3">
            <a:extLst>
              <a:ext uri="{FF2B5EF4-FFF2-40B4-BE49-F238E27FC236}">
                <a16:creationId xmlns:a16="http://schemas.microsoft.com/office/drawing/2014/main" id="{F10F1010-7D0E-6417-0ECC-4836EDE24B0D}"/>
              </a:ext>
            </a:extLst>
          </p:cNvPr>
          <p:cNvSpPr>
            <a:spLocks noGrp="1"/>
          </p:cNvSpPr>
          <p:nvPr>
            <p:ph type="body" sz="quarter" idx="14"/>
          </p:nvPr>
        </p:nvSpPr>
        <p:spPr/>
        <p:txBody>
          <a:bodyPr/>
          <a:lstStyle/>
          <a:p>
            <a:r>
              <a:rPr lang="pl-PL">
                <a:latin typeface="Inter 18pt 18pt" panose="02000503000000020004"/>
              </a:rPr>
              <a:t>Routes to 20 million </a:t>
            </a:r>
            <a:endParaRPr lang="en-GB">
              <a:latin typeface="Inter 18pt 18pt" panose="02000503000000020004"/>
            </a:endParaRPr>
          </a:p>
        </p:txBody>
      </p:sp>
    </p:spTree>
    <p:extLst>
      <p:ext uri="{BB962C8B-B14F-4D97-AF65-F5344CB8AC3E}">
        <p14:creationId xmlns:p14="http://schemas.microsoft.com/office/powerpoint/2010/main" val="285874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37CA8A-D621-8A52-6880-7422997BAFD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3A3192"/>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E7722BCD-D7F0-1DEF-4401-44B54AB34690}"/>
              </a:ext>
            </a:extLst>
          </p:cNvPr>
          <p:cNvSpPr txBox="1"/>
          <p:nvPr/>
        </p:nvSpPr>
        <p:spPr>
          <a:xfrm>
            <a:off x="462338" y="1387011"/>
            <a:ext cx="4572242" cy="32624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FFFFFF"/>
                </a:solidFill>
                <a:effectLst/>
                <a:uLnTx/>
                <a:uFillTx/>
                <a:latin typeface="Aptos" panose="02110004020202020204"/>
                <a:ea typeface="+mn-ea"/>
                <a:cs typeface="+mn-cs"/>
              </a:rPr>
              <a:t>Our aspiration is for every sector to have an action plan.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FFFFFF"/>
                </a:solidFill>
                <a:effectLst/>
                <a:uLnTx/>
                <a:uFillTx/>
                <a:latin typeface="Aptos" panose="02110004020202020204"/>
                <a:ea typeface="+mn-ea"/>
                <a:cs typeface="+mn-cs"/>
              </a:rPr>
              <a:t>Nine are still to be activated.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Arial"/>
            </a:endParaRPr>
          </a:p>
        </p:txBody>
      </p:sp>
      <p:pic>
        <p:nvPicPr>
          <p:cNvPr id="4" name="Picture 3">
            <a:extLst>
              <a:ext uri="{FF2B5EF4-FFF2-40B4-BE49-F238E27FC236}">
                <a16:creationId xmlns:a16="http://schemas.microsoft.com/office/drawing/2014/main" id="{A679003A-605E-47B6-B504-1CB378B37A06}"/>
              </a:ext>
            </a:extLst>
          </p:cNvPr>
          <p:cNvPicPr>
            <a:picLocks noChangeAspect="1"/>
          </p:cNvPicPr>
          <p:nvPr/>
        </p:nvPicPr>
        <p:blipFill>
          <a:blip r:embed="rId3"/>
          <a:srcRect t="41015" b="5615"/>
          <a:stretch>
            <a:fillRect/>
          </a:stretch>
        </p:blipFill>
        <p:spPr>
          <a:xfrm>
            <a:off x="5447602" y="1265304"/>
            <a:ext cx="6636618" cy="3384139"/>
          </a:xfrm>
          <a:prstGeom prst="rect">
            <a:avLst/>
          </a:prstGeom>
        </p:spPr>
      </p:pic>
      <p:sp>
        <p:nvSpPr>
          <p:cNvPr id="5" name="TextBox 4">
            <a:extLst>
              <a:ext uri="{FF2B5EF4-FFF2-40B4-BE49-F238E27FC236}">
                <a16:creationId xmlns:a16="http://schemas.microsoft.com/office/drawing/2014/main" id="{A85AB860-E5B1-3FAD-2CD0-6EBA3244D8D9}"/>
              </a:ext>
            </a:extLst>
          </p:cNvPr>
          <p:cNvSpPr txBox="1"/>
          <p:nvPr/>
        </p:nvSpPr>
        <p:spPr>
          <a:xfrm>
            <a:off x="719191" y="5373384"/>
            <a:ext cx="10983074"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Aptos Display" panose="02110004020202020204"/>
                <a:ea typeface="+mn-ea"/>
                <a:cs typeface="Arial"/>
              </a:rPr>
              <a:t>NB: Sector classification from the Lloyds Bank Essential Digital Skills Report</a:t>
            </a:r>
          </a:p>
        </p:txBody>
      </p:sp>
    </p:spTree>
    <p:extLst>
      <p:ext uri="{BB962C8B-B14F-4D97-AF65-F5344CB8AC3E}">
        <p14:creationId xmlns:p14="http://schemas.microsoft.com/office/powerpoint/2010/main" val="2950339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F19E66-9CD2-210A-D6C4-6683EB82648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5" name="Text Placeholder 4">
            <a:extLst>
              <a:ext uri="{FF2B5EF4-FFF2-40B4-BE49-F238E27FC236}">
                <a16:creationId xmlns:a16="http://schemas.microsoft.com/office/drawing/2014/main" id="{B1E3A25A-3D71-DC60-4E10-027EB593D5CA}"/>
              </a:ext>
            </a:extLst>
          </p:cNvPr>
          <p:cNvSpPr>
            <a:spLocks noGrp="1"/>
          </p:cNvSpPr>
          <p:nvPr>
            <p:ph type="body" sz="quarter" idx="13"/>
          </p:nvPr>
        </p:nvSpPr>
        <p:spPr>
          <a:prstGeom prst="rect">
            <a:avLst/>
          </a:prstGeom>
        </p:spPr>
        <p:txBody>
          <a:bodyPr/>
          <a:lstStyle/>
          <a:p>
            <a:r>
              <a:rPr lang="en-GB"/>
              <a:t>Activating the remaining sectors</a:t>
            </a:r>
          </a:p>
        </p:txBody>
      </p:sp>
      <p:sp>
        <p:nvSpPr>
          <p:cNvPr id="10" name="Rectangle 9">
            <a:extLst>
              <a:ext uri="{FF2B5EF4-FFF2-40B4-BE49-F238E27FC236}">
                <a16:creationId xmlns:a16="http://schemas.microsoft.com/office/drawing/2014/main" id="{6238D553-5D43-DF38-1B6B-74FBF775728F}"/>
              </a:ext>
            </a:extLst>
          </p:cNvPr>
          <p:cNvSpPr/>
          <p:nvPr/>
        </p:nvSpPr>
        <p:spPr>
          <a:xfrm>
            <a:off x="334963" y="1294544"/>
            <a:ext cx="7822066" cy="5033232"/>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chemeClr val="accent1"/>
                </a:solidFill>
                <a:effectLst/>
                <a:uLnTx/>
                <a:uFillTx/>
                <a:latin typeface="Inter 18pt 18pt"/>
                <a:ea typeface="+mn-ea"/>
                <a:cs typeface="+mn-cs"/>
              </a:rPr>
              <a:t>Work in sprint 1 to build sector mobilisation best practice guide for prospective sector leaders.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1" i="0" u="none" strike="noStrike" kern="1200" cap="none" spc="0" normalizeH="0" baseline="0" noProof="0">
                <a:ln>
                  <a:noFill/>
                </a:ln>
                <a:solidFill>
                  <a:schemeClr val="accent1"/>
                </a:solidFill>
                <a:effectLst/>
                <a:uLnTx/>
                <a:uFillTx/>
                <a:latin typeface="Inter 18pt 18pt"/>
                <a:ea typeface="+mn-ea"/>
                <a:cs typeface="+mn-cs"/>
              </a:rPr>
              <a:t>End of sprint 1 workshop inputs to improve the MVP</a:t>
            </a:r>
          </a:p>
          <a:p>
            <a:pPr marL="742950" marR="0" lvl="1"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n-GB" sz="1600" b="0" i="0" u="none" strike="noStrike" kern="1200" cap="none" spc="0" normalizeH="0" baseline="0" noProof="0">
                <a:ln>
                  <a:noFill/>
                </a:ln>
                <a:solidFill>
                  <a:schemeClr val="accent1"/>
                </a:solidFill>
                <a:effectLst/>
                <a:uLnTx/>
                <a:uFillTx/>
                <a:latin typeface="Inter 18pt 18pt"/>
                <a:ea typeface="+mn-ea"/>
                <a:cs typeface="+mn-cs"/>
              </a:rPr>
              <a:t>Use desk research to do first pass sector segmentation</a:t>
            </a:r>
            <a:endParaRPr lang="en-GB" sz="1600">
              <a:solidFill>
                <a:schemeClr val="accent1"/>
              </a:solidFill>
              <a:latin typeface="Inter 18pt 18pt"/>
            </a:endParaRPr>
          </a:p>
          <a:p>
            <a:pPr marL="742950" marR="0" lvl="1"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n-GB" sz="1600" b="0" i="0" u="none" strike="noStrike" kern="1200" cap="none" spc="0" normalizeH="0" baseline="0" noProof="0">
                <a:ln>
                  <a:noFill/>
                </a:ln>
                <a:solidFill>
                  <a:schemeClr val="accent1"/>
                </a:solidFill>
                <a:effectLst/>
                <a:uLnTx/>
                <a:uFillTx/>
                <a:latin typeface="Inter 18pt 18pt"/>
                <a:ea typeface="+mn-ea"/>
                <a:cs typeface="+mn-cs"/>
              </a:rPr>
              <a:t>Ask leaders in the sector to review/validate as route to open discussion</a:t>
            </a:r>
          </a:p>
          <a:p>
            <a:pPr marL="742950" marR="0" lvl="1" indent="-2857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n-GB" sz="1600" b="0" i="0" u="none" strike="noStrike" kern="1200" cap="none" spc="0" normalizeH="0" baseline="0" noProof="0">
                <a:ln>
                  <a:noFill/>
                </a:ln>
                <a:solidFill>
                  <a:schemeClr val="accent1"/>
                </a:solidFill>
                <a:effectLst/>
                <a:uLnTx/>
                <a:uFillTx/>
                <a:latin typeface="Inter 18pt 18pt"/>
                <a:ea typeface="+mn-ea"/>
                <a:cs typeface="+mn-cs"/>
              </a:rPr>
              <a:t>Insights gathered on resources most valuable to sector leaders and what has been built to date</a:t>
            </a:r>
            <a:endParaRPr kumimoji="0" lang="en-GB" sz="1400" b="0" i="1" u="none" strike="noStrike" kern="1200" cap="none" spc="0" normalizeH="0" baseline="0" noProof="0">
              <a:ln>
                <a:noFill/>
              </a:ln>
              <a:solidFill>
                <a:schemeClr val="accent2"/>
              </a:solidFill>
              <a:effectLst/>
              <a:uLnTx/>
              <a:uFillTx/>
              <a:latin typeface="Inter 18pt 18pt"/>
              <a:ea typeface="+mn-ea"/>
              <a:cs typeface="+mn-cs"/>
            </a:endParaRPr>
          </a:p>
          <a:p>
            <a:pPr marL="285750" marR="0" lvl="0" indent="-285750" algn="l" defTabSz="914400" rtl="0" eaLnBrk="1" fontAlgn="auto" latinLnBrk="0" hangingPunct="1">
              <a:lnSpc>
                <a:spcPct val="100000"/>
              </a:lnSpc>
              <a:spcBef>
                <a:spcPts val="600"/>
              </a:spcBef>
              <a:spcAft>
                <a:spcPts val="0"/>
              </a:spcAft>
              <a:buClrTx/>
              <a:buSzTx/>
              <a:buFont typeface="Courier New" panose="02070309020205020404" pitchFamily="49" charset="0"/>
              <a:buChar char="o"/>
              <a:tabLst/>
              <a:defRPr/>
            </a:pPr>
            <a:r>
              <a:rPr kumimoji="0" lang="en-GB" sz="1600" b="1" i="0" u="none" strike="noStrike" kern="1200" cap="none" spc="0" normalizeH="0" baseline="0" noProof="0">
                <a:ln>
                  <a:noFill/>
                </a:ln>
                <a:solidFill>
                  <a:schemeClr val="accent2"/>
                </a:solidFill>
                <a:effectLst/>
                <a:uLnTx/>
                <a:uFillTx/>
                <a:latin typeface="Inter 18pt 18pt"/>
                <a:ea typeface="+mn-ea"/>
                <a:cs typeface="+mn-cs"/>
              </a:rPr>
              <a:t>Open question: </a:t>
            </a:r>
            <a:r>
              <a:rPr kumimoji="0" lang="en-GB" sz="1600" b="1" i="0" u="none" strike="noStrike" kern="1200" cap="none" spc="0" normalizeH="0" baseline="0" noProof="0">
                <a:ln>
                  <a:noFill/>
                </a:ln>
                <a:solidFill>
                  <a:schemeClr val="accent1"/>
                </a:solidFill>
                <a:effectLst/>
                <a:uLnTx/>
                <a:uFillTx/>
                <a:latin typeface="Inter 18pt 18pt"/>
                <a:ea typeface="+mn-ea"/>
                <a:cs typeface="+mn-cs"/>
              </a:rPr>
              <a:t>which sector or sectors to prioritise next for most impact?</a:t>
            </a:r>
          </a:p>
          <a:p>
            <a:pPr marL="0" marR="0" lvl="0" indent="0" algn="l" defTabSz="914400" rtl="0" eaLnBrk="1" fontAlgn="auto" latinLnBrk="0" hangingPunct="1">
              <a:lnSpc>
                <a:spcPct val="100000"/>
              </a:lnSpc>
              <a:spcBef>
                <a:spcPts val="2400"/>
              </a:spcBef>
              <a:spcAft>
                <a:spcPts val="0"/>
              </a:spcAft>
              <a:buClrTx/>
              <a:buSzTx/>
              <a:buFontTx/>
              <a:buNone/>
              <a:tabLst/>
              <a:defRPr/>
            </a:pPr>
            <a:r>
              <a:rPr kumimoji="0" lang="en-GB" sz="1600" b="1" i="0" u="none" strike="noStrike" kern="1200" cap="none" spc="0" normalizeH="0" baseline="0" noProof="0">
                <a:ln>
                  <a:noFill/>
                </a:ln>
                <a:solidFill>
                  <a:schemeClr val="accent1"/>
                </a:solidFill>
                <a:effectLst/>
                <a:uLnTx/>
                <a:uFillTx/>
                <a:latin typeface="Inter 18pt 18pt"/>
                <a:ea typeface="+mn-ea"/>
                <a:cs typeface="+mn-cs"/>
              </a:rPr>
              <a:t>Since the end of Sprint 1, FutureDotNow has:</a:t>
            </a:r>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GB" sz="1600" b="0" i="0" u="none" strike="noStrike" kern="1200" cap="none" spc="0" normalizeH="0" baseline="0" noProof="0">
                <a:ln>
                  <a:noFill/>
                </a:ln>
                <a:solidFill>
                  <a:schemeClr val="accent1"/>
                </a:solidFill>
                <a:effectLst/>
                <a:uLnTx/>
                <a:uFillTx/>
                <a:latin typeface="Inter 18pt 18pt"/>
                <a:ea typeface="+mn-ea"/>
                <a:cs typeface="+mn-cs"/>
              </a:rPr>
              <a:t>Built out a summary slide for each sector showing the current headline position, including the sector segmentation, Charter signatories and membership.  </a:t>
            </a:r>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GB" sz="1600" b="0" i="0" u="none" strike="noStrike" kern="1200" cap="none" spc="0" normalizeH="0" baseline="0" noProof="0">
                <a:ln>
                  <a:noFill/>
                </a:ln>
                <a:solidFill>
                  <a:schemeClr val="accent1"/>
                </a:solidFill>
                <a:effectLst/>
                <a:uLnTx/>
                <a:uFillTx/>
                <a:latin typeface="Inter 18pt 18pt"/>
                <a:ea typeface="+mn-ea"/>
                <a:cs typeface="+mn-cs"/>
              </a:rPr>
              <a:t>Secured </a:t>
            </a:r>
            <a:r>
              <a:rPr kumimoji="0" lang="en-GB" sz="1600" b="0" i="0" u="none" strike="noStrike" kern="1200" cap="none" spc="0" normalizeH="0" baseline="0" noProof="0" err="1">
                <a:ln>
                  <a:noFill/>
                </a:ln>
                <a:solidFill>
                  <a:schemeClr val="accent1"/>
                </a:solidFill>
                <a:effectLst/>
                <a:uLnTx/>
                <a:uFillTx/>
                <a:latin typeface="Inter 18pt 18pt"/>
                <a:ea typeface="+mn-ea"/>
                <a:cs typeface="+mn-cs"/>
              </a:rPr>
              <a:t>techUK</a:t>
            </a:r>
            <a:r>
              <a:rPr kumimoji="0" lang="en-GB" sz="1600" b="0" i="0" u="none" strike="noStrike" kern="1200" cap="none" spc="0" normalizeH="0" baseline="0" noProof="0">
                <a:ln>
                  <a:noFill/>
                </a:ln>
                <a:solidFill>
                  <a:schemeClr val="accent1"/>
                </a:solidFill>
                <a:effectLst/>
                <a:uLnTx/>
                <a:uFillTx/>
                <a:latin typeface="Inter 18pt 18pt"/>
                <a:ea typeface="+mn-ea"/>
                <a:cs typeface="+mn-cs"/>
              </a:rPr>
              <a:t> as first co-lead for technology</a:t>
            </a:r>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GB" sz="1600" b="0" i="0" u="none" strike="noStrike" kern="1200" cap="none" spc="0" normalizeH="0" baseline="0" noProof="0">
                <a:ln>
                  <a:noFill/>
                </a:ln>
                <a:solidFill>
                  <a:schemeClr val="accent1"/>
                </a:solidFill>
                <a:effectLst/>
                <a:uLnTx/>
                <a:uFillTx/>
                <a:latin typeface="Inter 18pt 18pt"/>
                <a:ea typeface="+mn-ea"/>
                <a:cs typeface="+mn-cs"/>
              </a:rPr>
              <a:t>Opened discussion with the City of London regarding Financial Services</a:t>
            </a:r>
          </a:p>
        </p:txBody>
      </p:sp>
      <p:pic>
        <p:nvPicPr>
          <p:cNvPr id="8" name="Picture 7">
            <a:extLst>
              <a:ext uri="{FF2B5EF4-FFF2-40B4-BE49-F238E27FC236}">
                <a16:creationId xmlns:a16="http://schemas.microsoft.com/office/drawing/2014/main" id="{B0F54267-C9C7-7DBB-252C-ABE9CDC937E1}"/>
              </a:ext>
            </a:extLst>
          </p:cNvPr>
          <p:cNvPicPr>
            <a:picLocks noChangeAspect="1"/>
          </p:cNvPicPr>
          <p:nvPr/>
        </p:nvPicPr>
        <p:blipFill>
          <a:blip r:embed="rId3"/>
          <a:stretch>
            <a:fillRect/>
          </a:stretch>
        </p:blipFill>
        <p:spPr>
          <a:xfrm rot="436245">
            <a:off x="8597058" y="1300737"/>
            <a:ext cx="3160017" cy="1780469"/>
          </a:xfrm>
          <a:prstGeom prst="rect">
            <a:avLst/>
          </a:prstGeom>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6BB2F2B3-916A-F18F-9582-1DF5D31A9EE0}"/>
              </a:ext>
            </a:extLst>
          </p:cNvPr>
          <p:cNvSpPr txBox="1"/>
          <p:nvPr/>
        </p:nvSpPr>
        <p:spPr>
          <a:xfrm>
            <a:off x="7968343" y="4626820"/>
            <a:ext cx="3638948"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kumimoji="0" lang="en-GB" b="0" u="none" strike="noStrike" kern="1200" cap="none" spc="0" normalizeH="0" baseline="0" noProof="0">
                <a:ln>
                  <a:noFill/>
                </a:ln>
                <a:solidFill>
                  <a:schemeClr val="accent2"/>
                </a:solidFill>
                <a:effectLst/>
                <a:uLnTx/>
                <a:uFillTx/>
                <a:latin typeface="Inter 18pt 18pt"/>
                <a:ea typeface="+mn-ea"/>
                <a:cs typeface="+mn-cs"/>
              </a:rPr>
              <a:t>Sector mobilisation will be led by FutureDotNow (with Marsh) and the focus of new PM once in post (starting 22 June)</a:t>
            </a:r>
            <a:endParaRPr lang="en-GB"/>
          </a:p>
        </p:txBody>
      </p:sp>
    </p:spTree>
    <p:extLst>
      <p:ext uri="{BB962C8B-B14F-4D97-AF65-F5344CB8AC3E}">
        <p14:creationId xmlns:p14="http://schemas.microsoft.com/office/powerpoint/2010/main" val="3378436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E2A1ED-5021-2B7C-AD08-73B11FA2A204}"/>
              </a:ext>
            </a:extLst>
          </p:cNvPr>
          <p:cNvSpPr>
            <a:spLocks noGrp="1"/>
          </p:cNvSpPr>
          <p:nvPr>
            <p:ph type="sldNum" sz="quarter" idx="10"/>
          </p:nvPr>
        </p:nvSpPr>
        <p:spPr/>
        <p:txBody>
          <a:bodyPr/>
          <a:lstStyle/>
          <a:p>
            <a:fld id="{48F63A3B-78C7-47BE-AE5E-E10140E04643}" type="slidenum">
              <a:rPr lang="en-GB" smtClean="0"/>
              <a:pPr/>
              <a:t>12</a:t>
            </a:fld>
            <a:endParaRPr lang="en-GB"/>
          </a:p>
        </p:txBody>
      </p:sp>
      <p:sp>
        <p:nvSpPr>
          <p:cNvPr id="3" name="Text Placeholder 2">
            <a:extLst>
              <a:ext uri="{FF2B5EF4-FFF2-40B4-BE49-F238E27FC236}">
                <a16:creationId xmlns:a16="http://schemas.microsoft.com/office/drawing/2014/main" id="{4F052610-FBB5-373D-F2D2-80F5A63F948F}"/>
              </a:ext>
            </a:extLst>
          </p:cNvPr>
          <p:cNvSpPr>
            <a:spLocks noGrp="1"/>
          </p:cNvSpPr>
          <p:nvPr>
            <p:ph type="body" sz="quarter" idx="13"/>
          </p:nvPr>
        </p:nvSpPr>
        <p:spPr/>
        <p:txBody>
          <a:bodyPr/>
          <a:lstStyle/>
          <a:p>
            <a:r>
              <a:rPr lang="en-GB"/>
              <a:t>Sector information</a:t>
            </a:r>
          </a:p>
        </p:txBody>
      </p:sp>
      <p:sp>
        <p:nvSpPr>
          <p:cNvPr id="16" name="Text Placeholder 2">
            <a:extLst>
              <a:ext uri="{FF2B5EF4-FFF2-40B4-BE49-F238E27FC236}">
                <a16:creationId xmlns:a16="http://schemas.microsoft.com/office/drawing/2014/main" id="{C70FBC6A-3ECD-2F56-B7AD-EA6B1448D425}"/>
              </a:ext>
            </a:extLst>
          </p:cNvPr>
          <p:cNvSpPr>
            <a:spLocks noGrp="1"/>
          </p:cNvSpPr>
          <p:nvPr>
            <p:ph type="body" sz="quarter" idx="15"/>
          </p:nvPr>
        </p:nvSpPr>
        <p:spPr>
          <a:xfrm>
            <a:off x="334962" y="1244135"/>
            <a:ext cx="3890502" cy="4774024"/>
          </a:xfrm>
        </p:spPr>
        <p:txBody>
          <a:bodyPr/>
          <a:lstStyle/>
          <a:p>
            <a:pPr fontAlgn="t"/>
            <a:r>
              <a:rPr lang="en-GB" sz="1800"/>
              <a:t>More detail in the appendix on each sector, including:</a:t>
            </a:r>
          </a:p>
          <a:p>
            <a:pPr marL="285750" indent="-285750" fontAlgn="t">
              <a:buFont typeface="Arial" panose="020B0604020202020204" pitchFamily="34" charset="0"/>
              <a:buChar char="•"/>
            </a:pPr>
            <a:r>
              <a:rPr lang="en-GB" sz="1800"/>
              <a:t>Essential digital skills gap</a:t>
            </a:r>
          </a:p>
          <a:p>
            <a:pPr marL="285750" indent="-285750" fontAlgn="t">
              <a:buFont typeface="Arial" panose="020B0604020202020204" pitchFamily="34" charset="0"/>
              <a:buChar char="•"/>
            </a:pPr>
            <a:r>
              <a:rPr lang="en-GB" sz="1800"/>
              <a:t>Proposed sector segmentation</a:t>
            </a:r>
          </a:p>
          <a:p>
            <a:pPr marL="285750" indent="-285750" fontAlgn="t">
              <a:buFont typeface="Arial" panose="020B0604020202020204" pitchFamily="34" charset="0"/>
              <a:buChar char="•"/>
            </a:pPr>
            <a:r>
              <a:rPr lang="en-GB" sz="1800"/>
              <a:t>Charter signatories</a:t>
            </a:r>
          </a:p>
          <a:p>
            <a:pPr marL="285750" indent="-285750" fontAlgn="t">
              <a:buFont typeface="Arial" panose="020B0604020202020204" pitchFamily="34" charset="0"/>
              <a:buChar char="•"/>
            </a:pPr>
            <a:r>
              <a:rPr lang="en-GB" sz="1800"/>
              <a:t>Members</a:t>
            </a:r>
          </a:p>
          <a:p>
            <a:pPr marL="285750" indent="-285750" fontAlgn="t">
              <a:buFont typeface="Arial" panose="020B0604020202020204" pitchFamily="34" charset="0"/>
              <a:buChar char="•"/>
            </a:pPr>
            <a:endParaRPr lang="en-GB" sz="1800"/>
          </a:p>
          <a:p>
            <a:pPr fontAlgn="t"/>
            <a:endParaRPr lang="en-GB" sz="1800"/>
          </a:p>
        </p:txBody>
      </p:sp>
      <p:pic>
        <p:nvPicPr>
          <p:cNvPr id="7" name="Picture 6">
            <a:extLst>
              <a:ext uri="{FF2B5EF4-FFF2-40B4-BE49-F238E27FC236}">
                <a16:creationId xmlns:a16="http://schemas.microsoft.com/office/drawing/2014/main" id="{A84070D5-720E-3831-C9CB-07838A93326B}"/>
              </a:ext>
            </a:extLst>
          </p:cNvPr>
          <p:cNvPicPr>
            <a:picLocks noChangeAspect="1"/>
          </p:cNvPicPr>
          <p:nvPr/>
        </p:nvPicPr>
        <p:blipFill>
          <a:blip r:embed="rId2"/>
          <a:stretch>
            <a:fillRect/>
          </a:stretch>
        </p:blipFill>
        <p:spPr>
          <a:xfrm>
            <a:off x="4225464" y="1169399"/>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5B2F16C-F42B-CDC5-D338-ECE2B95AC0D5}"/>
              </a:ext>
            </a:extLst>
          </p:cNvPr>
          <p:cNvPicPr>
            <a:picLocks noChangeAspect="1"/>
          </p:cNvPicPr>
          <p:nvPr/>
        </p:nvPicPr>
        <p:blipFill>
          <a:blip r:embed="rId3"/>
          <a:stretch>
            <a:fillRect/>
          </a:stretch>
        </p:blipFill>
        <p:spPr>
          <a:xfrm>
            <a:off x="5976500" y="1458664"/>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E562295E-07F0-C04C-C1FD-60EF18B47AED}"/>
              </a:ext>
            </a:extLst>
          </p:cNvPr>
          <p:cNvPicPr>
            <a:picLocks noChangeAspect="1"/>
          </p:cNvPicPr>
          <p:nvPr/>
        </p:nvPicPr>
        <p:blipFill>
          <a:blip r:embed="rId4"/>
          <a:stretch>
            <a:fillRect/>
          </a:stretch>
        </p:blipFill>
        <p:spPr>
          <a:xfrm>
            <a:off x="8124142" y="1689730"/>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6C579C54-0C20-56C5-751E-F358F606D6CA}"/>
              </a:ext>
            </a:extLst>
          </p:cNvPr>
          <p:cNvPicPr>
            <a:picLocks noChangeAspect="1"/>
          </p:cNvPicPr>
          <p:nvPr/>
        </p:nvPicPr>
        <p:blipFill>
          <a:blip r:embed="rId5"/>
          <a:stretch>
            <a:fillRect/>
          </a:stretch>
        </p:blipFill>
        <p:spPr>
          <a:xfrm>
            <a:off x="4461732" y="2127624"/>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B2F02007-8081-9D9A-9A47-D6CCAC4F9E96}"/>
              </a:ext>
            </a:extLst>
          </p:cNvPr>
          <p:cNvPicPr>
            <a:picLocks noChangeAspect="1"/>
          </p:cNvPicPr>
          <p:nvPr/>
        </p:nvPicPr>
        <p:blipFill>
          <a:blip r:embed="rId6"/>
          <a:stretch>
            <a:fillRect/>
          </a:stretch>
        </p:blipFill>
        <p:spPr>
          <a:xfrm>
            <a:off x="6181364" y="2544922"/>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B25730F7-8CA8-3DD3-1888-54FDD77ED296}"/>
              </a:ext>
            </a:extLst>
          </p:cNvPr>
          <p:cNvPicPr>
            <a:picLocks noChangeAspect="1"/>
          </p:cNvPicPr>
          <p:nvPr/>
        </p:nvPicPr>
        <p:blipFill>
          <a:blip r:embed="rId7"/>
          <a:stretch>
            <a:fillRect/>
          </a:stretch>
        </p:blipFill>
        <p:spPr>
          <a:xfrm>
            <a:off x="8406042" y="2867502"/>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B86FC09E-E087-8B0B-907D-C7EC49488FFF}"/>
              </a:ext>
            </a:extLst>
          </p:cNvPr>
          <p:cNvPicPr>
            <a:picLocks noChangeAspect="1"/>
          </p:cNvPicPr>
          <p:nvPr/>
        </p:nvPicPr>
        <p:blipFill>
          <a:blip r:embed="rId8"/>
          <a:stretch>
            <a:fillRect/>
          </a:stretch>
        </p:blipFill>
        <p:spPr>
          <a:xfrm>
            <a:off x="4698000" y="3085849"/>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B6903126-2061-5E05-15B7-4FCE88A287FB}"/>
              </a:ext>
            </a:extLst>
          </p:cNvPr>
          <p:cNvPicPr>
            <a:picLocks noChangeAspect="1"/>
          </p:cNvPicPr>
          <p:nvPr/>
        </p:nvPicPr>
        <p:blipFill>
          <a:blip r:embed="rId9"/>
          <a:stretch>
            <a:fillRect/>
          </a:stretch>
        </p:blipFill>
        <p:spPr>
          <a:xfrm>
            <a:off x="6386228" y="3631179"/>
            <a:ext cx="3348000" cy="1883250"/>
          </a:xfrm>
          <a:prstGeom prst="rect">
            <a:avLst/>
          </a:prstGeom>
          <a:ln>
            <a:solidFill>
              <a:schemeClr val="accent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6AD925EF-3F1C-B57E-C678-C9456984A4DB}"/>
              </a:ext>
            </a:extLst>
          </p:cNvPr>
          <p:cNvPicPr>
            <a:picLocks noChangeAspect="1"/>
          </p:cNvPicPr>
          <p:nvPr/>
        </p:nvPicPr>
        <p:blipFill>
          <a:blip r:embed="rId10"/>
          <a:stretch>
            <a:fillRect/>
          </a:stretch>
        </p:blipFill>
        <p:spPr>
          <a:xfrm>
            <a:off x="8687942" y="4045274"/>
            <a:ext cx="3348000" cy="1883250"/>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12485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6CEDB-2959-D0B5-757D-760A342A28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8907DF-C3DB-E10E-D794-64C80CF7D0F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3A3192"/>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33BA83B8-19E2-769B-8548-DA98449F6F7F}"/>
              </a:ext>
            </a:extLst>
          </p:cNvPr>
          <p:cNvSpPr txBox="1"/>
          <p:nvPr/>
        </p:nvSpPr>
        <p:spPr>
          <a:xfrm>
            <a:off x="462338" y="1681306"/>
            <a:ext cx="4037091" cy="246221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FFFFFF"/>
                </a:solidFill>
                <a:effectLst/>
                <a:uLnTx/>
                <a:uFillTx/>
                <a:latin typeface="Aptos" panose="02110004020202020204"/>
                <a:ea typeface="+mn-ea"/>
                <a:cs typeface="+mn-cs"/>
              </a:rPr>
              <a:t>Let’s hear from the sector leads that are leading the way</a:t>
            </a:r>
          </a:p>
        </p:txBody>
      </p:sp>
      <p:sp>
        <p:nvSpPr>
          <p:cNvPr id="5" name="TextBox 4">
            <a:extLst>
              <a:ext uri="{FF2B5EF4-FFF2-40B4-BE49-F238E27FC236}">
                <a16:creationId xmlns:a16="http://schemas.microsoft.com/office/drawing/2014/main" id="{38BF94DD-6E22-C975-3A78-7BA643210652}"/>
              </a:ext>
            </a:extLst>
          </p:cNvPr>
          <p:cNvSpPr txBox="1"/>
          <p:nvPr/>
        </p:nvSpPr>
        <p:spPr>
          <a:xfrm>
            <a:off x="719191" y="5373384"/>
            <a:ext cx="10983074"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FFFFFF"/>
                </a:solidFill>
                <a:effectLst/>
                <a:uLnTx/>
                <a:uFillTx/>
                <a:latin typeface="Aptos Display" panose="02110004020202020204"/>
                <a:ea typeface="+mn-ea"/>
                <a:cs typeface="Arial"/>
              </a:rPr>
              <a:t>NB: Sector classification from the Lloyds Bank Essential Digital Skills Report</a:t>
            </a:r>
          </a:p>
        </p:txBody>
      </p:sp>
      <p:pic>
        <p:nvPicPr>
          <p:cNvPr id="6" name="Picture 5">
            <a:extLst>
              <a:ext uri="{FF2B5EF4-FFF2-40B4-BE49-F238E27FC236}">
                <a16:creationId xmlns:a16="http://schemas.microsoft.com/office/drawing/2014/main" id="{95D04075-91C4-2B82-BEDB-E14A07E32A44}"/>
              </a:ext>
            </a:extLst>
          </p:cNvPr>
          <p:cNvPicPr>
            <a:picLocks noChangeAspect="1"/>
          </p:cNvPicPr>
          <p:nvPr/>
        </p:nvPicPr>
        <p:blipFill>
          <a:blip r:embed="rId3"/>
          <a:srcRect t="4935" b="57347"/>
          <a:stretch>
            <a:fillRect/>
          </a:stretch>
        </p:blipFill>
        <p:spPr>
          <a:xfrm>
            <a:off x="4825200" y="1779443"/>
            <a:ext cx="6628691" cy="2265941"/>
          </a:xfrm>
          <a:prstGeom prst="rect">
            <a:avLst/>
          </a:prstGeom>
        </p:spPr>
      </p:pic>
    </p:spTree>
    <p:extLst>
      <p:ext uri="{BB962C8B-B14F-4D97-AF65-F5344CB8AC3E}">
        <p14:creationId xmlns:p14="http://schemas.microsoft.com/office/powerpoint/2010/main" val="3803404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609E1681-E276-4EDD-497C-DB382C965B20}"/>
              </a:ext>
            </a:extLst>
          </p:cNvPr>
          <p:cNvGraphicFramePr>
            <a:graphicFrameLocks/>
          </p:cNvGraphicFramePr>
          <p:nvPr>
            <p:custDataLst>
              <p:tags r:id="rId1"/>
            </p:custDataLst>
            <p:extLst>
              <p:ext uri="{D42A27DB-BD31-4B8C-83A1-F6EECF244321}">
                <p14:modId xmlns:p14="http://schemas.microsoft.com/office/powerpoint/2010/main" val="19712752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6" name="think-cell data - do not delete" hidden="1">
                        <a:extLst>
                          <a:ext uri="{FF2B5EF4-FFF2-40B4-BE49-F238E27FC236}">
                            <a16:creationId xmlns:a16="http://schemas.microsoft.com/office/drawing/2014/main" id="{609E1681-E276-4EDD-497C-DB382C965B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6" descr="A logo with a bird and text&#10;&#10;AI-generated content may be incorrect.">
            <a:extLst>
              <a:ext uri="{FF2B5EF4-FFF2-40B4-BE49-F238E27FC236}">
                <a16:creationId xmlns:a16="http://schemas.microsoft.com/office/drawing/2014/main" id="{6F61C04E-F1B2-7502-6EBC-9E8C99BAD1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6286" y="4233627"/>
            <a:ext cx="3795696" cy="2090510"/>
          </a:xfrm>
          <a:prstGeom prst="rect">
            <a:avLst/>
          </a:prstGeom>
        </p:spPr>
      </p:pic>
      <p:sp>
        <p:nvSpPr>
          <p:cNvPr id="11" name="TextBox 10">
            <a:extLst>
              <a:ext uri="{FF2B5EF4-FFF2-40B4-BE49-F238E27FC236}">
                <a16:creationId xmlns:a16="http://schemas.microsoft.com/office/drawing/2014/main" id="{D382D8B3-1D61-A0DF-6B13-14D58A4588D6}"/>
              </a:ext>
            </a:extLst>
          </p:cNvPr>
          <p:cNvSpPr txBox="1"/>
          <p:nvPr/>
        </p:nvSpPr>
        <p:spPr>
          <a:xfrm>
            <a:off x="1944912" y="3002485"/>
            <a:ext cx="4151088" cy="707886"/>
          </a:xfrm>
          <a:prstGeom prst="rect">
            <a:avLst/>
          </a:prstGeom>
          <a:noFill/>
        </p:spPr>
        <p:txBody>
          <a:bodyPr wrap="square">
            <a:spAutoFit/>
          </a:bodyPr>
          <a:lstStyle/>
          <a:p>
            <a:r>
              <a:rPr lang="en-GB" sz="4000"/>
              <a:t>Jon Hardman</a:t>
            </a:r>
          </a:p>
        </p:txBody>
      </p:sp>
      <p:sp>
        <p:nvSpPr>
          <p:cNvPr id="13" name="TextBox 12">
            <a:extLst>
              <a:ext uri="{FF2B5EF4-FFF2-40B4-BE49-F238E27FC236}">
                <a16:creationId xmlns:a16="http://schemas.microsoft.com/office/drawing/2014/main" id="{F5ACA627-32B1-6A56-56DE-3AAE553B1458}"/>
              </a:ext>
            </a:extLst>
          </p:cNvPr>
          <p:cNvSpPr txBox="1"/>
          <p:nvPr/>
        </p:nvSpPr>
        <p:spPr>
          <a:xfrm>
            <a:off x="6381710" y="3002485"/>
            <a:ext cx="4151088" cy="707886"/>
          </a:xfrm>
          <a:prstGeom prst="rect">
            <a:avLst/>
          </a:prstGeom>
          <a:noFill/>
        </p:spPr>
        <p:txBody>
          <a:bodyPr wrap="square">
            <a:spAutoFit/>
          </a:bodyPr>
          <a:lstStyle/>
          <a:p>
            <a:r>
              <a:rPr lang="en-GB" sz="4000"/>
              <a:t>Cheryl Swales</a:t>
            </a:r>
          </a:p>
        </p:txBody>
      </p:sp>
      <p:pic>
        <p:nvPicPr>
          <p:cNvPr id="14" name="Picture 13" descr="A close up of a logo&#10;&#10;AI-generated content may be incorrect.">
            <a:extLst>
              <a:ext uri="{FF2B5EF4-FFF2-40B4-BE49-F238E27FC236}">
                <a16:creationId xmlns:a16="http://schemas.microsoft.com/office/drawing/2014/main" id="{3745E55D-576A-2085-DF7C-B83F453D45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1597" y="4027558"/>
            <a:ext cx="2588989" cy="1457618"/>
          </a:xfrm>
          <a:prstGeom prst="rect">
            <a:avLst/>
          </a:prstGeom>
        </p:spPr>
      </p:pic>
      <p:sp>
        <p:nvSpPr>
          <p:cNvPr id="15" name="Rectangle 14">
            <a:extLst>
              <a:ext uri="{FF2B5EF4-FFF2-40B4-BE49-F238E27FC236}">
                <a16:creationId xmlns:a16="http://schemas.microsoft.com/office/drawing/2014/main" id="{52EE186C-1C9F-7C42-586A-6CAB6DF81486}"/>
              </a:ext>
            </a:extLst>
          </p:cNvPr>
          <p:cNvSpPr/>
          <p:nvPr/>
        </p:nvSpPr>
        <p:spPr>
          <a:xfrm>
            <a:off x="0" y="850923"/>
            <a:ext cx="12192000" cy="1631019"/>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C6C8AE7C-3536-21E3-0574-E3B214E58295}"/>
              </a:ext>
            </a:extLst>
          </p:cNvPr>
          <p:cNvSpPr>
            <a:spLocks noGrp="1"/>
          </p:cNvSpPr>
          <p:nvPr>
            <p:ph type="body" sz="quarter" idx="13"/>
          </p:nvPr>
        </p:nvSpPr>
        <p:spPr>
          <a:xfrm>
            <a:off x="711198" y="1469136"/>
            <a:ext cx="9720000" cy="394593"/>
          </a:xfrm>
        </p:spPr>
        <p:txBody>
          <a:bodyPr/>
          <a:lstStyle/>
          <a:p>
            <a:r>
              <a:rPr lang="en-GB" sz="5400"/>
              <a:t>Education Sector</a:t>
            </a:r>
          </a:p>
          <a:p>
            <a:endParaRPr lang="en-GB" sz="5400"/>
          </a:p>
        </p:txBody>
      </p:sp>
    </p:spTree>
    <p:extLst>
      <p:ext uri="{BB962C8B-B14F-4D97-AF65-F5344CB8AC3E}">
        <p14:creationId xmlns:p14="http://schemas.microsoft.com/office/powerpoint/2010/main" val="216706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A6ADA-C182-75F2-1C38-CF089D9105D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3DA1BF-D4F3-4EAC-F593-D872B617F65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9BA9306F-13FF-9373-7584-52BD3F27A761}"/>
              </a:ext>
            </a:extLst>
          </p:cNvPr>
          <p:cNvSpPr>
            <a:spLocks noGrp="1"/>
          </p:cNvSpPr>
          <p:nvPr>
            <p:ph type="body" sz="quarter" idx="13"/>
          </p:nvPr>
        </p:nvSpPr>
        <p:spPr/>
        <p:txBody>
          <a:bodyPr/>
          <a:lstStyle/>
          <a:p>
            <a:r>
              <a:rPr lang="en-GB"/>
              <a:t>Education Sector</a:t>
            </a:r>
          </a:p>
        </p:txBody>
      </p:sp>
      <p:graphicFrame>
        <p:nvGraphicFramePr>
          <p:cNvPr id="4" name="Table 3">
            <a:extLst>
              <a:ext uri="{FF2B5EF4-FFF2-40B4-BE49-F238E27FC236}">
                <a16:creationId xmlns:a16="http://schemas.microsoft.com/office/drawing/2014/main" id="{011B24BE-8A11-2E7A-65C1-9E08A07A4A3B}"/>
              </a:ext>
            </a:extLst>
          </p:cNvPr>
          <p:cNvGraphicFramePr>
            <a:graphicFrameLocks noGrp="1"/>
          </p:cNvGraphicFramePr>
          <p:nvPr/>
        </p:nvGraphicFramePr>
        <p:xfrm>
          <a:off x="6455916" y="3868283"/>
          <a:ext cx="5187064" cy="2465736"/>
        </p:xfrm>
        <a:graphic>
          <a:graphicData uri="http://schemas.openxmlformats.org/drawingml/2006/table">
            <a:tbl>
              <a:tblPr firstRow="1" bandRow="1">
                <a:tableStyleId>{5940675A-B579-460E-94D1-54222C63F5DA}</a:tableStyleId>
              </a:tblPr>
              <a:tblGrid>
                <a:gridCol w="1006949">
                  <a:extLst>
                    <a:ext uri="{9D8B030D-6E8A-4147-A177-3AD203B41FA5}">
                      <a16:colId xmlns:a16="http://schemas.microsoft.com/office/drawing/2014/main" val="2429866968"/>
                    </a:ext>
                  </a:extLst>
                </a:gridCol>
                <a:gridCol w="2161309">
                  <a:extLst>
                    <a:ext uri="{9D8B030D-6E8A-4147-A177-3AD203B41FA5}">
                      <a16:colId xmlns:a16="http://schemas.microsoft.com/office/drawing/2014/main" val="1759428405"/>
                    </a:ext>
                  </a:extLst>
                </a:gridCol>
                <a:gridCol w="2018806">
                  <a:extLst>
                    <a:ext uri="{9D8B030D-6E8A-4147-A177-3AD203B41FA5}">
                      <a16:colId xmlns:a16="http://schemas.microsoft.com/office/drawing/2014/main" val="946244649"/>
                    </a:ext>
                  </a:extLst>
                </a:gridCol>
              </a:tblGrid>
              <a:tr h="303828">
                <a:tc rowSpan="2">
                  <a:txBody>
                    <a:bodyPr/>
                    <a:lstStyle/>
                    <a:p>
                      <a:r>
                        <a:rPr lang="en-GB" sz="1600" b="0">
                          <a:latin typeface="+mn-lt"/>
                          <a:cs typeface="Arial" panose="020B0604020202020204" pitchFamily="34" charset="0"/>
                        </a:rPr>
                        <a:t>Co-leads</a:t>
                      </a:r>
                    </a:p>
                  </a:txBody>
                  <a:tcPr>
                    <a:solidFill>
                      <a:schemeClr val="accent1">
                        <a:lumMod val="20000"/>
                        <a:lumOff val="80000"/>
                      </a:schemeClr>
                    </a:solidFill>
                  </a:tcPr>
                </a:tc>
                <a:tc>
                  <a:txBody>
                    <a:bodyPr/>
                    <a:lstStyle/>
                    <a:p>
                      <a:pPr marL="0" algn="l" defTabSz="242366" rtl="0" eaLnBrk="1" latinLnBrk="0" hangingPunct="1"/>
                      <a:r>
                        <a:rPr lang="en-GB" sz="1600" b="0" kern="1200">
                          <a:solidFill>
                            <a:schemeClr val="tx1"/>
                          </a:solidFill>
                          <a:latin typeface="+mn-lt"/>
                          <a:ea typeface="+mn-ea"/>
                          <a:cs typeface="Arial" panose="020B0604020202020204" pitchFamily="34" charset="0"/>
                        </a:rPr>
                        <a:t>Gateway Qualifications</a:t>
                      </a:r>
                    </a:p>
                  </a:txBody>
                  <a:tcPr>
                    <a:solidFill>
                      <a:schemeClr val="accent1">
                        <a:lumMod val="20000"/>
                        <a:lumOff val="80000"/>
                      </a:schemeClr>
                    </a:solidFill>
                  </a:tcPr>
                </a:tc>
                <a:tc>
                  <a:txBody>
                    <a:bodyPr/>
                    <a:lstStyle/>
                    <a:p>
                      <a:pPr marL="0" algn="l" defTabSz="242366" rtl="0" eaLnBrk="1" latinLnBrk="0" hangingPunct="1"/>
                      <a:r>
                        <a:rPr lang="en-GB" sz="1600" b="0" kern="1200">
                          <a:solidFill>
                            <a:schemeClr val="tx1"/>
                          </a:solidFill>
                          <a:latin typeface="+mn-lt"/>
                          <a:ea typeface="+mn-ea"/>
                          <a:cs typeface="Arial" panose="020B0604020202020204" pitchFamily="34" charset="0"/>
                        </a:rPr>
                        <a:t>Paul Saunders</a:t>
                      </a:r>
                    </a:p>
                  </a:txBody>
                  <a:tcPr>
                    <a:solidFill>
                      <a:schemeClr val="accent1">
                        <a:lumMod val="20000"/>
                        <a:lumOff val="80000"/>
                      </a:schemeClr>
                    </a:solidFill>
                  </a:tcPr>
                </a:tc>
                <a:extLst>
                  <a:ext uri="{0D108BD9-81ED-4DB2-BD59-A6C34878D82A}">
                    <a16:rowId xmlns:a16="http://schemas.microsoft.com/office/drawing/2014/main" val="2535523547"/>
                  </a:ext>
                </a:extLst>
              </a:tr>
              <a:tr h="355076">
                <a:tc vMerge="1">
                  <a:txBody>
                    <a:bodyPr/>
                    <a:lstStyle/>
                    <a:p>
                      <a:endParaRPr lang="en-GB" sz="900" b="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pPr marL="0" algn="l" defTabSz="242366" rtl="0" eaLnBrk="1" latinLnBrk="0" hangingPunct="1"/>
                      <a:r>
                        <a:rPr lang="en-GB" sz="1600" b="0" kern="1200">
                          <a:solidFill>
                            <a:schemeClr val="tx1"/>
                          </a:solidFill>
                          <a:latin typeface="+mn-lt"/>
                          <a:ea typeface="+mn-ea"/>
                          <a:cs typeface="Arial" panose="020B0604020202020204" pitchFamily="34" charset="0"/>
                        </a:rPr>
                        <a:t>AELP</a:t>
                      </a:r>
                    </a:p>
                  </a:txBody>
                  <a:tcPr>
                    <a:solidFill>
                      <a:schemeClr val="accent1">
                        <a:lumMod val="20000"/>
                        <a:lumOff val="80000"/>
                      </a:schemeClr>
                    </a:solidFill>
                  </a:tcPr>
                </a:tc>
                <a:tc>
                  <a:txBody>
                    <a:bodyPr/>
                    <a:lstStyle/>
                    <a:p>
                      <a:pPr marL="0" algn="l" defTabSz="242366" rtl="0" eaLnBrk="1" latinLnBrk="0" hangingPunct="1"/>
                      <a:r>
                        <a:rPr lang="en-GB" sz="1600" b="0" kern="1200">
                          <a:solidFill>
                            <a:schemeClr val="tx1"/>
                          </a:solidFill>
                          <a:latin typeface="+mn-lt"/>
                          <a:ea typeface="+mn-ea"/>
                          <a:cs typeface="Arial" panose="020B0604020202020204" pitchFamily="34" charset="0"/>
                        </a:rPr>
                        <a:t>Cheryl Swales</a:t>
                      </a:r>
                    </a:p>
                  </a:txBody>
                  <a:tcPr>
                    <a:solidFill>
                      <a:schemeClr val="accent1">
                        <a:lumMod val="20000"/>
                        <a:lumOff val="80000"/>
                      </a:schemeClr>
                    </a:solidFill>
                  </a:tcPr>
                </a:tc>
                <a:extLst>
                  <a:ext uri="{0D108BD9-81ED-4DB2-BD59-A6C34878D82A}">
                    <a16:rowId xmlns:a16="http://schemas.microsoft.com/office/drawing/2014/main" val="2907411058"/>
                  </a:ext>
                </a:extLst>
              </a:tr>
              <a:tr h="355076">
                <a:tc rowSpan="5">
                  <a:txBody>
                    <a:bodyPr/>
                    <a:lstStyle/>
                    <a:p>
                      <a:r>
                        <a:rPr lang="en-GB" sz="1600">
                          <a:latin typeface="+mn-lt"/>
                        </a:rPr>
                        <a:t>Team members</a:t>
                      </a:r>
                      <a:endParaRPr lang="pl-PL" sz="1600">
                        <a:latin typeface="+mn-lt"/>
                      </a:endParaRPr>
                    </a:p>
                    <a:p>
                      <a:endParaRPr lang="en-GB" sz="1600">
                        <a:latin typeface="+mn-lt"/>
                      </a:endParaRPr>
                    </a:p>
                  </a:txBody>
                  <a:tcPr/>
                </a:tc>
                <a:tc>
                  <a:txBody>
                    <a:bodyPr/>
                    <a:lstStyle/>
                    <a:p>
                      <a:r>
                        <a:rPr lang="en-US" sz="1600"/>
                        <a:t>Gateway Qualifications</a:t>
                      </a:r>
                      <a:endParaRPr lang="en-GB" sz="1600"/>
                    </a:p>
                  </a:txBody>
                  <a:tcPr/>
                </a:tc>
                <a:tc>
                  <a:txBody>
                    <a:bodyPr/>
                    <a:lstStyle/>
                    <a:p>
                      <a:r>
                        <a:rPr lang="en-US" sz="1600"/>
                        <a:t>Jon Hardman</a:t>
                      </a:r>
                      <a:endParaRPr lang="en-GB" sz="1600"/>
                    </a:p>
                  </a:txBody>
                  <a:tcPr/>
                </a:tc>
                <a:extLst>
                  <a:ext uri="{0D108BD9-81ED-4DB2-BD59-A6C34878D82A}">
                    <a16:rowId xmlns:a16="http://schemas.microsoft.com/office/drawing/2014/main" val="2974625052"/>
                  </a:ext>
                </a:extLst>
              </a:tr>
              <a:tr h="355076">
                <a:tc vMerge="1">
                  <a:txBody>
                    <a:bodyPr/>
                    <a:lstStyle/>
                    <a:p>
                      <a:endParaRPr lang="en-GB"/>
                    </a:p>
                  </a:txBody>
                  <a:tcPr/>
                </a:tc>
                <a:tc>
                  <a:txBody>
                    <a:bodyPr/>
                    <a:lstStyle/>
                    <a:p>
                      <a:r>
                        <a:rPr lang="en-US" sz="1600"/>
                        <a:t>NCFE</a:t>
                      </a:r>
                      <a:endParaRPr lang="en-GB" sz="1600"/>
                    </a:p>
                  </a:txBody>
                  <a:tcPr/>
                </a:tc>
                <a:tc>
                  <a:txBody>
                    <a:bodyPr/>
                    <a:lstStyle/>
                    <a:p>
                      <a:r>
                        <a:rPr lang="en-US" sz="1600" err="1"/>
                        <a:t>Emzi</a:t>
                      </a:r>
                      <a:r>
                        <a:rPr lang="en-US" sz="1600"/>
                        <a:t> Mills-Frater</a:t>
                      </a:r>
                      <a:endParaRPr lang="en-GB" sz="1600"/>
                    </a:p>
                  </a:txBody>
                  <a:tcPr/>
                </a:tc>
                <a:extLst>
                  <a:ext uri="{0D108BD9-81ED-4DB2-BD59-A6C34878D82A}">
                    <a16:rowId xmlns:a16="http://schemas.microsoft.com/office/drawing/2014/main" val="4078119587"/>
                  </a:ext>
                </a:extLst>
              </a:tr>
              <a:tr h="355076">
                <a:tc vMerge="1">
                  <a:txBody>
                    <a:bodyPr/>
                    <a:lstStyle/>
                    <a:p>
                      <a:endParaRPr lang="en-GB"/>
                    </a:p>
                  </a:txBody>
                  <a:tcPr/>
                </a:tc>
                <a:tc>
                  <a:txBody>
                    <a:bodyPr/>
                    <a:lstStyle/>
                    <a:p>
                      <a:r>
                        <a:rPr lang="en-US" sz="1600"/>
                        <a:t>City &amp; Guilds</a:t>
                      </a:r>
                      <a:endParaRPr lang="en-GB" sz="1600"/>
                    </a:p>
                  </a:txBody>
                  <a:tcPr/>
                </a:tc>
                <a:tc>
                  <a:txBody>
                    <a:bodyPr/>
                    <a:lstStyle/>
                    <a:p>
                      <a:r>
                        <a:rPr lang="en-US" sz="1600"/>
                        <a:t>Paddy Craven</a:t>
                      </a:r>
                      <a:endParaRPr lang="en-GB" sz="1600"/>
                    </a:p>
                  </a:txBody>
                  <a:tcPr/>
                </a:tc>
                <a:extLst>
                  <a:ext uri="{0D108BD9-81ED-4DB2-BD59-A6C34878D82A}">
                    <a16:rowId xmlns:a16="http://schemas.microsoft.com/office/drawing/2014/main" val="1220908570"/>
                  </a:ext>
                </a:extLst>
              </a:tr>
              <a:tr h="355076">
                <a:tc vMerge="1">
                  <a:txBody>
                    <a:bodyPr/>
                    <a:lstStyle/>
                    <a:p>
                      <a:endParaRPr lang="en-GB"/>
                    </a:p>
                  </a:txBody>
                  <a:tcPr/>
                </a:tc>
                <a:tc>
                  <a:txBody>
                    <a:bodyPr/>
                    <a:lstStyle/>
                    <a:p>
                      <a:r>
                        <a:rPr lang="en-US" sz="1600"/>
                        <a:t>NCC Education</a:t>
                      </a:r>
                      <a:endParaRPr lang="en-GB" sz="1600"/>
                    </a:p>
                  </a:txBody>
                  <a:tcPr/>
                </a:tc>
                <a:tc>
                  <a:txBody>
                    <a:bodyPr/>
                    <a:lstStyle/>
                    <a:p>
                      <a:r>
                        <a:rPr lang="en-US" sz="1600"/>
                        <a:t>Helen Maxwell</a:t>
                      </a:r>
                      <a:endParaRPr lang="en-GB" sz="1600"/>
                    </a:p>
                  </a:txBody>
                  <a:tcPr/>
                </a:tc>
                <a:extLst>
                  <a:ext uri="{0D108BD9-81ED-4DB2-BD59-A6C34878D82A}">
                    <a16:rowId xmlns:a16="http://schemas.microsoft.com/office/drawing/2014/main" val="1332390252"/>
                  </a:ext>
                </a:extLst>
              </a:tr>
              <a:tr h="355076">
                <a:tc vMerge="1">
                  <a:txBody>
                    <a:bodyPr/>
                    <a:lstStyle/>
                    <a:p>
                      <a:endParaRPr lang="en-GB" sz="1600">
                        <a:latin typeface="+mn-lt"/>
                      </a:endParaRPr>
                    </a:p>
                  </a:txBody>
                  <a:tcPr/>
                </a:tc>
                <a:tc>
                  <a:txBody>
                    <a:bodyPr/>
                    <a:lstStyle/>
                    <a:p>
                      <a:r>
                        <a:rPr lang="en-US" sz="1600"/>
                        <a:t>AELP</a:t>
                      </a:r>
                      <a:endParaRPr lang="en-GB" sz="1600"/>
                    </a:p>
                  </a:txBody>
                  <a:tcPr/>
                </a:tc>
                <a:tc>
                  <a:txBody>
                    <a:bodyPr/>
                    <a:lstStyle/>
                    <a:p>
                      <a:r>
                        <a:rPr lang="en-US" sz="1600"/>
                        <a:t>Madhavi Kumar</a:t>
                      </a:r>
                      <a:endParaRPr lang="en-GB" sz="1600"/>
                    </a:p>
                  </a:txBody>
                  <a:tcPr/>
                </a:tc>
                <a:extLst>
                  <a:ext uri="{0D108BD9-81ED-4DB2-BD59-A6C34878D82A}">
                    <a16:rowId xmlns:a16="http://schemas.microsoft.com/office/drawing/2014/main" val="3047551370"/>
                  </a:ext>
                </a:extLst>
              </a:tr>
            </a:tbl>
          </a:graphicData>
        </a:graphic>
      </p:graphicFrame>
      <p:sp>
        <p:nvSpPr>
          <p:cNvPr id="15" name="TextBox 14">
            <a:extLst>
              <a:ext uri="{FF2B5EF4-FFF2-40B4-BE49-F238E27FC236}">
                <a16:creationId xmlns:a16="http://schemas.microsoft.com/office/drawing/2014/main" id="{51A7958C-57E2-07E3-0848-EC8E6063F39A}"/>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6" name="TextBox 15">
            <a:extLst>
              <a:ext uri="{FF2B5EF4-FFF2-40B4-BE49-F238E27FC236}">
                <a16:creationId xmlns:a16="http://schemas.microsoft.com/office/drawing/2014/main" id="{4F8A3C8E-F63E-E96C-458B-C2F784B65A19}"/>
              </a:ext>
            </a:extLst>
          </p:cNvPr>
          <p:cNvSpPr txBox="1"/>
          <p:nvPr/>
        </p:nvSpPr>
        <p:spPr>
          <a:xfrm>
            <a:off x="6455916" y="1375529"/>
            <a:ext cx="3471855"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leadership from:</a:t>
            </a:r>
          </a:p>
        </p:txBody>
      </p:sp>
      <p:sp>
        <p:nvSpPr>
          <p:cNvPr id="17" name="Rectangle: Rounded Corners 16">
            <a:extLst>
              <a:ext uri="{FF2B5EF4-FFF2-40B4-BE49-F238E27FC236}">
                <a16:creationId xmlns:a16="http://schemas.microsoft.com/office/drawing/2014/main" id="{8BCDFC83-CBCE-845B-5A4A-30B31E7C37FB}"/>
              </a:ext>
            </a:extLst>
          </p:cNvPr>
          <p:cNvSpPr/>
          <p:nvPr/>
        </p:nvSpPr>
        <p:spPr>
          <a:xfrm>
            <a:off x="6289962" y="1252420"/>
            <a:ext cx="541269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13" name="Group 12">
            <a:extLst>
              <a:ext uri="{FF2B5EF4-FFF2-40B4-BE49-F238E27FC236}">
                <a16:creationId xmlns:a16="http://schemas.microsoft.com/office/drawing/2014/main" id="{485302E2-0CB4-0B86-751B-13543E2BF8F9}"/>
              </a:ext>
            </a:extLst>
          </p:cNvPr>
          <p:cNvGrpSpPr/>
          <p:nvPr/>
        </p:nvGrpSpPr>
        <p:grpSpPr>
          <a:xfrm>
            <a:off x="6898601" y="1971382"/>
            <a:ext cx="4217242" cy="1140032"/>
            <a:chOff x="4831666" y="3374295"/>
            <a:chExt cx="2345997" cy="601739"/>
          </a:xfrm>
        </p:grpSpPr>
        <p:pic>
          <p:nvPicPr>
            <p:cNvPr id="6" name="Picture 5" descr="A close up of a logo&#10;&#10;AI-generated content may be incorrect.">
              <a:extLst>
                <a:ext uri="{FF2B5EF4-FFF2-40B4-BE49-F238E27FC236}">
                  <a16:creationId xmlns:a16="http://schemas.microsoft.com/office/drawing/2014/main" id="{6E80D259-6237-4BD9-BF15-D01932CB0B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3487" y="3374295"/>
              <a:ext cx="854176" cy="456303"/>
            </a:xfrm>
            <a:prstGeom prst="rect">
              <a:avLst/>
            </a:prstGeom>
          </p:spPr>
        </p:pic>
        <p:pic>
          <p:nvPicPr>
            <p:cNvPr id="10" name="Picture 9" descr="A logo with a bird and text&#10;&#10;AI-generated content may be incorrect.">
              <a:extLst>
                <a:ext uri="{FF2B5EF4-FFF2-40B4-BE49-F238E27FC236}">
                  <a16:creationId xmlns:a16="http://schemas.microsoft.com/office/drawing/2014/main" id="{345387C1-2B79-60B2-B49C-396A05767E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1666" y="3374295"/>
              <a:ext cx="1151477" cy="601739"/>
            </a:xfrm>
            <a:prstGeom prst="rect">
              <a:avLst/>
            </a:prstGeom>
          </p:spPr>
        </p:pic>
      </p:grpSp>
      <p:sp>
        <p:nvSpPr>
          <p:cNvPr id="3" name="TextBox 2">
            <a:extLst>
              <a:ext uri="{FF2B5EF4-FFF2-40B4-BE49-F238E27FC236}">
                <a16:creationId xmlns:a16="http://schemas.microsoft.com/office/drawing/2014/main" id="{5F9276F8-5FEF-F968-D5F4-BB2F28FE56E2}"/>
              </a:ext>
            </a:extLst>
          </p:cNvPr>
          <p:cNvSpPr txBox="1"/>
          <p:nvPr/>
        </p:nvSpPr>
        <p:spPr>
          <a:xfrm>
            <a:off x="489342" y="410103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a:t>
            </a:r>
          </a:p>
        </p:txBody>
      </p:sp>
      <p:sp>
        <p:nvSpPr>
          <p:cNvPr id="11" name="Rectangle: Rounded Corners 10">
            <a:extLst>
              <a:ext uri="{FF2B5EF4-FFF2-40B4-BE49-F238E27FC236}">
                <a16:creationId xmlns:a16="http://schemas.microsoft.com/office/drawing/2014/main" id="{FF3937BB-800D-C175-E222-9D5F5C220B00}"/>
              </a:ext>
            </a:extLst>
          </p:cNvPr>
          <p:cNvSpPr/>
          <p:nvPr/>
        </p:nvSpPr>
        <p:spPr>
          <a:xfrm>
            <a:off x="334962" y="1252420"/>
            <a:ext cx="595500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1" name="TextBox 20">
            <a:extLst>
              <a:ext uri="{FF2B5EF4-FFF2-40B4-BE49-F238E27FC236}">
                <a16:creationId xmlns:a16="http://schemas.microsoft.com/office/drawing/2014/main" id="{2BEB5548-2D10-6692-C929-2654A02B91C9}"/>
              </a:ext>
            </a:extLst>
          </p:cNvPr>
          <p:cNvSpPr txBox="1"/>
          <p:nvPr/>
        </p:nvSpPr>
        <p:spPr>
          <a:xfrm>
            <a:off x="6455916" y="3461046"/>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Team members</a:t>
            </a:r>
          </a:p>
        </p:txBody>
      </p:sp>
      <p:sp>
        <p:nvSpPr>
          <p:cNvPr id="8" name="TextBox 7">
            <a:extLst>
              <a:ext uri="{FF2B5EF4-FFF2-40B4-BE49-F238E27FC236}">
                <a16:creationId xmlns:a16="http://schemas.microsoft.com/office/drawing/2014/main" id="{AF5D35C4-3642-D3D9-C967-2D8ED045A74B}"/>
              </a:ext>
            </a:extLst>
          </p:cNvPr>
          <p:cNvSpPr txBox="1"/>
          <p:nvPr/>
        </p:nvSpPr>
        <p:spPr>
          <a:xfrm>
            <a:off x="251320" y="733977"/>
            <a:ext cx="11291494" cy="307777"/>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Providers of formal education and skills development, including schools, colleges and universities.</a:t>
            </a:r>
          </a:p>
        </p:txBody>
      </p:sp>
      <p:pic>
        <p:nvPicPr>
          <p:cNvPr id="24" name="Picture 23" descr="A close-up of a ticket&#10;&#10;AI-generated content may be incorrect.">
            <a:extLst>
              <a:ext uri="{FF2B5EF4-FFF2-40B4-BE49-F238E27FC236}">
                <a16:creationId xmlns:a16="http://schemas.microsoft.com/office/drawing/2014/main" id="{6D54393D-87BE-B69C-32A7-8F27FFC24F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48" y="1702293"/>
            <a:ext cx="4053552" cy="1391284"/>
          </a:xfrm>
          <a:prstGeom prst="rect">
            <a:avLst/>
          </a:prstGeom>
        </p:spPr>
      </p:pic>
      <p:graphicFrame>
        <p:nvGraphicFramePr>
          <p:cNvPr id="18" name="Diagram 17">
            <a:extLst>
              <a:ext uri="{FF2B5EF4-FFF2-40B4-BE49-F238E27FC236}">
                <a16:creationId xmlns:a16="http://schemas.microsoft.com/office/drawing/2014/main" id="{660A3A85-DB6D-BA88-B849-4AECE637C551}"/>
              </a:ext>
            </a:extLst>
          </p:cNvPr>
          <p:cNvGraphicFramePr/>
          <p:nvPr/>
        </p:nvGraphicFramePr>
        <p:xfrm>
          <a:off x="442248" y="4483369"/>
          <a:ext cx="5093311" cy="1609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 name="Table 4">
            <a:extLst>
              <a:ext uri="{FF2B5EF4-FFF2-40B4-BE49-F238E27FC236}">
                <a16:creationId xmlns:a16="http://schemas.microsoft.com/office/drawing/2014/main" id="{4E4E2A26-BA33-58AD-E0CC-15A838D2763A}"/>
              </a:ext>
            </a:extLst>
          </p:cNvPr>
          <p:cNvGraphicFramePr>
            <a:graphicFrameLocks noGrp="1"/>
          </p:cNvGraphicFramePr>
          <p:nvPr/>
        </p:nvGraphicFramePr>
        <p:xfrm>
          <a:off x="442248" y="3229688"/>
          <a:ext cx="5589452" cy="731520"/>
        </p:xfrm>
        <a:graphic>
          <a:graphicData uri="http://schemas.openxmlformats.org/drawingml/2006/table">
            <a:tbl>
              <a:tblPr firstRow="1" bandRow="1">
                <a:tableStyleId>{5C22544A-7EE6-4342-B048-85BDC9FD1C3A}</a:tableStyleId>
              </a:tblPr>
              <a:tblGrid>
                <a:gridCol w="1514897">
                  <a:extLst>
                    <a:ext uri="{9D8B030D-6E8A-4147-A177-3AD203B41FA5}">
                      <a16:colId xmlns:a16="http://schemas.microsoft.com/office/drawing/2014/main" val="332814333"/>
                    </a:ext>
                  </a:extLst>
                </a:gridCol>
                <a:gridCol w="1358185">
                  <a:extLst>
                    <a:ext uri="{9D8B030D-6E8A-4147-A177-3AD203B41FA5}">
                      <a16:colId xmlns:a16="http://schemas.microsoft.com/office/drawing/2014/main" val="38132322"/>
                    </a:ext>
                  </a:extLst>
                </a:gridCol>
                <a:gridCol w="1358185">
                  <a:extLst>
                    <a:ext uri="{9D8B030D-6E8A-4147-A177-3AD203B41FA5}">
                      <a16:colId xmlns:a16="http://schemas.microsoft.com/office/drawing/2014/main" val="88491905"/>
                    </a:ext>
                  </a:extLst>
                </a:gridCol>
                <a:gridCol w="1358185">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61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68</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110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3</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4</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TBC</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spTree>
    <p:extLst>
      <p:ext uri="{BB962C8B-B14F-4D97-AF65-F5344CB8AC3E}">
        <p14:creationId xmlns:p14="http://schemas.microsoft.com/office/powerpoint/2010/main" val="3658814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500AD-AD65-0707-9D04-0C0C3B708064}"/>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ED4426B-26D3-F26B-1D74-4C4238C9AA9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7" name="think-cell data - do not delete" hidden="1">
                        <a:extLst>
                          <a:ext uri="{FF2B5EF4-FFF2-40B4-BE49-F238E27FC236}">
                            <a16:creationId xmlns:a16="http://schemas.microsoft.com/office/drawing/2014/main" id="{5ED4426B-26D3-F26B-1D74-4C4238C9AA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C386055C-2D11-39BC-C130-86F59203B03F}"/>
              </a:ext>
            </a:extLst>
          </p:cNvPr>
          <p:cNvSpPr>
            <a:spLocks noGrp="1"/>
          </p:cNvSpPr>
          <p:nvPr>
            <p:ph type="body" sz="quarter" idx="13"/>
          </p:nvPr>
        </p:nvSpPr>
        <p:spPr>
          <a:xfrm>
            <a:off x="334961" y="333376"/>
            <a:ext cx="10801467" cy="394593"/>
          </a:xfrm>
        </p:spPr>
        <p:txBody>
          <a:bodyPr/>
          <a:lstStyle/>
          <a:p>
            <a:r>
              <a:rPr lang="en-GB"/>
              <a:t>Education – Headline Action Plan</a:t>
            </a:r>
          </a:p>
        </p:txBody>
      </p:sp>
      <p:graphicFrame>
        <p:nvGraphicFramePr>
          <p:cNvPr id="8" name="Table 7">
            <a:extLst>
              <a:ext uri="{FF2B5EF4-FFF2-40B4-BE49-F238E27FC236}">
                <a16:creationId xmlns:a16="http://schemas.microsoft.com/office/drawing/2014/main" id="{D1DA2CC1-B474-1494-16CE-3089B63A38CA}"/>
              </a:ext>
            </a:extLst>
          </p:cNvPr>
          <p:cNvGraphicFramePr>
            <a:graphicFrameLocks noGrp="1"/>
          </p:cNvGraphicFramePr>
          <p:nvPr/>
        </p:nvGraphicFramePr>
        <p:xfrm>
          <a:off x="281999" y="1147083"/>
          <a:ext cx="7733845" cy="5377541"/>
        </p:xfrm>
        <a:graphic>
          <a:graphicData uri="http://schemas.openxmlformats.org/drawingml/2006/table">
            <a:tbl>
              <a:tblPr firstRow="1" bandRow="1">
                <a:tableStyleId>{5C22544A-7EE6-4342-B048-85BDC9FD1C3A}</a:tableStyleId>
              </a:tblPr>
              <a:tblGrid>
                <a:gridCol w="2475755">
                  <a:extLst>
                    <a:ext uri="{9D8B030D-6E8A-4147-A177-3AD203B41FA5}">
                      <a16:colId xmlns:a16="http://schemas.microsoft.com/office/drawing/2014/main" val="1315991384"/>
                    </a:ext>
                  </a:extLst>
                </a:gridCol>
                <a:gridCol w="2629045">
                  <a:extLst>
                    <a:ext uri="{9D8B030D-6E8A-4147-A177-3AD203B41FA5}">
                      <a16:colId xmlns:a16="http://schemas.microsoft.com/office/drawing/2014/main" val="1010967677"/>
                    </a:ext>
                  </a:extLst>
                </a:gridCol>
                <a:gridCol w="2629045">
                  <a:extLst>
                    <a:ext uri="{9D8B030D-6E8A-4147-A177-3AD203B41FA5}">
                      <a16:colId xmlns:a16="http://schemas.microsoft.com/office/drawing/2014/main" val="640841699"/>
                    </a:ext>
                  </a:extLst>
                </a:gridCol>
              </a:tblGrid>
              <a:tr h="467284">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AMBITION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MOMENTUM SO FAR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SPRINT 2 PRIORITIES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87396850"/>
                  </a:ext>
                </a:extLst>
              </a:tr>
              <a:tr h="4910257">
                <a:tc>
                  <a:txBody>
                    <a:bodyPr/>
                    <a:lstStyle/>
                    <a:p>
                      <a:pPr marL="0" indent="0" fontAlgn="t">
                        <a:lnSpc>
                          <a:spcPct val="100000"/>
                        </a:lnSpc>
                        <a:spcAft>
                          <a:spcPts val="600"/>
                        </a:spcAft>
                        <a:buFont typeface="Arial" panose="020B0604020202020204" pitchFamily="34" charset="0"/>
                        <a:buNone/>
                      </a:pPr>
                      <a:r>
                        <a:rPr lang="en-GB" sz="1400" b="0" i="0">
                          <a:effectLst/>
                          <a:latin typeface="Arial" panose="020B0604020202020204" pitchFamily="34" charset="0"/>
                          <a:cs typeface="Arial" panose="020B0604020202020204" pitchFamily="34" charset="0"/>
                        </a:rPr>
                        <a:t>By end 2026 we will:</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Make the workforce digital skills gap a recognised priority across Education</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Grow sector-wide commitment through Charter signatories and membership</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Position FutureDotNow as a trusted partner for workforce upskilling</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Demonstrate what good looks like through employer-led action in our own organisations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Reached 150+ sector stakeholders through flagship events and networks </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Established first case study to evidence impact </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Secured foothold in FE and HE sectors, and discussions underway with partners in other segments</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Initial upskilling activity underway (within Gateway Qualifications and AELP), with early baselining identifying workforce capability gaps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Scale reach through the channels and partners that engage the whole sector</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Convert awareness into commitment – growing Charter signatories and membership</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Expand beyond FE/HE to mobilise wider education segments (schools, ACL)</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Lead by example – demonstrating progress within our own organisations and sharing what works</a:t>
                      </a:r>
                      <a:endParaRPr lang="en-US" sz="14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125989"/>
                  </a:ext>
                </a:extLst>
              </a:tr>
            </a:tbl>
          </a:graphicData>
        </a:graphic>
      </p:graphicFrame>
      <p:sp>
        <p:nvSpPr>
          <p:cNvPr id="2" name="Slide Number Placeholder 1">
            <a:extLst>
              <a:ext uri="{FF2B5EF4-FFF2-40B4-BE49-F238E27FC236}">
                <a16:creationId xmlns:a16="http://schemas.microsoft.com/office/drawing/2014/main" id="{3D88D3FD-2B0F-1F5A-F82A-AC5E959D0FDC}"/>
              </a:ext>
            </a:extLst>
          </p:cNvPr>
          <p:cNvSpPr txBox="1">
            <a:spLocks/>
          </p:cNvSpPr>
          <p:nvPr/>
        </p:nvSpPr>
        <p:spPr>
          <a:xfrm>
            <a:off x="10863172" y="6327776"/>
            <a:ext cx="993865" cy="19684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F450B0-ACDC-4A8F-B7B9-39D7B119D481}"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graphicFrame>
        <p:nvGraphicFramePr>
          <p:cNvPr id="9" name="Table 8">
            <a:extLst>
              <a:ext uri="{FF2B5EF4-FFF2-40B4-BE49-F238E27FC236}">
                <a16:creationId xmlns:a16="http://schemas.microsoft.com/office/drawing/2014/main" id="{4CE168CF-8FA9-3AE1-1818-78AB2E739BE1}"/>
              </a:ext>
            </a:extLst>
          </p:cNvPr>
          <p:cNvGraphicFramePr>
            <a:graphicFrameLocks noGrp="1"/>
          </p:cNvGraphicFramePr>
          <p:nvPr>
            <p:extLst>
              <p:ext uri="{D42A27DB-BD31-4B8C-83A1-F6EECF244321}">
                <p14:modId xmlns:p14="http://schemas.microsoft.com/office/powerpoint/2010/main" val="251469295"/>
              </p:ext>
            </p:extLst>
          </p:nvPr>
        </p:nvGraphicFramePr>
        <p:xfrm>
          <a:off x="8110848" y="1147081"/>
          <a:ext cx="3799154" cy="5363109"/>
        </p:xfrm>
        <a:graphic>
          <a:graphicData uri="http://schemas.openxmlformats.org/drawingml/2006/table">
            <a:tbl>
              <a:tblPr firstRow="1" bandRow="1">
                <a:tableStyleId>{5C22544A-7EE6-4342-B048-85BDC9FD1C3A}</a:tableStyleId>
              </a:tblPr>
              <a:tblGrid>
                <a:gridCol w="1899577">
                  <a:extLst>
                    <a:ext uri="{9D8B030D-6E8A-4147-A177-3AD203B41FA5}">
                      <a16:colId xmlns:a16="http://schemas.microsoft.com/office/drawing/2014/main" val="1821497605"/>
                    </a:ext>
                  </a:extLst>
                </a:gridCol>
                <a:gridCol w="1899577">
                  <a:extLst>
                    <a:ext uri="{9D8B030D-6E8A-4147-A177-3AD203B41FA5}">
                      <a16:colId xmlns:a16="http://schemas.microsoft.com/office/drawing/2014/main" val="1699960244"/>
                    </a:ext>
                  </a:extLst>
                </a:gridCol>
              </a:tblGrid>
              <a:tr h="288429">
                <a:tc gridSpan="2">
                  <a:txBody>
                    <a:bodyPr/>
                    <a:lstStyle/>
                    <a:p>
                      <a:pPr marL="0" indent="0" fontAlgn="t">
                        <a:lnSpc>
                          <a:spcPct val="100000"/>
                        </a:lnSpc>
                        <a:spcAft>
                          <a:spcPts val="600"/>
                        </a:spcAft>
                        <a:buFont typeface="Arial" panose="020B0604020202020204" pitchFamily="34" charset="0"/>
                        <a:buNone/>
                      </a:pPr>
                      <a:r>
                        <a:rPr lang="en-GB" sz="1400" b="0" i="0">
                          <a:solidFill>
                            <a:sysClr val="windowText" lastClr="000000"/>
                          </a:solidFill>
                          <a:effectLst/>
                          <a:latin typeface="Arial" panose="020B0604020202020204" pitchFamily="34" charset="0"/>
                          <a:cs typeface="Arial" panose="020B0604020202020204" pitchFamily="34" charset="0"/>
                        </a:rPr>
                        <a:t>Upcoming events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3095910818"/>
                  </a:ext>
                </a:extLst>
              </a:tr>
              <a:tr h="1152000">
                <a:tc gridSpan="2">
                  <a:txBody>
                    <a:bodyPr/>
                    <a:lstStyle/>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AELP conference</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HOLEX conference</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416714383"/>
                  </a:ext>
                </a:extLst>
              </a:tr>
              <a:tr h="317229">
                <a:tc gridSpan="2">
                  <a:txBody>
                    <a:bodyPr/>
                    <a:lstStyle/>
                    <a:p>
                      <a:pPr marL="0" marR="0" lvl="0" indent="0" algn="l" defTabSz="242366" rtl="0" eaLnBrk="1" fontAlgn="t" latinLnBrk="0" hangingPunct="1">
                        <a:lnSpc>
                          <a:spcPct val="100000"/>
                        </a:lnSpc>
                        <a:spcBef>
                          <a:spcPts val="0"/>
                        </a:spcBef>
                        <a:spcAft>
                          <a:spcPts val="600"/>
                        </a:spcAft>
                        <a:buClrTx/>
                        <a:buSzTx/>
                        <a:buFont typeface="Arial" panose="020B0604020202020204" pitchFamily="34" charset="0"/>
                        <a:buNone/>
                        <a:tabLst/>
                        <a:defRPr/>
                      </a:pPr>
                      <a:r>
                        <a:rPr lang="en-GB" sz="1400" b="0" i="0" kern="1200">
                          <a:solidFill>
                            <a:sysClr val="windowText" lastClr="000000"/>
                          </a:solidFill>
                          <a:effectLst/>
                          <a:latin typeface="Arial" panose="020B0604020202020204" pitchFamily="34" charset="0"/>
                          <a:ea typeface="+mn-ea"/>
                          <a:cs typeface="Arial" panose="020B0604020202020204" pitchFamily="34" charset="0"/>
                        </a:rPr>
                        <a:t>Target prospects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1956670848"/>
                  </a:ext>
                </a:extLst>
              </a:tr>
              <a:tr h="1044000">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HOLEX</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WEA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NCC Education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Manchester Chamber of Commerce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kumimoji="0" lang="en-GB" sz="1400" b="0" i="0" u="none" strike="noStrike" kern="1200" cap="none" spc="0" normalizeH="0" baseline="0" noProof="0">
                          <a:ln>
                            <a:noFill/>
                          </a:ln>
                          <a:solidFill>
                            <a:schemeClr val="tx1"/>
                          </a:solidFill>
                          <a:effectLst/>
                          <a:uLnTx/>
                          <a:uFillTx/>
                          <a:latin typeface="+mn-lt"/>
                          <a:ea typeface="+mn-ea"/>
                          <a:cs typeface="+mn-cs"/>
                        </a:rPr>
                        <a:t>Tiro </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9183627"/>
                  </a:ext>
                </a:extLst>
              </a:tr>
              <a:tr h="284690">
                <a:tc gridSpan="2">
                  <a:txBody>
                    <a:bodyPr/>
                    <a:lstStyle/>
                    <a:p>
                      <a:pPr marL="0" marR="0" lvl="0" indent="0" algn="l" defTabSz="242366" rtl="0" eaLnBrk="1" fontAlgn="t" latinLnBrk="0" hangingPunct="1">
                        <a:lnSpc>
                          <a:spcPct val="100000"/>
                        </a:lnSpc>
                        <a:spcBef>
                          <a:spcPts val="0"/>
                        </a:spcBef>
                        <a:spcAft>
                          <a:spcPts val="600"/>
                        </a:spcAft>
                        <a:buClrTx/>
                        <a:buSzTx/>
                        <a:buFont typeface="Arial" panose="020B0604020202020204" pitchFamily="34" charset="0"/>
                        <a:buNone/>
                        <a:tabLst/>
                        <a:defRPr/>
                      </a:pPr>
                      <a:r>
                        <a:rPr lang="en-GB" sz="1400" b="0" i="0" kern="1200">
                          <a:solidFill>
                            <a:sysClr val="windowText" lastClr="000000"/>
                          </a:solidFill>
                          <a:effectLst/>
                          <a:latin typeface="Arial" panose="020B0604020202020204" pitchFamily="34" charset="0"/>
                          <a:ea typeface="+mn-ea"/>
                          <a:cs typeface="Arial" panose="020B0604020202020204" pitchFamily="34" charset="0"/>
                        </a:rPr>
                        <a:t>Support needed</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extLst>
                  <a:ext uri="{0D108BD9-81ED-4DB2-BD59-A6C34878D82A}">
                    <a16:rowId xmlns:a16="http://schemas.microsoft.com/office/drawing/2014/main" val="1843153248"/>
                  </a:ext>
                </a:extLst>
              </a:tr>
              <a:tr h="1250591">
                <a:tc gridSpan="2">
                  <a:txBody>
                    <a:bodyPr/>
                    <a:lstStyle/>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A5 flyer handout (email equivalent) introducing FutureDotNow, the issue why it matters, how we can help your organisation, what to do next</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Guidance/help to get the charter signed (benefits, who typically signs, common Qs, objection handling)</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Frequent slides to use in presentations</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Explainer videos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1669685943"/>
                  </a:ext>
                </a:extLst>
              </a:tr>
            </a:tbl>
          </a:graphicData>
        </a:graphic>
      </p:graphicFrame>
    </p:spTree>
    <p:extLst>
      <p:ext uri="{BB962C8B-B14F-4D97-AF65-F5344CB8AC3E}">
        <p14:creationId xmlns:p14="http://schemas.microsoft.com/office/powerpoint/2010/main" val="1731450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04AB2-4E95-29A7-6BB4-21D878825F4B}"/>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74C55216-8991-0EA4-7AB8-4CDD8E4A030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6" name="think-cell data - do not delete" hidden="1">
                        <a:extLst>
                          <a:ext uri="{FF2B5EF4-FFF2-40B4-BE49-F238E27FC236}">
                            <a16:creationId xmlns:a16="http://schemas.microsoft.com/office/drawing/2014/main" id="{74C55216-8991-0EA4-7AB8-4CDD8E4A030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FDC541E5-4B97-DABC-F1EF-0B215EE25491}"/>
              </a:ext>
            </a:extLst>
          </p:cNvPr>
          <p:cNvSpPr txBox="1"/>
          <p:nvPr/>
        </p:nvSpPr>
        <p:spPr>
          <a:xfrm>
            <a:off x="1944912" y="3002485"/>
            <a:ext cx="415108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0000"/>
                </a:solidFill>
                <a:effectLst/>
                <a:uLnTx/>
                <a:uFillTx/>
                <a:latin typeface="Inter 18pt 18pt"/>
                <a:ea typeface="+mn-ea"/>
                <a:cs typeface="+mn-cs"/>
              </a:rPr>
              <a:t>Naomi O’Neill</a:t>
            </a:r>
          </a:p>
        </p:txBody>
      </p:sp>
      <p:sp>
        <p:nvSpPr>
          <p:cNvPr id="13" name="TextBox 12">
            <a:extLst>
              <a:ext uri="{FF2B5EF4-FFF2-40B4-BE49-F238E27FC236}">
                <a16:creationId xmlns:a16="http://schemas.microsoft.com/office/drawing/2014/main" id="{6034B186-8570-C2EF-104D-07946F9F1503}"/>
              </a:ext>
            </a:extLst>
          </p:cNvPr>
          <p:cNvSpPr txBox="1"/>
          <p:nvPr/>
        </p:nvSpPr>
        <p:spPr>
          <a:xfrm>
            <a:off x="6381710" y="3002485"/>
            <a:ext cx="415108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0000"/>
                </a:solidFill>
                <a:effectLst/>
                <a:uLnTx/>
                <a:uFillTx/>
                <a:latin typeface="Inter 18pt 18pt"/>
                <a:ea typeface="+mn-ea"/>
                <a:cs typeface="+mn-cs"/>
              </a:rPr>
              <a:t>Jo Tasker</a:t>
            </a:r>
          </a:p>
        </p:txBody>
      </p:sp>
      <p:sp>
        <p:nvSpPr>
          <p:cNvPr id="15" name="Rectangle 14">
            <a:extLst>
              <a:ext uri="{FF2B5EF4-FFF2-40B4-BE49-F238E27FC236}">
                <a16:creationId xmlns:a16="http://schemas.microsoft.com/office/drawing/2014/main" id="{5F81F675-F9CB-D472-81C6-728866076A29}"/>
              </a:ext>
            </a:extLst>
          </p:cNvPr>
          <p:cNvSpPr/>
          <p:nvPr/>
        </p:nvSpPr>
        <p:spPr>
          <a:xfrm>
            <a:off x="0" y="850923"/>
            <a:ext cx="12192000" cy="1631019"/>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 name="Text Placeholder 1">
            <a:extLst>
              <a:ext uri="{FF2B5EF4-FFF2-40B4-BE49-F238E27FC236}">
                <a16:creationId xmlns:a16="http://schemas.microsoft.com/office/drawing/2014/main" id="{C51D5C0B-6A63-7480-42BD-B7E59AB36635}"/>
              </a:ext>
            </a:extLst>
          </p:cNvPr>
          <p:cNvSpPr>
            <a:spLocks noGrp="1"/>
          </p:cNvSpPr>
          <p:nvPr>
            <p:ph type="body" sz="quarter" idx="13"/>
          </p:nvPr>
        </p:nvSpPr>
        <p:spPr>
          <a:xfrm>
            <a:off x="711197" y="1469136"/>
            <a:ext cx="10827659" cy="394593"/>
          </a:xfrm>
        </p:spPr>
        <p:txBody>
          <a:bodyPr/>
          <a:lstStyle/>
          <a:p>
            <a:r>
              <a:rPr lang="en-GB" sz="5400"/>
              <a:t>Construction &amp; Infrastructure Sector</a:t>
            </a:r>
          </a:p>
          <a:p>
            <a:endParaRPr lang="en-GB" sz="5400"/>
          </a:p>
        </p:txBody>
      </p:sp>
      <p:pic>
        <p:nvPicPr>
          <p:cNvPr id="3" name="Picture 2" descr="A blue and black logo&#10;&#10;AI-generated content may be incorrect.">
            <a:extLst>
              <a:ext uri="{FF2B5EF4-FFF2-40B4-BE49-F238E27FC236}">
                <a16:creationId xmlns:a16="http://schemas.microsoft.com/office/drawing/2014/main" id="{E4BB3E6D-62AC-FD53-637A-50074A677C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3960" y="4480198"/>
            <a:ext cx="2288040" cy="908666"/>
          </a:xfrm>
          <a:prstGeom prst="rect">
            <a:avLst/>
          </a:prstGeom>
        </p:spPr>
      </p:pic>
      <p:pic>
        <p:nvPicPr>
          <p:cNvPr id="4" name="Picture 2" descr="community coworking logo">
            <a:extLst>
              <a:ext uri="{FF2B5EF4-FFF2-40B4-BE49-F238E27FC236}">
                <a16:creationId xmlns:a16="http://schemas.microsoft.com/office/drawing/2014/main" id="{B0852D39-8BA0-877A-15C6-F2F4581B6F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1047" y="4344926"/>
            <a:ext cx="3756782" cy="995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102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915EE-0CFA-B36D-D5AA-8A53B0F1BC70}"/>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1314716-DEBF-07EE-5673-8F9D7A942F2E}"/>
              </a:ext>
            </a:extLst>
          </p:cNvPr>
          <p:cNvGraphicFramePr>
            <a:graphicFrameLocks/>
          </p:cNvGraphicFramePr>
          <p:nvPr>
            <p:custDataLst>
              <p:tags r:id="rId1"/>
            </p:custDataLst>
            <p:extLst>
              <p:ext uri="{D42A27DB-BD31-4B8C-83A1-F6EECF244321}">
                <p14:modId xmlns:p14="http://schemas.microsoft.com/office/powerpoint/2010/main" val="2115151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71314716-DEBF-07EE-5673-8F9D7A942F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graphicFrame>
        <p:nvGraphicFramePr>
          <p:cNvPr id="19" name="Table 18">
            <a:extLst>
              <a:ext uri="{FF2B5EF4-FFF2-40B4-BE49-F238E27FC236}">
                <a16:creationId xmlns:a16="http://schemas.microsoft.com/office/drawing/2014/main" id="{018EE759-CC91-6625-6C96-0FE05212DCC0}"/>
              </a:ext>
            </a:extLst>
          </p:cNvPr>
          <p:cNvGraphicFramePr>
            <a:graphicFrameLocks noGrp="1"/>
          </p:cNvGraphicFramePr>
          <p:nvPr>
            <p:extLst>
              <p:ext uri="{D42A27DB-BD31-4B8C-83A1-F6EECF244321}">
                <p14:modId xmlns:p14="http://schemas.microsoft.com/office/powerpoint/2010/main" val="586951935"/>
              </p:ext>
            </p:extLst>
          </p:nvPr>
        </p:nvGraphicFramePr>
        <p:xfrm>
          <a:off x="442248" y="3229688"/>
          <a:ext cx="5589452" cy="731520"/>
        </p:xfrm>
        <a:graphic>
          <a:graphicData uri="http://schemas.openxmlformats.org/drawingml/2006/table">
            <a:tbl>
              <a:tblPr firstRow="1" bandRow="1">
                <a:tableStyleId>{5C22544A-7EE6-4342-B048-85BDC9FD1C3A}</a:tableStyleId>
              </a:tblPr>
              <a:tblGrid>
                <a:gridCol w="1514897">
                  <a:extLst>
                    <a:ext uri="{9D8B030D-6E8A-4147-A177-3AD203B41FA5}">
                      <a16:colId xmlns:a16="http://schemas.microsoft.com/office/drawing/2014/main" val="332814333"/>
                    </a:ext>
                  </a:extLst>
                </a:gridCol>
                <a:gridCol w="1358185">
                  <a:extLst>
                    <a:ext uri="{9D8B030D-6E8A-4147-A177-3AD203B41FA5}">
                      <a16:colId xmlns:a16="http://schemas.microsoft.com/office/drawing/2014/main" val="38132322"/>
                    </a:ext>
                  </a:extLst>
                </a:gridCol>
                <a:gridCol w="1358185">
                  <a:extLst>
                    <a:ext uri="{9D8B030D-6E8A-4147-A177-3AD203B41FA5}">
                      <a16:colId xmlns:a16="http://schemas.microsoft.com/office/drawing/2014/main" val="88491905"/>
                    </a:ext>
                  </a:extLst>
                </a:gridCol>
                <a:gridCol w="1358185">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5</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5</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TBC</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sp>
        <p:nvSpPr>
          <p:cNvPr id="2" name="Slide Number Placeholder 1">
            <a:extLst>
              <a:ext uri="{FF2B5EF4-FFF2-40B4-BE49-F238E27FC236}">
                <a16:creationId xmlns:a16="http://schemas.microsoft.com/office/drawing/2014/main" id="{02530AE2-6474-146E-47F3-7193E0E7CA3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AF0EAAA2-7411-EB99-6501-37D02397EA23}"/>
              </a:ext>
            </a:extLst>
          </p:cNvPr>
          <p:cNvSpPr>
            <a:spLocks noGrp="1"/>
          </p:cNvSpPr>
          <p:nvPr>
            <p:ph type="body" sz="quarter" idx="13"/>
          </p:nvPr>
        </p:nvSpPr>
        <p:spPr/>
        <p:txBody>
          <a:bodyPr/>
          <a:lstStyle/>
          <a:p>
            <a:r>
              <a:rPr lang="en-GB"/>
              <a:t>Construction &amp; Infrastructure sector</a:t>
            </a:r>
          </a:p>
        </p:txBody>
      </p:sp>
      <p:graphicFrame>
        <p:nvGraphicFramePr>
          <p:cNvPr id="4" name="Table 3">
            <a:extLst>
              <a:ext uri="{FF2B5EF4-FFF2-40B4-BE49-F238E27FC236}">
                <a16:creationId xmlns:a16="http://schemas.microsoft.com/office/drawing/2014/main" id="{995D94CD-06EE-F3E2-1EC0-0213B64FCC69}"/>
              </a:ext>
            </a:extLst>
          </p:cNvPr>
          <p:cNvGraphicFramePr>
            <a:graphicFrameLocks noGrp="1"/>
          </p:cNvGraphicFramePr>
          <p:nvPr/>
        </p:nvGraphicFramePr>
        <p:xfrm>
          <a:off x="6455916" y="3868283"/>
          <a:ext cx="5187064" cy="2110660"/>
        </p:xfrm>
        <a:graphic>
          <a:graphicData uri="http://schemas.openxmlformats.org/drawingml/2006/table">
            <a:tbl>
              <a:tblPr firstRow="1" bandRow="1">
                <a:tableStyleId>{5940675A-B579-460E-94D1-54222C63F5DA}</a:tableStyleId>
              </a:tblPr>
              <a:tblGrid>
                <a:gridCol w="1006949">
                  <a:extLst>
                    <a:ext uri="{9D8B030D-6E8A-4147-A177-3AD203B41FA5}">
                      <a16:colId xmlns:a16="http://schemas.microsoft.com/office/drawing/2014/main" val="2429866968"/>
                    </a:ext>
                  </a:extLst>
                </a:gridCol>
                <a:gridCol w="2161309">
                  <a:extLst>
                    <a:ext uri="{9D8B030D-6E8A-4147-A177-3AD203B41FA5}">
                      <a16:colId xmlns:a16="http://schemas.microsoft.com/office/drawing/2014/main" val="1759428405"/>
                    </a:ext>
                  </a:extLst>
                </a:gridCol>
                <a:gridCol w="2018806">
                  <a:extLst>
                    <a:ext uri="{9D8B030D-6E8A-4147-A177-3AD203B41FA5}">
                      <a16:colId xmlns:a16="http://schemas.microsoft.com/office/drawing/2014/main" val="946244649"/>
                    </a:ext>
                  </a:extLst>
                </a:gridCol>
              </a:tblGrid>
              <a:tr h="303828">
                <a:tc rowSpan="3">
                  <a:txBody>
                    <a:bodyPr/>
                    <a:lstStyle/>
                    <a:p>
                      <a:r>
                        <a:rPr lang="en-GB" sz="1600" b="0">
                          <a:latin typeface="+mn-lt"/>
                          <a:cs typeface="Arial" panose="020B0604020202020204" pitchFamily="34" charset="0"/>
                        </a:rPr>
                        <a:t>Co-leads</a:t>
                      </a:r>
                    </a:p>
                  </a:txBody>
                  <a:tcPr>
                    <a:solidFill>
                      <a:schemeClr val="accent1">
                        <a:lumMod val="20000"/>
                        <a:lumOff val="80000"/>
                      </a:schemeClr>
                    </a:solidFill>
                  </a:tcPr>
                </a:tc>
                <a:tc>
                  <a:txBody>
                    <a:bodyPr/>
                    <a:lstStyle/>
                    <a:p>
                      <a:r>
                        <a:rPr lang="en-GB" sz="1600">
                          <a:latin typeface="+mn-lt"/>
                        </a:rPr>
                        <a:t>Amey</a:t>
                      </a: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Naomi O’Neill</a:t>
                      </a:r>
                    </a:p>
                  </a:txBody>
                  <a:tcPr>
                    <a:solidFill>
                      <a:schemeClr val="accent1">
                        <a:lumMod val="20000"/>
                        <a:lumOff val="80000"/>
                      </a:schemeClr>
                    </a:solidFill>
                  </a:tcPr>
                </a:tc>
                <a:extLst>
                  <a:ext uri="{0D108BD9-81ED-4DB2-BD59-A6C34878D82A}">
                    <a16:rowId xmlns:a16="http://schemas.microsoft.com/office/drawing/2014/main" val="2535523547"/>
                  </a:ext>
                </a:extLst>
              </a:tr>
              <a:tr h="355076">
                <a:tc vMerge="1">
                  <a:txBody>
                    <a:bodyPr/>
                    <a:lstStyle/>
                    <a:p>
                      <a:endParaRPr lang="en-GB" sz="900" b="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600">
                          <a:latin typeface="+mn-lt"/>
                        </a:rPr>
                        <a:t>Bouygues Construction</a:t>
                      </a:r>
                      <a:r>
                        <a:rPr lang="pl-PL" sz="1600">
                          <a:latin typeface="+mn-lt"/>
                        </a:rPr>
                        <a:t> </a:t>
                      </a:r>
                      <a:endParaRPr lang="en-GB" sz="1600">
                        <a:latin typeface="+mn-lt"/>
                      </a:endParaRP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Aurelie Marais</a:t>
                      </a:r>
                    </a:p>
                  </a:txBody>
                  <a:tcPr>
                    <a:solidFill>
                      <a:schemeClr val="accent1">
                        <a:lumMod val="20000"/>
                        <a:lumOff val="80000"/>
                      </a:schemeClr>
                    </a:solidFill>
                  </a:tcPr>
                </a:tc>
                <a:extLst>
                  <a:ext uri="{0D108BD9-81ED-4DB2-BD59-A6C34878D82A}">
                    <a16:rowId xmlns:a16="http://schemas.microsoft.com/office/drawing/2014/main" val="2907411058"/>
                  </a:ext>
                </a:extLst>
              </a:tr>
              <a:tr h="355076">
                <a:tc vMerge="1">
                  <a:txBody>
                    <a:bodyPr/>
                    <a:lstStyle/>
                    <a:p>
                      <a:endParaRPr lang="en-GB" sz="1600">
                        <a:latin typeface="+mn-lt"/>
                      </a:endParaRPr>
                    </a:p>
                  </a:txBody>
                  <a:tcPr/>
                </a:tc>
                <a:tc>
                  <a:txBody>
                    <a:bodyPr/>
                    <a:lstStyle/>
                    <a:p>
                      <a:r>
                        <a:rPr lang="en-GB" sz="1600">
                          <a:latin typeface="+mn-lt"/>
                        </a:rPr>
                        <a:t>Community Coworking</a:t>
                      </a:r>
                      <a:r>
                        <a:rPr lang="pl-PL" sz="1600">
                          <a:latin typeface="+mn-lt"/>
                        </a:rPr>
                        <a:t> </a:t>
                      </a:r>
                      <a:endParaRPr lang="en-GB" sz="1600">
                        <a:latin typeface="+mn-lt"/>
                      </a:endParaRP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Jo Tasker</a:t>
                      </a:r>
                    </a:p>
                  </a:txBody>
                  <a:tcPr>
                    <a:solidFill>
                      <a:schemeClr val="accent1">
                        <a:lumMod val="20000"/>
                        <a:lumOff val="80000"/>
                      </a:schemeClr>
                    </a:solidFill>
                  </a:tcPr>
                </a:tc>
                <a:extLst>
                  <a:ext uri="{0D108BD9-81ED-4DB2-BD59-A6C34878D82A}">
                    <a16:rowId xmlns:a16="http://schemas.microsoft.com/office/drawing/2014/main" val="2974625052"/>
                  </a:ext>
                </a:extLst>
              </a:tr>
              <a:tr h="355076">
                <a:tc rowSpan="3">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Team members</a:t>
                      </a:r>
                      <a:endParaRPr lang="pl-PL" sz="1600">
                        <a:latin typeface="+mn-lt"/>
                      </a:endParaRPr>
                    </a:p>
                    <a:p>
                      <a:endParaRPr lang="en-GB" sz="1600">
                        <a:latin typeface="+mn-lt"/>
                      </a:endParaRPr>
                    </a:p>
                  </a:txBody>
                  <a:tcPr/>
                </a:tc>
                <a:tc>
                  <a:txBody>
                    <a:bodyPr/>
                    <a:lstStyle/>
                    <a:p>
                      <a:r>
                        <a:rPr lang="en-GB" sz="1600">
                          <a:latin typeface="+mn-lt"/>
                        </a:rPr>
                        <a:t>Amey</a:t>
                      </a:r>
                    </a:p>
                  </a:txBody>
                  <a:tcPr/>
                </a:tc>
                <a:tc>
                  <a:txBody>
                    <a:bodyPr/>
                    <a:lstStyle/>
                    <a:p>
                      <a:r>
                        <a:rPr lang="en-GB" sz="1600" b="0">
                          <a:solidFill>
                            <a:srgbClr val="FF0000"/>
                          </a:solidFill>
                          <a:latin typeface="+mn-lt"/>
                          <a:cs typeface="Arial" panose="020B0604020202020204" pitchFamily="34" charset="0"/>
                        </a:rPr>
                        <a:t>TBC</a:t>
                      </a:r>
                    </a:p>
                  </a:txBody>
                  <a:tcPr/>
                </a:tc>
                <a:extLst>
                  <a:ext uri="{0D108BD9-81ED-4DB2-BD59-A6C34878D82A}">
                    <a16:rowId xmlns:a16="http://schemas.microsoft.com/office/drawing/2014/main" val="1220908570"/>
                  </a:ext>
                </a:extLst>
              </a:tr>
              <a:tr h="355076">
                <a:tc vMerge="1">
                  <a:txBody>
                    <a:bodyPr/>
                    <a:lstStyle/>
                    <a:p>
                      <a:endParaRPr lang="en-GB"/>
                    </a:p>
                  </a:txBody>
                  <a:tcPr/>
                </a:tc>
                <a:tc>
                  <a:txBody>
                    <a:bodyPr/>
                    <a:lstStyle/>
                    <a:p>
                      <a:r>
                        <a:rPr lang="en-GB" sz="1600">
                          <a:latin typeface="+mn-lt"/>
                        </a:rPr>
                        <a:t>Bouygues Construction</a:t>
                      </a:r>
                      <a:r>
                        <a:rPr lang="pl-PL" sz="1600">
                          <a:latin typeface="+mn-lt"/>
                        </a:rPr>
                        <a:t> </a:t>
                      </a:r>
                      <a:endParaRPr lang="en-GB" sz="1600">
                        <a:latin typeface="+mn-lt"/>
                      </a:endParaRPr>
                    </a:p>
                  </a:txBody>
                  <a:tcPr/>
                </a:tc>
                <a:tc>
                  <a:txBody>
                    <a:bodyPr/>
                    <a:lstStyle/>
                    <a:p>
                      <a:r>
                        <a:rPr lang="en-GB" sz="1600" b="0">
                          <a:solidFill>
                            <a:srgbClr val="FF0000"/>
                          </a:solidFill>
                          <a:latin typeface="+mn-lt"/>
                          <a:cs typeface="Arial" panose="020B0604020202020204" pitchFamily="34" charset="0"/>
                        </a:rPr>
                        <a:t>TBC</a:t>
                      </a:r>
                    </a:p>
                  </a:txBody>
                  <a:tcPr/>
                </a:tc>
                <a:extLst>
                  <a:ext uri="{0D108BD9-81ED-4DB2-BD59-A6C34878D82A}">
                    <a16:rowId xmlns:a16="http://schemas.microsoft.com/office/drawing/2014/main" val="2173950398"/>
                  </a:ext>
                </a:extLst>
              </a:tr>
              <a:tr h="355076">
                <a:tc vMerge="1">
                  <a:txBody>
                    <a:bodyPr/>
                    <a:lstStyle/>
                    <a:p>
                      <a:endParaRPr lang="en-GB" sz="1600">
                        <a:latin typeface="+mn-lt"/>
                      </a:endParaRPr>
                    </a:p>
                  </a:txBody>
                  <a:tcPr/>
                </a:tc>
                <a:tc>
                  <a:txBody>
                    <a:bodyPr/>
                    <a:lstStyle/>
                    <a:p>
                      <a:r>
                        <a:rPr lang="en-GB" sz="1600">
                          <a:latin typeface="+mn-lt"/>
                        </a:rPr>
                        <a:t>Community Coworking</a:t>
                      </a:r>
                      <a:r>
                        <a:rPr lang="pl-PL" sz="1600">
                          <a:latin typeface="+mn-lt"/>
                        </a:rPr>
                        <a:t> </a:t>
                      </a:r>
                      <a:endParaRPr lang="en-GB" sz="1600">
                        <a:latin typeface="+mn-lt"/>
                      </a:endParaRPr>
                    </a:p>
                  </a:txBody>
                  <a:tcPr/>
                </a:tc>
                <a:tc>
                  <a:txBody>
                    <a:bodyPr/>
                    <a:lstStyle/>
                    <a:p>
                      <a:r>
                        <a:rPr lang="en-GB" sz="1600" b="0">
                          <a:solidFill>
                            <a:srgbClr val="FF0000"/>
                          </a:solidFill>
                          <a:latin typeface="+mn-lt"/>
                          <a:cs typeface="Arial" panose="020B0604020202020204" pitchFamily="34" charset="0"/>
                        </a:rPr>
                        <a:t>TBC</a:t>
                      </a:r>
                    </a:p>
                  </a:txBody>
                  <a:tcPr/>
                </a:tc>
                <a:extLst>
                  <a:ext uri="{0D108BD9-81ED-4DB2-BD59-A6C34878D82A}">
                    <a16:rowId xmlns:a16="http://schemas.microsoft.com/office/drawing/2014/main" val="1332390252"/>
                  </a:ext>
                </a:extLst>
              </a:tr>
            </a:tbl>
          </a:graphicData>
        </a:graphic>
      </p:graphicFrame>
      <p:sp>
        <p:nvSpPr>
          <p:cNvPr id="15" name="TextBox 14">
            <a:extLst>
              <a:ext uri="{FF2B5EF4-FFF2-40B4-BE49-F238E27FC236}">
                <a16:creationId xmlns:a16="http://schemas.microsoft.com/office/drawing/2014/main" id="{15DAFBB7-40AB-6366-AB5D-8CAF76EA5397}"/>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6" name="TextBox 15">
            <a:extLst>
              <a:ext uri="{FF2B5EF4-FFF2-40B4-BE49-F238E27FC236}">
                <a16:creationId xmlns:a16="http://schemas.microsoft.com/office/drawing/2014/main" id="{537D482A-EDA5-26DC-2534-66935D37B9D1}"/>
              </a:ext>
            </a:extLst>
          </p:cNvPr>
          <p:cNvSpPr txBox="1"/>
          <p:nvPr/>
        </p:nvSpPr>
        <p:spPr>
          <a:xfrm>
            <a:off x="6455916" y="1375529"/>
            <a:ext cx="3471855"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leadership from:</a:t>
            </a:r>
          </a:p>
        </p:txBody>
      </p:sp>
      <p:sp>
        <p:nvSpPr>
          <p:cNvPr id="17" name="Rectangle: Rounded Corners 16">
            <a:extLst>
              <a:ext uri="{FF2B5EF4-FFF2-40B4-BE49-F238E27FC236}">
                <a16:creationId xmlns:a16="http://schemas.microsoft.com/office/drawing/2014/main" id="{F788CDF3-9525-CA9D-110E-00DDA99FA823}"/>
              </a:ext>
            </a:extLst>
          </p:cNvPr>
          <p:cNvSpPr/>
          <p:nvPr/>
        </p:nvSpPr>
        <p:spPr>
          <a:xfrm>
            <a:off x="6289962" y="1252420"/>
            <a:ext cx="541269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11" name="Rectangle: Rounded Corners 10">
            <a:extLst>
              <a:ext uri="{FF2B5EF4-FFF2-40B4-BE49-F238E27FC236}">
                <a16:creationId xmlns:a16="http://schemas.microsoft.com/office/drawing/2014/main" id="{6241CEFF-0EB1-4A45-EAE5-F8BB400A3F32}"/>
              </a:ext>
            </a:extLst>
          </p:cNvPr>
          <p:cNvSpPr/>
          <p:nvPr/>
        </p:nvSpPr>
        <p:spPr>
          <a:xfrm>
            <a:off x="334962" y="1252420"/>
            <a:ext cx="595500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1" name="TextBox 20">
            <a:extLst>
              <a:ext uri="{FF2B5EF4-FFF2-40B4-BE49-F238E27FC236}">
                <a16:creationId xmlns:a16="http://schemas.microsoft.com/office/drawing/2014/main" id="{73F05EDA-718C-C587-DB83-1316A27642C6}"/>
              </a:ext>
            </a:extLst>
          </p:cNvPr>
          <p:cNvSpPr txBox="1"/>
          <p:nvPr/>
        </p:nvSpPr>
        <p:spPr>
          <a:xfrm>
            <a:off x="6455916" y="3461046"/>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rgbClr val="3E2682"/>
                </a:solidFill>
                <a:latin typeface="Inter 18pt 18pt"/>
                <a:cs typeface="Arial"/>
              </a:rPr>
              <a:t>Team members</a:t>
            </a:r>
            <a:endParaRPr kumimoji="0" lang="en-GB" sz="1600" b="1" i="0" u="none" strike="noStrike" kern="1200" cap="none" spc="0" normalizeH="0" baseline="0" noProof="0">
              <a:ln>
                <a:noFill/>
              </a:ln>
              <a:solidFill>
                <a:srgbClr val="3E2682"/>
              </a:solidFill>
              <a:effectLst/>
              <a:uLnTx/>
              <a:uFillTx/>
              <a:latin typeface="Inter 18pt 18pt"/>
              <a:ea typeface="+mn-ea"/>
              <a:cs typeface="Arial"/>
            </a:endParaRPr>
          </a:p>
        </p:txBody>
      </p:sp>
      <p:grpSp>
        <p:nvGrpSpPr>
          <p:cNvPr id="13" name="Group 12">
            <a:extLst>
              <a:ext uri="{FF2B5EF4-FFF2-40B4-BE49-F238E27FC236}">
                <a16:creationId xmlns:a16="http://schemas.microsoft.com/office/drawing/2014/main" id="{67442E69-6CE6-0E4C-E0BC-3526FE87B19C}"/>
              </a:ext>
            </a:extLst>
          </p:cNvPr>
          <p:cNvGrpSpPr/>
          <p:nvPr/>
        </p:nvGrpSpPr>
        <p:grpSpPr>
          <a:xfrm>
            <a:off x="6813448" y="1831209"/>
            <a:ext cx="4533462" cy="1420378"/>
            <a:chOff x="6858066" y="1886313"/>
            <a:chExt cx="4043499" cy="1130034"/>
          </a:xfrm>
        </p:grpSpPr>
        <p:pic>
          <p:nvPicPr>
            <p:cNvPr id="6" name="Picture 5" descr="A blue and black logo&#10;&#10;AI-generated content may be incorrect.">
              <a:extLst>
                <a:ext uri="{FF2B5EF4-FFF2-40B4-BE49-F238E27FC236}">
                  <a16:creationId xmlns:a16="http://schemas.microsoft.com/office/drawing/2014/main" id="{30307275-9DFE-8952-83E8-5FF88374FD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66" y="1976240"/>
              <a:ext cx="1048377" cy="371380"/>
            </a:xfrm>
            <a:prstGeom prst="rect">
              <a:avLst/>
            </a:prstGeom>
          </p:spPr>
        </p:pic>
        <p:pic>
          <p:nvPicPr>
            <p:cNvPr id="7" name="Picture 6" descr="A close-up of a sign&#10;&#10;AI-generated content may be incorrect.">
              <a:extLst>
                <a:ext uri="{FF2B5EF4-FFF2-40B4-BE49-F238E27FC236}">
                  <a16:creationId xmlns:a16="http://schemas.microsoft.com/office/drawing/2014/main" id="{E84E13BA-0958-3549-A2B3-03CE221FDE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5176" y="1886313"/>
              <a:ext cx="1316389" cy="651732"/>
            </a:xfrm>
            <a:prstGeom prst="rect">
              <a:avLst/>
            </a:prstGeom>
          </p:spPr>
        </p:pic>
        <p:pic>
          <p:nvPicPr>
            <p:cNvPr id="10" name="Picture 2" descr="community coworking logo">
              <a:extLst>
                <a:ext uri="{FF2B5EF4-FFF2-40B4-BE49-F238E27FC236}">
                  <a16:creationId xmlns:a16="http://schemas.microsoft.com/office/drawing/2014/main" id="{8AD111E1-30B3-F71D-6EBA-C00F9B1C38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20205" y="2516243"/>
              <a:ext cx="2115597" cy="500104"/>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Box 17">
            <a:extLst>
              <a:ext uri="{FF2B5EF4-FFF2-40B4-BE49-F238E27FC236}">
                <a16:creationId xmlns:a16="http://schemas.microsoft.com/office/drawing/2014/main" id="{C51CC0BD-604A-68B5-B0DF-61AD5BD8E19D}"/>
              </a:ext>
            </a:extLst>
          </p:cNvPr>
          <p:cNvSpPr txBox="1"/>
          <p:nvPr/>
        </p:nvSpPr>
        <p:spPr>
          <a:xfrm>
            <a:off x="334962" y="674131"/>
            <a:ext cx="11291494" cy="307777"/>
          </a:xfrm>
          <a:prstGeom prst="rect">
            <a:avLst/>
          </a:prstGeom>
          <a:noFill/>
        </p:spPr>
        <p:txBody>
          <a:bodyPr wrap="square">
            <a:spAutoFit/>
          </a:bodyPr>
          <a:lstStyle/>
          <a:p>
            <a:pPr fontAlgn="t"/>
            <a:r>
              <a:rPr lang="en-GB" sz="1400"/>
              <a:t>Organisations that design, build and maintain physical infrastructure and the built environment.</a:t>
            </a:r>
          </a:p>
        </p:txBody>
      </p:sp>
      <p:graphicFrame>
        <p:nvGraphicFramePr>
          <p:cNvPr id="23" name="Diagram 22">
            <a:extLst>
              <a:ext uri="{FF2B5EF4-FFF2-40B4-BE49-F238E27FC236}">
                <a16:creationId xmlns:a16="http://schemas.microsoft.com/office/drawing/2014/main" id="{D9283E16-89D7-D6AF-C260-891A19D2F324}"/>
              </a:ext>
            </a:extLst>
          </p:cNvPr>
          <p:cNvGraphicFramePr/>
          <p:nvPr>
            <p:extLst>
              <p:ext uri="{D42A27DB-BD31-4B8C-83A1-F6EECF244321}">
                <p14:modId xmlns:p14="http://schemas.microsoft.com/office/powerpoint/2010/main" val="3857874694"/>
              </p:ext>
            </p:extLst>
          </p:nvPr>
        </p:nvGraphicFramePr>
        <p:xfrm>
          <a:off x="824383" y="4617770"/>
          <a:ext cx="4837402" cy="159635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8" name="Picture 7" descr="A close-up of a ticket&#10;&#10;AI-generated content may be incorrect.">
            <a:extLst>
              <a:ext uri="{FF2B5EF4-FFF2-40B4-BE49-F238E27FC236}">
                <a16:creationId xmlns:a16="http://schemas.microsoft.com/office/drawing/2014/main" id="{60B0DCBF-6907-3316-332E-DBB9D54C0F8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2248" y="1702293"/>
            <a:ext cx="4053552" cy="1391284"/>
          </a:xfrm>
          <a:prstGeom prst="rect">
            <a:avLst/>
          </a:prstGeom>
        </p:spPr>
      </p:pic>
      <p:sp>
        <p:nvSpPr>
          <p:cNvPr id="14" name="TextBox 13">
            <a:extLst>
              <a:ext uri="{FF2B5EF4-FFF2-40B4-BE49-F238E27FC236}">
                <a16:creationId xmlns:a16="http://schemas.microsoft.com/office/drawing/2014/main" id="{2C39EA64-EB37-9820-5188-5BC2A2A3C8E9}"/>
              </a:ext>
            </a:extLst>
          </p:cNvPr>
          <p:cNvSpPr txBox="1"/>
          <p:nvPr/>
        </p:nvSpPr>
        <p:spPr>
          <a:xfrm>
            <a:off x="489342" y="410103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Tree>
    <p:extLst>
      <p:ext uri="{BB962C8B-B14F-4D97-AF65-F5344CB8AC3E}">
        <p14:creationId xmlns:p14="http://schemas.microsoft.com/office/powerpoint/2010/main" val="325228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48A2-77AF-F237-D437-51FE456E23C3}"/>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9F30DD9-5E67-4584-1AD3-0F9979B5767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7" name="think-cell data - do not delete" hidden="1">
                        <a:extLst>
                          <a:ext uri="{FF2B5EF4-FFF2-40B4-BE49-F238E27FC236}">
                            <a16:creationId xmlns:a16="http://schemas.microsoft.com/office/drawing/2014/main" id="{E9F30DD9-5E67-4584-1AD3-0F9979B5767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F7059318-8EEE-D8DF-3059-638495C946C2}"/>
              </a:ext>
            </a:extLst>
          </p:cNvPr>
          <p:cNvSpPr>
            <a:spLocks noGrp="1"/>
          </p:cNvSpPr>
          <p:nvPr>
            <p:ph type="body" sz="quarter" idx="13"/>
          </p:nvPr>
        </p:nvSpPr>
        <p:spPr>
          <a:xfrm>
            <a:off x="334961" y="333376"/>
            <a:ext cx="10801467" cy="394593"/>
          </a:xfrm>
        </p:spPr>
        <p:txBody>
          <a:bodyPr/>
          <a:lstStyle/>
          <a:p>
            <a:r>
              <a:rPr lang="en-GB"/>
              <a:t>Construction &amp; Infrastructure – Headline Action Plan</a:t>
            </a:r>
          </a:p>
        </p:txBody>
      </p:sp>
      <p:graphicFrame>
        <p:nvGraphicFramePr>
          <p:cNvPr id="8" name="Table 7">
            <a:extLst>
              <a:ext uri="{FF2B5EF4-FFF2-40B4-BE49-F238E27FC236}">
                <a16:creationId xmlns:a16="http://schemas.microsoft.com/office/drawing/2014/main" id="{71855E66-BC86-0F19-0836-70744994360E}"/>
              </a:ext>
            </a:extLst>
          </p:cNvPr>
          <p:cNvGraphicFramePr>
            <a:graphicFrameLocks noGrp="1"/>
          </p:cNvGraphicFramePr>
          <p:nvPr/>
        </p:nvGraphicFramePr>
        <p:xfrm>
          <a:off x="281999" y="1147083"/>
          <a:ext cx="8980755" cy="5377541"/>
        </p:xfrm>
        <a:graphic>
          <a:graphicData uri="http://schemas.openxmlformats.org/drawingml/2006/table">
            <a:tbl>
              <a:tblPr firstRow="1" bandRow="1">
                <a:tableStyleId>{5C22544A-7EE6-4342-B048-85BDC9FD1C3A}</a:tableStyleId>
              </a:tblPr>
              <a:tblGrid>
                <a:gridCol w="2874915">
                  <a:extLst>
                    <a:ext uri="{9D8B030D-6E8A-4147-A177-3AD203B41FA5}">
                      <a16:colId xmlns:a16="http://schemas.microsoft.com/office/drawing/2014/main" val="1315991384"/>
                    </a:ext>
                  </a:extLst>
                </a:gridCol>
                <a:gridCol w="3052920">
                  <a:extLst>
                    <a:ext uri="{9D8B030D-6E8A-4147-A177-3AD203B41FA5}">
                      <a16:colId xmlns:a16="http://schemas.microsoft.com/office/drawing/2014/main" val="1010967677"/>
                    </a:ext>
                  </a:extLst>
                </a:gridCol>
                <a:gridCol w="3052920">
                  <a:extLst>
                    <a:ext uri="{9D8B030D-6E8A-4147-A177-3AD203B41FA5}">
                      <a16:colId xmlns:a16="http://schemas.microsoft.com/office/drawing/2014/main" val="640841699"/>
                    </a:ext>
                  </a:extLst>
                </a:gridCol>
              </a:tblGrid>
              <a:tr h="467284">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AMBITION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MOMENTUM SO FAR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SPRINT 2 PRIORITIES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87396850"/>
                  </a:ext>
                </a:extLst>
              </a:tr>
              <a:tr h="4910257">
                <a:tc>
                  <a:txBody>
                    <a:bodyPr/>
                    <a:lstStyle/>
                    <a:p>
                      <a:pPr marL="0" indent="0" fontAlgn="t">
                        <a:lnSpc>
                          <a:spcPct val="100000"/>
                        </a:lnSpc>
                        <a:spcAft>
                          <a:spcPts val="600"/>
                        </a:spcAft>
                        <a:buFont typeface="Arial" panose="020B0604020202020204" pitchFamily="34" charset="0"/>
                        <a:buNone/>
                      </a:pPr>
                      <a:r>
                        <a:rPr lang="en-GB" sz="1400" b="0" i="0">
                          <a:effectLst/>
                          <a:latin typeface="Arial" panose="020B0604020202020204" pitchFamily="34" charset="0"/>
                          <a:cs typeface="Arial" panose="020B0604020202020204" pitchFamily="34" charset="0"/>
                        </a:rPr>
                        <a:t>By end 2026 we will:</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Make the workforce digital skills gap visible and understood across the sector and supply chain</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Grow sector-wide commitment through Charter signatories and membership</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Position FutureDotNow as a partner to support workforce upskilling across construction and infrastructure</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Demonstrate what good looks like through employer-led action in our own organisations and supply chains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Sector leadership established with major employers (Amey, Bouygues), creating a credible platform for engagement</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Engagement underway through industry forums, taskforces and sector events</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Early collaboration across construction and infrastructure segments, including cross-industry initiatives (e.g. DfT-linked activity)</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Initial activity connecting digital skills to employability and supply chain needs (e.g. not-in-work pilots, training approaches)</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Growing focus on practical employer-led approaches (e.g. supply chain training models, “train the trainer” concepts)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Focus limited capacity on high-impact partnerships rather than broad event activity</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Prioritise collaborative projects to influence peers and demonstrate what works in practice</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Convert awareness into commitment – growing Charter signatories and membership</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Deepen engagement across construction, infrastructure and engineering segments</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Share learning from early activity and encourage adoption across the sector</a:t>
                      </a:r>
                      <a:endParaRPr lang="en-US" sz="14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125989"/>
                  </a:ext>
                </a:extLst>
              </a:tr>
            </a:tbl>
          </a:graphicData>
        </a:graphic>
      </p:graphicFrame>
      <p:sp>
        <p:nvSpPr>
          <p:cNvPr id="2" name="Slide Number Placeholder 1">
            <a:extLst>
              <a:ext uri="{FF2B5EF4-FFF2-40B4-BE49-F238E27FC236}">
                <a16:creationId xmlns:a16="http://schemas.microsoft.com/office/drawing/2014/main" id="{377849D2-B854-DB16-E0A6-2EE13208CF61}"/>
              </a:ext>
            </a:extLst>
          </p:cNvPr>
          <p:cNvSpPr txBox="1">
            <a:spLocks/>
          </p:cNvSpPr>
          <p:nvPr/>
        </p:nvSpPr>
        <p:spPr>
          <a:xfrm>
            <a:off x="10863172" y="6327776"/>
            <a:ext cx="993865" cy="19684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F450B0-ACDC-4A8F-B7B9-39D7B119D481}"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graphicFrame>
        <p:nvGraphicFramePr>
          <p:cNvPr id="9" name="Table 8">
            <a:extLst>
              <a:ext uri="{FF2B5EF4-FFF2-40B4-BE49-F238E27FC236}">
                <a16:creationId xmlns:a16="http://schemas.microsoft.com/office/drawing/2014/main" id="{89DB01E4-3B4F-879E-FCB4-CCC813397175}"/>
              </a:ext>
            </a:extLst>
          </p:cNvPr>
          <p:cNvGraphicFramePr>
            <a:graphicFrameLocks noGrp="1"/>
          </p:cNvGraphicFramePr>
          <p:nvPr>
            <p:extLst>
              <p:ext uri="{D42A27DB-BD31-4B8C-83A1-F6EECF244321}">
                <p14:modId xmlns:p14="http://schemas.microsoft.com/office/powerpoint/2010/main" val="958642903"/>
              </p:ext>
            </p:extLst>
          </p:nvPr>
        </p:nvGraphicFramePr>
        <p:xfrm>
          <a:off x="9512135" y="1147081"/>
          <a:ext cx="2397866" cy="5377539"/>
        </p:xfrm>
        <a:graphic>
          <a:graphicData uri="http://schemas.openxmlformats.org/drawingml/2006/table">
            <a:tbl>
              <a:tblPr firstRow="1" bandRow="1">
                <a:tableStyleId>{5C22544A-7EE6-4342-B048-85BDC9FD1C3A}</a:tableStyleId>
              </a:tblPr>
              <a:tblGrid>
                <a:gridCol w="2397866">
                  <a:extLst>
                    <a:ext uri="{9D8B030D-6E8A-4147-A177-3AD203B41FA5}">
                      <a16:colId xmlns:a16="http://schemas.microsoft.com/office/drawing/2014/main" val="1821497605"/>
                    </a:ext>
                  </a:extLst>
                </a:gridCol>
              </a:tblGrid>
              <a:tr h="541922">
                <a:tc>
                  <a:txBody>
                    <a:bodyPr/>
                    <a:lstStyle/>
                    <a:p>
                      <a:pPr marL="0" indent="0" fontAlgn="t">
                        <a:lnSpc>
                          <a:spcPct val="100000"/>
                        </a:lnSpc>
                        <a:spcAft>
                          <a:spcPts val="600"/>
                        </a:spcAft>
                        <a:buFont typeface="Arial" panose="020B0604020202020204" pitchFamily="34" charset="0"/>
                        <a:buNone/>
                      </a:pPr>
                      <a:r>
                        <a:rPr lang="en-GB" sz="1400" b="1" i="0">
                          <a:solidFill>
                            <a:sysClr val="windowText" lastClr="000000"/>
                          </a:solidFill>
                          <a:effectLst/>
                          <a:latin typeface="Arial" panose="020B0604020202020204" pitchFamily="34" charset="0"/>
                          <a:cs typeface="Arial" panose="020B0604020202020204" pitchFamily="34" charset="0"/>
                        </a:rPr>
                        <a:t>Upcoming events/activity</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95910818"/>
                  </a:ext>
                </a:extLst>
              </a:tr>
              <a:tr h="1250591">
                <a:tc>
                  <a:txBody>
                    <a:bodyPr/>
                    <a:lstStyle/>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Building the Future of Construction – 12</a:t>
                      </a:r>
                      <a:r>
                        <a:rPr lang="en-GB" sz="1400" b="0" i="0" baseline="30000">
                          <a:effectLst/>
                          <a:latin typeface="Arial" panose="020B0604020202020204" pitchFamily="34" charset="0"/>
                          <a:cs typeface="Arial" panose="020B0604020202020204" pitchFamily="34" charset="0"/>
                        </a:rPr>
                        <a:t>th</a:t>
                      </a:r>
                      <a:r>
                        <a:rPr lang="en-GB" sz="1400" b="0" i="0">
                          <a:effectLst/>
                          <a:latin typeface="Arial" panose="020B0604020202020204" pitchFamily="34" charset="0"/>
                          <a:cs typeface="Arial" panose="020B0604020202020204" pitchFamily="34" charset="0"/>
                        </a:rPr>
                        <a:t> June</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Building digital skills requirements into contracts </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16714383"/>
                  </a:ext>
                </a:extLst>
              </a:tr>
              <a:tr h="541922">
                <a:tc>
                  <a:txBody>
                    <a:bodyPr/>
                    <a:lstStyle/>
                    <a:p>
                      <a:pPr marL="0" marR="0" lvl="0" indent="0" algn="l" defTabSz="242366" rtl="0" eaLnBrk="1" fontAlgn="t" latinLnBrk="0" hangingPunct="1">
                        <a:lnSpc>
                          <a:spcPct val="100000"/>
                        </a:lnSpc>
                        <a:spcBef>
                          <a:spcPts val="0"/>
                        </a:spcBef>
                        <a:spcAft>
                          <a:spcPts val="600"/>
                        </a:spcAft>
                        <a:buClrTx/>
                        <a:buSzTx/>
                        <a:buFont typeface="Arial" panose="020B0604020202020204" pitchFamily="34" charset="0"/>
                        <a:buNone/>
                        <a:tabLst/>
                        <a:defRPr/>
                      </a:pPr>
                      <a:r>
                        <a:rPr lang="en-GB" sz="1400" b="1" i="0" kern="1200">
                          <a:solidFill>
                            <a:sysClr val="windowText" lastClr="000000"/>
                          </a:solidFill>
                          <a:effectLst/>
                          <a:latin typeface="Arial" panose="020B0604020202020204" pitchFamily="34" charset="0"/>
                          <a:ea typeface="+mn-ea"/>
                          <a:cs typeface="Arial" panose="020B0604020202020204" pitchFamily="34" charset="0"/>
                        </a:rPr>
                        <a:t>Target prospects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56670848"/>
                  </a:ext>
                </a:extLst>
              </a:tr>
              <a:tr h="1250591">
                <a:tc>
                  <a:txBody>
                    <a:bodyPr/>
                    <a:lstStyle/>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Key Infrastructure providers – Network Rail, National Highways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9183627"/>
                  </a:ext>
                </a:extLst>
              </a:tr>
              <a:tr h="541922">
                <a:tc>
                  <a:txBody>
                    <a:bodyPr/>
                    <a:lstStyle/>
                    <a:p>
                      <a:pPr marL="0" marR="0" lvl="0" indent="0" algn="l" defTabSz="242366" rtl="0" eaLnBrk="1" fontAlgn="t" latinLnBrk="0" hangingPunct="1">
                        <a:lnSpc>
                          <a:spcPct val="100000"/>
                        </a:lnSpc>
                        <a:spcBef>
                          <a:spcPts val="0"/>
                        </a:spcBef>
                        <a:spcAft>
                          <a:spcPts val="600"/>
                        </a:spcAft>
                        <a:buClrTx/>
                        <a:buSzTx/>
                        <a:buFont typeface="Arial" panose="020B0604020202020204" pitchFamily="34" charset="0"/>
                        <a:buNone/>
                        <a:tabLst/>
                        <a:defRPr/>
                      </a:pPr>
                      <a:r>
                        <a:rPr lang="en-GB" sz="1400" b="1" i="0" kern="1200">
                          <a:solidFill>
                            <a:sysClr val="windowText" lastClr="000000"/>
                          </a:solidFill>
                          <a:effectLst/>
                          <a:latin typeface="Arial" panose="020B0604020202020204" pitchFamily="34" charset="0"/>
                          <a:ea typeface="+mn-ea"/>
                          <a:cs typeface="Arial" panose="020B0604020202020204" pitchFamily="34" charset="0"/>
                        </a:rPr>
                        <a:t>Support needed</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43153248"/>
                  </a:ext>
                </a:extLst>
              </a:tr>
              <a:tr h="1250591">
                <a:tc>
                  <a:txBody>
                    <a:bodyPr/>
                    <a:lstStyle/>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Working on additional resources from existing organisations – but any further help is greatly appreciated </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69685943"/>
                  </a:ext>
                </a:extLst>
              </a:tr>
            </a:tbl>
          </a:graphicData>
        </a:graphic>
      </p:graphicFrame>
    </p:spTree>
    <p:extLst>
      <p:ext uri="{BB962C8B-B14F-4D97-AF65-F5344CB8AC3E}">
        <p14:creationId xmlns:p14="http://schemas.microsoft.com/office/powerpoint/2010/main" val="4279399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D7AB0E9-6C72-56ED-525F-4F9E42E5AFC5}"/>
              </a:ext>
            </a:extLst>
          </p:cNvPr>
          <p:cNvSpPr>
            <a:spLocks noGrp="1"/>
          </p:cNvSpPr>
          <p:nvPr>
            <p:ph type="sldNum" sz="quarter" idx="10"/>
          </p:nvPr>
        </p:nvSpPr>
        <p:spPr/>
        <p:txBody>
          <a:bodyPr/>
          <a:lstStyle/>
          <a:p>
            <a:fld id="{48F63A3B-78C7-47BE-AE5E-E10140E04643}" type="slidenum">
              <a:rPr lang="en-GB" smtClean="0"/>
              <a:pPr/>
              <a:t>2</a:t>
            </a:fld>
            <a:endParaRPr lang="en-GB"/>
          </a:p>
        </p:txBody>
      </p:sp>
      <p:sp>
        <p:nvSpPr>
          <p:cNvPr id="6" name="Text Placeholder 5">
            <a:extLst>
              <a:ext uri="{FF2B5EF4-FFF2-40B4-BE49-F238E27FC236}">
                <a16:creationId xmlns:a16="http://schemas.microsoft.com/office/drawing/2014/main" id="{8C96763A-159D-CB5E-A87A-9C637E355889}"/>
              </a:ext>
            </a:extLst>
          </p:cNvPr>
          <p:cNvSpPr>
            <a:spLocks noGrp="1"/>
          </p:cNvSpPr>
          <p:nvPr>
            <p:ph type="body" sz="quarter" idx="13"/>
          </p:nvPr>
        </p:nvSpPr>
        <p:spPr/>
        <p:txBody>
          <a:bodyPr/>
          <a:lstStyle/>
          <a:p>
            <a:r>
              <a:rPr lang="en-GB"/>
              <a:t>Welcome to Sprint 2!</a:t>
            </a:r>
          </a:p>
        </p:txBody>
      </p:sp>
      <p:sp>
        <p:nvSpPr>
          <p:cNvPr id="7" name="Text Placeholder 6">
            <a:extLst>
              <a:ext uri="{FF2B5EF4-FFF2-40B4-BE49-F238E27FC236}">
                <a16:creationId xmlns:a16="http://schemas.microsoft.com/office/drawing/2014/main" id="{06B0280F-30A0-D35E-04EF-7613FBA86473}"/>
              </a:ext>
            </a:extLst>
          </p:cNvPr>
          <p:cNvSpPr>
            <a:spLocks noGrp="1"/>
          </p:cNvSpPr>
          <p:nvPr>
            <p:ph type="body" sz="quarter" idx="15"/>
          </p:nvPr>
        </p:nvSpPr>
        <p:spPr>
          <a:xfrm>
            <a:off x="523648" y="1894702"/>
            <a:ext cx="3337151" cy="3068595"/>
          </a:xfrm>
        </p:spPr>
        <p:txBody>
          <a:bodyPr/>
          <a:lstStyle/>
          <a:p>
            <a:pPr marL="342900" indent="-342900">
              <a:buFont typeface="Arial" panose="020B0604020202020204" pitchFamily="34" charset="0"/>
              <a:buChar char="•"/>
            </a:pPr>
            <a:r>
              <a:rPr lang="en-GB" sz="3200"/>
              <a:t>10 weeks</a:t>
            </a:r>
          </a:p>
          <a:p>
            <a:pPr marL="342900" indent="-342900">
              <a:buFont typeface="Arial" panose="020B0604020202020204" pitchFamily="34" charset="0"/>
              <a:buChar char="•"/>
            </a:pPr>
            <a:r>
              <a:rPr lang="en-GB" sz="3200"/>
              <a:t>Second sprint of the year</a:t>
            </a:r>
          </a:p>
          <a:p>
            <a:pPr marL="342900" indent="-342900">
              <a:buFont typeface="Arial" panose="020B0604020202020204" pitchFamily="34" charset="0"/>
              <a:buChar char="•"/>
            </a:pPr>
            <a:r>
              <a:rPr lang="en-GB" sz="3200"/>
              <a:t>26 May – 28 July</a:t>
            </a:r>
          </a:p>
          <a:p>
            <a:endParaRPr lang="en-GB" sz="3200"/>
          </a:p>
          <a:p>
            <a:pPr marL="342900" indent="-342900">
              <a:buFont typeface="Arial" panose="020B0604020202020204" pitchFamily="34" charset="0"/>
              <a:buChar char="•"/>
            </a:pPr>
            <a:endParaRPr lang="en-GB" sz="3200"/>
          </a:p>
        </p:txBody>
      </p:sp>
      <p:pic>
        <p:nvPicPr>
          <p:cNvPr id="5" name="Picture 4">
            <a:extLst>
              <a:ext uri="{FF2B5EF4-FFF2-40B4-BE49-F238E27FC236}">
                <a16:creationId xmlns:a16="http://schemas.microsoft.com/office/drawing/2014/main" id="{16BA9625-DA3D-944D-99F0-2A1AD9F3A610}"/>
              </a:ext>
            </a:extLst>
          </p:cNvPr>
          <p:cNvPicPr>
            <a:picLocks noChangeAspect="1"/>
          </p:cNvPicPr>
          <p:nvPr/>
        </p:nvPicPr>
        <p:blipFill>
          <a:blip r:embed="rId3"/>
          <a:stretch>
            <a:fillRect/>
          </a:stretch>
        </p:blipFill>
        <p:spPr>
          <a:xfrm rot="311833">
            <a:off x="4604922" y="1032860"/>
            <a:ext cx="6904821" cy="3815276"/>
          </a:xfrm>
          <a:prstGeom prst="rect">
            <a:avLst/>
          </a:prstGeom>
          <a:ln>
            <a:solidFill>
              <a:schemeClr val="accent1"/>
            </a:solidFill>
          </a:ln>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80F938C0-5919-4425-B270-7EC32F0F2F0E}"/>
              </a:ext>
            </a:extLst>
          </p:cNvPr>
          <p:cNvSpPr txBox="1"/>
          <p:nvPr/>
        </p:nvSpPr>
        <p:spPr>
          <a:xfrm>
            <a:off x="523648" y="5841425"/>
            <a:ext cx="10841038" cy="954107"/>
          </a:xfrm>
          <a:prstGeom prst="rect">
            <a:avLst/>
          </a:prstGeom>
          <a:noFill/>
        </p:spPr>
        <p:txBody>
          <a:bodyPr wrap="square">
            <a:spAutoFit/>
          </a:bodyPr>
          <a:lstStyle/>
          <a:p>
            <a:r>
              <a:rPr lang="en-GB" sz="2800" b="1">
                <a:solidFill>
                  <a:schemeClr val="accent2"/>
                </a:solidFill>
              </a:rPr>
              <a:t>Today is about progress, priorities and getting set up for success</a:t>
            </a:r>
            <a:endParaRPr lang="en-GB" sz="2400" b="1">
              <a:solidFill>
                <a:schemeClr val="accent2"/>
              </a:solidFill>
            </a:endParaRPr>
          </a:p>
        </p:txBody>
      </p:sp>
    </p:spTree>
    <p:extLst>
      <p:ext uri="{BB962C8B-B14F-4D97-AF65-F5344CB8AC3E}">
        <p14:creationId xmlns:p14="http://schemas.microsoft.com/office/powerpoint/2010/main" val="1792387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67D80-4EB1-2DBE-67DD-5772CDCE964D}"/>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A6B0911B-DFA3-6A1B-81E2-8A552CBFA69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6" name="think-cell data - do not delete" hidden="1">
                        <a:extLst>
                          <a:ext uri="{FF2B5EF4-FFF2-40B4-BE49-F238E27FC236}">
                            <a16:creationId xmlns:a16="http://schemas.microsoft.com/office/drawing/2014/main" id="{A6B0911B-DFA3-6A1B-81E2-8A552CBFA69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8D40157D-2559-29B3-0BF6-0A6CA0C28C35}"/>
              </a:ext>
            </a:extLst>
          </p:cNvPr>
          <p:cNvSpPr txBox="1"/>
          <p:nvPr/>
        </p:nvSpPr>
        <p:spPr>
          <a:xfrm>
            <a:off x="1944912" y="3002485"/>
            <a:ext cx="415108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0000"/>
                </a:solidFill>
                <a:effectLst/>
                <a:uLnTx/>
                <a:uFillTx/>
                <a:latin typeface="Inter 18pt 18pt"/>
                <a:ea typeface="+mn-ea"/>
                <a:cs typeface="+mn-cs"/>
              </a:rPr>
              <a:t>James Freed</a:t>
            </a:r>
          </a:p>
        </p:txBody>
      </p:sp>
      <p:sp>
        <p:nvSpPr>
          <p:cNvPr id="15" name="Rectangle 14">
            <a:extLst>
              <a:ext uri="{FF2B5EF4-FFF2-40B4-BE49-F238E27FC236}">
                <a16:creationId xmlns:a16="http://schemas.microsoft.com/office/drawing/2014/main" id="{27D29632-8957-84BF-4F3D-11A33F6E440E}"/>
              </a:ext>
            </a:extLst>
          </p:cNvPr>
          <p:cNvSpPr/>
          <p:nvPr/>
        </p:nvSpPr>
        <p:spPr>
          <a:xfrm>
            <a:off x="0" y="850923"/>
            <a:ext cx="12192000" cy="1631019"/>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 name="Text Placeholder 1">
            <a:extLst>
              <a:ext uri="{FF2B5EF4-FFF2-40B4-BE49-F238E27FC236}">
                <a16:creationId xmlns:a16="http://schemas.microsoft.com/office/drawing/2014/main" id="{F4E28D86-D3FD-3C69-5CBE-5182D66F1E94}"/>
              </a:ext>
            </a:extLst>
          </p:cNvPr>
          <p:cNvSpPr>
            <a:spLocks noGrp="1"/>
          </p:cNvSpPr>
          <p:nvPr>
            <p:ph type="body" sz="quarter" idx="13"/>
          </p:nvPr>
        </p:nvSpPr>
        <p:spPr>
          <a:xfrm>
            <a:off x="711197" y="1469136"/>
            <a:ext cx="10827659" cy="394593"/>
          </a:xfrm>
        </p:spPr>
        <p:txBody>
          <a:bodyPr/>
          <a:lstStyle/>
          <a:p>
            <a:r>
              <a:rPr lang="en-GB" sz="5400"/>
              <a:t>Health &amp; Care Sector</a:t>
            </a:r>
          </a:p>
          <a:p>
            <a:endParaRPr lang="en-GB" sz="5400"/>
          </a:p>
        </p:txBody>
      </p:sp>
      <p:pic>
        <p:nvPicPr>
          <p:cNvPr id="5" name="Picture 4" descr="A blue and black logo&#10;&#10;AI-generated content may be incorrect.">
            <a:extLst>
              <a:ext uri="{FF2B5EF4-FFF2-40B4-BE49-F238E27FC236}">
                <a16:creationId xmlns:a16="http://schemas.microsoft.com/office/drawing/2014/main" id="{7CEAA7AC-A405-6ECB-C744-1D4566C52300}"/>
              </a:ext>
            </a:extLst>
          </p:cNvPr>
          <p:cNvPicPr>
            <a:picLocks noChangeAspect="1"/>
          </p:cNvPicPr>
          <p:nvPr/>
        </p:nvPicPr>
        <p:blipFill>
          <a:blip r:embed="rId5">
            <a:extLst>
              <a:ext uri="{28A0092B-C50C-407E-A947-70E740481C1C}">
                <a14:useLocalDpi xmlns:a14="http://schemas.microsoft.com/office/drawing/2010/main" val="0"/>
              </a:ext>
            </a:extLst>
          </a:blip>
          <a:srcRect l="14178" r="8164"/>
          <a:stretch>
            <a:fillRect/>
          </a:stretch>
        </p:blipFill>
        <p:spPr>
          <a:xfrm>
            <a:off x="1741714" y="3662888"/>
            <a:ext cx="3389540" cy="2313188"/>
          </a:xfrm>
          <a:prstGeom prst="rect">
            <a:avLst/>
          </a:prstGeom>
        </p:spPr>
      </p:pic>
    </p:spTree>
    <p:extLst>
      <p:ext uri="{BB962C8B-B14F-4D97-AF65-F5344CB8AC3E}">
        <p14:creationId xmlns:p14="http://schemas.microsoft.com/office/powerpoint/2010/main" val="4102074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0A3AB-3ABC-91ED-4F65-2CEF7783A152}"/>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F70362C-ABC2-C556-1212-BA1745C5CF1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6F70362C-ABC2-C556-1212-BA1745C5CF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C13212C9-5522-D0A1-68E2-2C1F9DC12B5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AEE391C1-77D8-8860-2A20-00EAA1411967}"/>
              </a:ext>
            </a:extLst>
          </p:cNvPr>
          <p:cNvSpPr>
            <a:spLocks noGrp="1"/>
          </p:cNvSpPr>
          <p:nvPr>
            <p:ph type="body" sz="quarter" idx="13"/>
          </p:nvPr>
        </p:nvSpPr>
        <p:spPr/>
        <p:txBody>
          <a:bodyPr/>
          <a:lstStyle/>
          <a:p>
            <a:r>
              <a:rPr lang="en-GB"/>
              <a:t>Health &amp; Care sector</a:t>
            </a:r>
          </a:p>
        </p:txBody>
      </p:sp>
      <p:graphicFrame>
        <p:nvGraphicFramePr>
          <p:cNvPr id="4" name="Table 3">
            <a:extLst>
              <a:ext uri="{FF2B5EF4-FFF2-40B4-BE49-F238E27FC236}">
                <a16:creationId xmlns:a16="http://schemas.microsoft.com/office/drawing/2014/main" id="{8F0E599A-B018-2818-EAA3-7F9512A12DD9}"/>
              </a:ext>
            </a:extLst>
          </p:cNvPr>
          <p:cNvGraphicFramePr>
            <a:graphicFrameLocks noGrp="1"/>
          </p:cNvGraphicFramePr>
          <p:nvPr/>
        </p:nvGraphicFramePr>
        <p:xfrm>
          <a:off x="6455916" y="3868283"/>
          <a:ext cx="5187064" cy="2223468"/>
        </p:xfrm>
        <a:graphic>
          <a:graphicData uri="http://schemas.openxmlformats.org/drawingml/2006/table">
            <a:tbl>
              <a:tblPr firstRow="1" bandRow="1">
                <a:tableStyleId>{5940675A-B579-460E-94D1-54222C63F5DA}</a:tableStyleId>
              </a:tblPr>
              <a:tblGrid>
                <a:gridCol w="1006949">
                  <a:extLst>
                    <a:ext uri="{9D8B030D-6E8A-4147-A177-3AD203B41FA5}">
                      <a16:colId xmlns:a16="http://schemas.microsoft.com/office/drawing/2014/main" val="2429866968"/>
                    </a:ext>
                  </a:extLst>
                </a:gridCol>
                <a:gridCol w="2161309">
                  <a:extLst>
                    <a:ext uri="{9D8B030D-6E8A-4147-A177-3AD203B41FA5}">
                      <a16:colId xmlns:a16="http://schemas.microsoft.com/office/drawing/2014/main" val="1759428405"/>
                    </a:ext>
                  </a:extLst>
                </a:gridCol>
                <a:gridCol w="2018806">
                  <a:extLst>
                    <a:ext uri="{9D8B030D-6E8A-4147-A177-3AD203B41FA5}">
                      <a16:colId xmlns:a16="http://schemas.microsoft.com/office/drawing/2014/main" val="946244649"/>
                    </a:ext>
                  </a:extLst>
                </a:gridCol>
              </a:tblGrid>
              <a:tr h="303828">
                <a:tc rowSpan="4">
                  <a:txBody>
                    <a:bodyPr/>
                    <a:lstStyle/>
                    <a:p>
                      <a:r>
                        <a:rPr lang="en-GB" sz="1600" b="0">
                          <a:latin typeface="+mn-lt"/>
                          <a:cs typeface="Arial" panose="020B0604020202020204" pitchFamily="34" charset="0"/>
                        </a:rPr>
                        <a:t>Co-leads</a:t>
                      </a:r>
                    </a:p>
                  </a:txBody>
                  <a:tcPr>
                    <a:solidFill>
                      <a:schemeClr val="accent1">
                        <a:lumMod val="20000"/>
                        <a:lumOff val="80000"/>
                      </a:schemeClr>
                    </a:solidFill>
                  </a:tcPr>
                </a:tc>
                <a:tc>
                  <a:txBody>
                    <a:bodyPr/>
                    <a:lstStyle/>
                    <a:p>
                      <a:r>
                        <a:rPr lang="en-GB" sz="1600" b="0">
                          <a:latin typeface="+mn-lt"/>
                          <a:cs typeface="Arial" panose="020B0604020202020204" pitchFamily="34" charset="0"/>
                        </a:rPr>
                        <a:t>NHS England</a:t>
                      </a:r>
                    </a:p>
                  </a:txBody>
                  <a:tcPr>
                    <a:solidFill>
                      <a:schemeClr val="accent1">
                        <a:lumMod val="20000"/>
                        <a:lumOff val="80000"/>
                      </a:schemeClr>
                    </a:solidFill>
                  </a:tcPr>
                </a:tc>
                <a:tc>
                  <a:txBody>
                    <a:bodyPr/>
                    <a:lstStyle/>
                    <a:p>
                      <a:r>
                        <a:rPr lang="en-GB" sz="1600" b="0">
                          <a:latin typeface="+mn-lt"/>
                          <a:cs typeface="Arial" panose="020B0604020202020204" pitchFamily="34" charset="0"/>
                        </a:rPr>
                        <a:t>James Freed</a:t>
                      </a:r>
                    </a:p>
                  </a:txBody>
                  <a:tcPr>
                    <a:solidFill>
                      <a:schemeClr val="accent1">
                        <a:lumMod val="20000"/>
                        <a:lumOff val="80000"/>
                      </a:schemeClr>
                    </a:solidFill>
                  </a:tcPr>
                </a:tc>
                <a:extLst>
                  <a:ext uri="{0D108BD9-81ED-4DB2-BD59-A6C34878D82A}">
                    <a16:rowId xmlns:a16="http://schemas.microsoft.com/office/drawing/2014/main" val="2535523547"/>
                  </a:ext>
                </a:extLst>
              </a:tr>
              <a:tr h="355076">
                <a:tc vMerge="1">
                  <a:txBody>
                    <a:bodyPr/>
                    <a:lstStyle/>
                    <a:p>
                      <a:endParaRPr lang="en-GB" sz="900" b="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600" b="0">
                          <a:latin typeface="+mn-lt"/>
                          <a:cs typeface="Arial" panose="020B0604020202020204" pitchFamily="34" charset="0"/>
                        </a:rPr>
                        <a:t>Skills for Care</a:t>
                      </a:r>
                    </a:p>
                  </a:txBody>
                  <a:tcPr>
                    <a:solidFill>
                      <a:schemeClr val="accent1">
                        <a:lumMod val="20000"/>
                        <a:lumOff val="80000"/>
                      </a:schemeClr>
                    </a:solidFill>
                  </a:tcPr>
                </a:tc>
                <a:tc>
                  <a:txBody>
                    <a:bodyPr/>
                    <a:lstStyle/>
                    <a:p>
                      <a:r>
                        <a:rPr lang="en-GB" sz="1600" b="0">
                          <a:latin typeface="+mn-lt"/>
                          <a:cs typeface="Arial" panose="020B0604020202020204" pitchFamily="34" charset="0"/>
                        </a:rPr>
                        <a:t>Jane Brightman</a:t>
                      </a:r>
                    </a:p>
                  </a:txBody>
                  <a:tcPr>
                    <a:solidFill>
                      <a:schemeClr val="accent1">
                        <a:lumMod val="20000"/>
                        <a:lumOff val="80000"/>
                      </a:schemeClr>
                    </a:solidFill>
                  </a:tcPr>
                </a:tc>
                <a:extLst>
                  <a:ext uri="{0D108BD9-81ED-4DB2-BD59-A6C34878D82A}">
                    <a16:rowId xmlns:a16="http://schemas.microsoft.com/office/drawing/2014/main" val="2907411058"/>
                  </a:ext>
                </a:extLst>
              </a:tr>
              <a:tr h="355076">
                <a:tc vMerge="1">
                  <a:txBody>
                    <a:bodyPr/>
                    <a:lstStyle/>
                    <a:p>
                      <a:endParaRPr lang="en-GB" sz="1600">
                        <a:latin typeface="+mn-lt"/>
                      </a:endParaRPr>
                    </a:p>
                  </a:txBody>
                  <a:tcPr/>
                </a:tc>
                <a:tc>
                  <a:txBody>
                    <a:bodyPr/>
                    <a:lstStyle/>
                    <a:p>
                      <a:r>
                        <a:rPr lang="en-GB" sz="1600" b="0">
                          <a:latin typeface="+mn-lt"/>
                          <a:cs typeface="Arial" panose="020B0604020202020204" pitchFamily="34" charset="0"/>
                        </a:rPr>
                        <a:t>Ramsay Health</a:t>
                      </a:r>
                    </a:p>
                  </a:txBody>
                  <a:tcPr>
                    <a:solidFill>
                      <a:schemeClr val="accent1">
                        <a:lumMod val="20000"/>
                        <a:lumOff val="80000"/>
                      </a:schemeClr>
                    </a:solidFill>
                  </a:tcPr>
                </a:tc>
                <a:tc>
                  <a:txBody>
                    <a:bodyPr/>
                    <a:lstStyle/>
                    <a:p>
                      <a:r>
                        <a:rPr lang="en-GB" sz="1600" b="0">
                          <a:latin typeface="+mn-lt"/>
                          <a:cs typeface="Arial" panose="020B0604020202020204" pitchFamily="34" charset="0"/>
                        </a:rPr>
                        <a:t>Jo Dickson</a:t>
                      </a:r>
                    </a:p>
                  </a:txBody>
                  <a:tcPr>
                    <a:solidFill>
                      <a:schemeClr val="accent1">
                        <a:lumMod val="20000"/>
                        <a:lumOff val="80000"/>
                      </a:schemeClr>
                    </a:solidFill>
                  </a:tcPr>
                </a:tc>
                <a:extLst>
                  <a:ext uri="{0D108BD9-81ED-4DB2-BD59-A6C34878D82A}">
                    <a16:rowId xmlns:a16="http://schemas.microsoft.com/office/drawing/2014/main" val="2974625052"/>
                  </a:ext>
                </a:extLst>
              </a:tr>
              <a:tr h="355076">
                <a:tc vMerge="1">
                  <a:txBody>
                    <a:bodyPr/>
                    <a:lstStyle/>
                    <a:p>
                      <a:endParaRPr lang="en-GB" sz="1600">
                        <a:latin typeface="+mn-lt"/>
                      </a:endParaRPr>
                    </a:p>
                  </a:txBody>
                  <a:tcPr/>
                </a:tc>
                <a:tc>
                  <a:txBody>
                    <a:bodyPr/>
                    <a:lstStyle/>
                    <a:p>
                      <a:r>
                        <a:rPr lang="en-GB" sz="1600" b="0">
                          <a:latin typeface="+mn-lt"/>
                          <a:cs typeface="Arial" panose="020B0604020202020204" pitchFamily="34" charset="0"/>
                        </a:rPr>
                        <a:t>RC of Surgeons</a:t>
                      </a: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b="0">
                          <a:solidFill>
                            <a:srgbClr val="FF0000"/>
                          </a:solidFill>
                          <a:latin typeface="+mn-lt"/>
                          <a:cs typeface="Arial" panose="020B0604020202020204" pitchFamily="34" charset="0"/>
                        </a:rPr>
                        <a:t>Clinician (tbc)</a:t>
                      </a:r>
                    </a:p>
                  </a:txBody>
                  <a:tcPr>
                    <a:solidFill>
                      <a:schemeClr val="accent1">
                        <a:lumMod val="20000"/>
                        <a:lumOff val="80000"/>
                      </a:schemeClr>
                    </a:solidFill>
                  </a:tcPr>
                </a:tc>
                <a:extLst>
                  <a:ext uri="{0D108BD9-81ED-4DB2-BD59-A6C34878D82A}">
                    <a16:rowId xmlns:a16="http://schemas.microsoft.com/office/drawing/2014/main" val="4078119587"/>
                  </a:ext>
                </a:extLst>
              </a:tr>
              <a:tr h="355076">
                <a:tc rowSpan="2">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Team members</a:t>
                      </a:r>
                      <a:endParaRPr lang="pl-PL" sz="1600">
                        <a:latin typeface="+mn-lt"/>
                      </a:endParaRPr>
                    </a:p>
                    <a:p>
                      <a:endParaRPr lang="en-GB" sz="1600">
                        <a:latin typeface="+mn-lt"/>
                      </a:endParaRPr>
                    </a:p>
                  </a:txBody>
                  <a:tcPr/>
                </a:tc>
                <a:tc>
                  <a:txBody>
                    <a:bodyPr/>
                    <a:lstStyle/>
                    <a:p>
                      <a:r>
                        <a:rPr lang="en-GB" sz="1600" b="0">
                          <a:latin typeface="+mn-lt"/>
                          <a:cs typeface="Arial" panose="020B0604020202020204" pitchFamily="34" charset="0"/>
                        </a:rPr>
                        <a:t>RC Anaesthetists</a:t>
                      </a:r>
                    </a:p>
                  </a:txBody>
                  <a:tcPr/>
                </a:tc>
                <a:tc>
                  <a:txBody>
                    <a:bodyPr/>
                    <a:lstStyle/>
                    <a:p>
                      <a:r>
                        <a:rPr lang="en-GB" sz="1600" b="0">
                          <a:latin typeface="+mn-lt"/>
                          <a:cs typeface="Arial" panose="020B0604020202020204" pitchFamily="34" charset="0"/>
                        </a:rPr>
                        <a:t>David Hunt</a:t>
                      </a:r>
                    </a:p>
                  </a:txBody>
                  <a:tcPr/>
                </a:tc>
                <a:extLst>
                  <a:ext uri="{0D108BD9-81ED-4DB2-BD59-A6C34878D82A}">
                    <a16:rowId xmlns:a16="http://schemas.microsoft.com/office/drawing/2014/main" val="1220908570"/>
                  </a:ext>
                </a:extLst>
              </a:tr>
              <a:tr h="355076">
                <a:tc vMerge="1">
                  <a:txBody>
                    <a:bodyPr/>
                    <a:lstStyle/>
                    <a:p>
                      <a:endParaRPr lang="en-GB" sz="1600">
                        <a:latin typeface="+mn-lt"/>
                      </a:endParaRPr>
                    </a:p>
                  </a:txBody>
                  <a:tcPr/>
                </a:tc>
                <a:tc>
                  <a:txBody>
                    <a:bodyPr/>
                    <a:lstStyle/>
                    <a:p>
                      <a:r>
                        <a:rPr lang="en-GB" sz="1600" b="0">
                          <a:latin typeface="+mn-lt"/>
                          <a:cs typeface="Arial" panose="020B0604020202020204" pitchFamily="34" charset="0"/>
                        </a:rPr>
                        <a:t>NHS England </a:t>
                      </a:r>
                    </a:p>
                  </a:txBody>
                  <a:tcPr/>
                </a:tc>
                <a:tc>
                  <a:txBody>
                    <a:bodyPr/>
                    <a:lstStyle/>
                    <a:p>
                      <a:r>
                        <a:rPr lang="en-GB" sz="1600" b="0">
                          <a:latin typeface="+mn-lt"/>
                          <a:cs typeface="Arial" panose="020B0604020202020204" pitchFamily="34" charset="0"/>
                        </a:rPr>
                        <a:t>Damola </a:t>
                      </a:r>
                      <a:r>
                        <a:rPr lang="en-GB" sz="1600" b="0" err="1">
                          <a:latin typeface="+mn-lt"/>
                          <a:cs typeface="Arial" panose="020B0604020202020204" pitchFamily="34" charset="0"/>
                        </a:rPr>
                        <a:t>Lelaboye</a:t>
                      </a:r>
                      <a:endParaRPr lang="en-GB" sz="1600" b="0">
                        <a:latin typeface="+mn-lt"/>
                        <a:cs typeface="Arial" panose="020B0604020202020204" pitchFamily="34" charset="0"/>
                      </a:endParaRPr>
                    </a:p>
                  </a:txBody>
                  <a:tcPr/>
                </a:tc>
                <a:extLst>
                  <a:ext uri="{0D108BD9-81ED-4DB2-BD59-A6C34878D82A}">
                    <a16:rowId xmlns:a16="http://schemas.microsoft.com/office/drawing/2014/main" val="1332390252"/>
                  </a:ext>
                </a:extLst>
              </a:tr>
            </a:tbl>
          </a:graphicData>
        </a:graphic>
      </p:graphicFrame>
      <p:sp>
        <p:nvSpPr>
          <p:cNvPr id="15" name="TextBox 14">
            <a:extLst>
              <a:ext uri="{FF2B5EF4-FFF2-40B4-BE49-F238E27FC236}">
                <a16:creationId xmlns:a16="http://schemas.microsoft.com/office/drawing/2014/main" id="{12B7488B-311E-3EAD-7E8E-6F12DE8ACDC6}"/>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6" name="TextBox 15">
            <a:extLst>
              <a:ext uri="{FF2B5EF4-FFF2-40B4-BE49-F238E27FC236}">
                <a16:creationId xmlns:a16="http://schemas.microsoft.com/office/drawing/2014/main" id="{37D11649-1E2E-3D5F-14D1-DFA8438A6A0A}"/>
              </a:ext>
            </a:extLst>
          </p:cNvPr>
          <p:cNvSpPr txBox="1"/>
          <p:nvPr/>
        </p:nvSpPr>
        <p:spPr>
          <a:xfrm>
            <a:off x="6455916" y="1375529"/>
            <a:ext cx="3471855"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leadership from:</a:t>
            </a:r>
          </a:p>
        </p:txBody>
      </p:sp>
      <p:sp>
        <p:nvSpPr>
          <p:cNvPr id="17" name="Rectangle: Rounded Corners 16">
            <a:extLst>
              <a:ext uri="{FF2B5EF4-FFF2-40B4-BE49-F238E27FC236}">
                <a16:creationId xmlns:a16="http://schemas.microsoft.com/office/drawing/2014/main" id="{8A8A492E-422A-51D1-EA47-AE42AB7294A8}"/>
              </a:ext>
            </a:extLst>
          </p:cNvPr>
          <p:cNvSpPr/>
          <p:nvPr/>
        </p:nvSpPr>
        <p:spPr>
          <a:xfrm>
            <a:off x="6289962" y="1252420"/>
            <a:ext cx="541269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11" name="Rectangle: Rounded Corners 10">
            <a:extLst>
              <a:ext uri="{FF2B5EF4-FFF2-40B4-BE49-F238E27FC236}">
                <a16:creationId xmlns:a16="http://schemas.microsoft.com/office/drawing/2014/main" id="{3EB13D02-CB3C-5AC0-AD83-C27D88B73119}"/>
              </a:ext>
            </a:extLst>
          </p:cNvPr>
          <p:cNvSpPr/>
          <p:nvPr/>
        </p:nvSpPr>
        <p:spPr>
          <a:xfrm>
            <a:off x="334962" y="1252420"/>
            <a:ext cx="595500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1" name="TextBox 20">
            <a:extLst>
              <a:ext uri="{FF2B5EF4-FFF2-40B4-BE49-F238E27FC236}">
                <a16:creationId xmlns:a16="http://schemas.microsoft.com/office/drawing/2014/main" id="{AA7F24AA-CE3F-B034-F24D-703CE5103F95}"/>
              </a:ext>
            </a:extLst>
          </p:cNvPr>
          <p:cNvSpPr txBox="1"/>
          <p:nvPr/>
        </p:nvSpPr>
        <p:spPr>
          <a:xfrm>
            <a:off x="6455916" y="3461046"/>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rgbClr val="3E2682"/>
                </a:solidFill>
                <a:latin typeface="Inter 18pt 18pt"/>
                <a:cs typeface="Arial"/>
              </a:rPr>
              <a:t>Team members</a:t>
            </a:r>
            <a:endParaRPr kumimoji="0" lang="en-GB" sz="1600" b="1" i="0" u="none" strike="noStrike" kern="1200" cap="none" spc="0" normalizeH="0" baseline="0" noProof="0">
              <a:ln>
                <a:noFill/>
              </a:ln>
              <a:solidFill>
                <a:srgbClr val="3E2682"/>
              </a:solidFill>
              <a:effectLst/>
              <a:uLnTx/>
              <a:uFillTx/>
              <a:latin typeface="Inter 18pt 18pt"/>
              <a:ea typeface="+mn-ea"/>
              <a:cs typeface="Arial"/>
            </a:endParaRPr>
          </a:p>
        </p:txBody>
      </p:sp>
      <p:grpSp>
        <p:nvGrpSpPr>
          <p:cNvPr id="14" name="Group 13">
            <a:extLst>
              <a:ext uri="{FF2B5EF4-FFF2-40B4-BE49-F238E27FC236}">
                <a16:creationId xmlns:a16="http://schemas.microsoft.com/office/drawing/2014/main" id="{C9E8533D-63D4-6093-DE8A-E0F9546135F1}"/>
              </a:ext>
            </a:extLst>
          </p:cNvPr>
          <p:cNvGrpSpPr/>
          <p:nvPr/>
        </p:nvGrpSpPr>
        <p:grpSpPr>
          <a:xfrm>
            <a:off x="6459717" y="1782158"/>
            <a:ext cx="5043013" cy="1236979"/>
            <a:chOff x="5018749" y="3213742"/>
            <a:chExt cx="3304402" cy="864421"/>
          </a:xfrm>
        </p:grpSpPr>
        <p:pic>
          <p:nvPicPr>
            <p:cNvPr id="18" name="Picture 17" descr="A logo for a health care company&#10;&#10;AI-generated content may be incorrect.">
              <a:extLst>
                <a:ext uri="{FF2B5EF4-FFF2-40B4-BE49-F238E27FC236}">
                  <a16:creationId xmlns:a16="http://schemas.microsoft.com/office/drawing/2014/main" id="{B4BB396B-1EDC-EF69-5AEE-ED97BAF9FC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00534" y="3273492"/>
              <a:ext cx="574149" cy="495855"/>
            </a:xfrm>
            <a:prstGeom prst="rect">
              <a:avLst/>
            </a:prstGeom>
          </p:spPr>
        </p:pic>
        <p:pic>
          <p:nvPicPr>
            <p:cNvPr id="19" name="Picture 18" descr="A blue and white logo&#10;&#10;AI-generated content may be incorrect.">
              <a:extLst>
                <a:ext uri="{FF2B5EF4-FFF2-40B4-BE49-F238E27FC236}">
                  <a16:creationId xmlns:a16="http://schemas.microsoft.com/office/drawing/2014/main" id="{B405917E-9335-E86F-736F-476B1C96EF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18790" y="3683286"/>
              <a:ext cx="727842" cy="347125"/>
            </a:xfrm>
            <a:prstGeom prst="rect">
              <a:avLst/>
            </a:prstGeom>
          </p:spPr>
        </p:pic>
        <p:pic>
          <p:nvPicPr>
            <p:cNvPr id="22" name="Picture 21" descr="A black and white logo&#10;&#10;AI-generated content may be incorrect.">
              <a:extLst>
                <a:ext uri="{FF2B5EF4-FFF2-40B4-BE49-F238E27FC236}">
                  <a16:creationId xmlns:a16="http://schemas.microsoft.com/office/drawing/2014/main" id="{89C901B8-58F5-EC97-3EB5-7EB3DF07B2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28585" y="3741912"/>
              <a:ext cx="794566" cy="336251"/>
            </a:xfrm>
            <a:prstGeom prst="rect">
              <a:avLst/>
            </a:prstGeom>
          </p:spPr>
        </p:pic>
        <p:pic>
          <p:nvPicPr>
            <p:cNvPr id="23" name="Picture 22" descr="A blue and black logo&#10;&#10;AI-generated content may be incorrect.">
              <a:extLst>
                <a:ext uri="{FF2B5EF4-FFF2-40B4-BE49-F238E27FC236}">
                  <a16:creationId xmlns:a16="http://schemas.microsoft.com/office/drawing/2014/main" id="{4457EBF1-6546-F6B5-A7F1-D9FF45414034}"/>
                </a:ext>
              </a:extLst>
            </p:cNvPr>
            <p:cNvPicPr>
              <a:picLocks noChangeAspect="1"/>
            </p:cNvPicPr>
            <p:nvPr/>
          </p:nvPicPr>
          <p:blipFill>
            <a:blip r:embed="rId9">
              <a:extLst>
                <a:ext uri="{28A0092B-C50C-407E-A947-70E740481C1C}">
                  <a14:useLocalDpi xmlns:a14="http://schemas.microsoft.com/office/drawing/2010/main" val="0"/>
                </a:ext>
              </a:extLst>
            </a:blip>
            <a:srcRect l="14178" r="8164"/>
            <a:stretch>
              <a:fillRect/>
            </a:stretch>
          </p:blipFill>
          <p:spPr>
            <a:xfrm>
              <a:off x="5018749" y="3213742"/>
              <a:ext cx="898466" cy="653931"/>
            </a:xfrm>
            <a:prstGeom prst="rect">
              <a:avLst/>
            </a:prstGeom>
          </p:spPr>
        </p:pic>
      </p:grpSp>
      <p:sp>
        <p:nvSpPr>
          <p:cNvPr id="5" name="TextBox 4">
            <a:extLst>
              <a:ext uri="{FF2B5EF4-FFF2-40B4-BE49-F238E27FC236}">
                <a16:creationId xmlns:a16="http://schemas.microsoft.com/office/drawing/2014/main" id="{20DB6703-72AC-B859-E8B2-29FC959E6D82}"/>
              </a:ext>
            </a:extLst>
          </p:cNvPr>
          <p:cNvSpPr txBox="1"/>
          <p:nvPr/>
        </p:nvSpPr>
        <p:spPr>
          <a:xfrm>
            <a:off x="251320" y="733977"/>
            <a:ext cx="11291494" cy="307777"/>
          </a:xfrm>
          <a:prstGeom prst="rect">
            <a:avLst/>
          </a:prstGeom>
          <a:noFill/>
        </p:spPr>
        <p:txBody>
          <a:bodyPr wrap="square">
            <a:spAutoFit/>
          </a:bodyPr>
          <a:lstStyle/>
          <a:p>
            <a:pPr fontAlgn="t"/>
            <a:r>
              <a:rPr lang="en-GB" sz="1400"/>
              <a:t>Providers of healthcare and clinical services, including hospitals, primary care and health systems.</a:t>
            </a:r>
          </a:p>
        </p:txBody>
      </p:sp>
      <p:graphicFrame>
        <p:nvGraphicFramePr>
          <p:cNvPr id="25" name="Diagram 24">
            <a:extLst>
              <a:ext uri="{FF2B5EF4-FFF2-40B4-BE49-F238E27FC236}">
                <a16:creationId xmlns:a16="http://schemas.microsoft.com/office/drawing/2014/main" id="{FD906367-D6EE-7304-191A-06FEBEE24E68}"/>
              </a:ext>
            </a:extLst>
          </p:cNvPr>
          <p:cNvGraphicFramePr/>
          <p:nvPr>
            <p:extLst>
              <p:ext uri="{D42A27DB-BD31-4B8C-83A1-F6EECF244321}">
                <p14:modId xmlns:p14="http://schemas.microsoft.com/office/powerpoint/2010/main" val="1098256763"/>
              </p:ext>
            </p:extLst>
          </p:nvPr>
        </p:nvGraphicFramePr>
        <p:xfrm>
          <a:off x="936601" y="4592497"/>
          <a:ext cx="5093311" cy="153152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7" name="Table 6">
            <a:extLst>
              <a:ext uri="{FF2B5EF4-FFF2-40B4-BE49-F238E27FC236}">
                <a16:creationId xmlns:a16="http://schemas.microsoft.com/office/drawing/2014/main" id="{DD7BF8E5-1A32-61F5-1A62-CE7518E9102F}"/>
              </a:ext>
            </a:extLst>
          </p:cNvPr>
          <p:cNvGraphicFramePr>
            <a:graphicFrameLocks noGrp="1"/>
          </p:cNvGraphicFramePr>
          <p:nvPr>
            <p:extLst>
              <p:ext uri="{D42A27DB-BD31-4B8C-83A1-F6EECF244321}">
                <p14:modId xmlns:p14="http://schemas.microsoft.com/office/powerpoint/2010/main" val="2246946389"/>
              </p:ext>
            </p:extLst>
          </p:nvPr>
        </p:nvGraphicFramePr>
        <p:xfrm>
          <a:off x="442248" y="3229688"/>
          <a:ext cx="5589452" cy="731520"/>
        </p:xfrm>
        <a:graphic>
          <a:graphicData uri="http://schemas.openxmlformats.org/drawingml/2006/table">
            <a:tbl>
              <a:tblPr firstRow="1" bandRow="1">
                <a:tableStyleId>{5C22544A-7EE6-4342-B048-85BDC9FD1C3A}</a:tableStyleId>
              </a:tblPr>
              <a:tblGrid>
                <a:gridCol w="1514897">
                  <a:extLst>
                    <a:ext uri="{9D8B030D-6E8A-4147-A177-3AD203B41FA5}">
                      <a16:colId xmlns:a16="http://schemas.microsoft.com/office/drawing/2014/main" val="332814333"/>
                    </a:ext>
                  </a:extLst>
                </a:gridCol>
                <a:gridCol w="1358185">
                  <a:extLst>
                    <a:ext uri="{9D8B030D-6E8A-4147-A177-3AD203B41FA5}">
                      <a16:colId xmlns:a16="http://schemas.microsoft.com/office/drawing/2014/main" val="38132322"/>
                    </a:ext>
                  </a:extLst>
                </a:gridCol>
                <a:gridCol w="1358185">
                  <a:extLst>
                    <a:ext uri="{9D8B030D-6E8A-4147-A177-3AD203B41FA5}">
                      <a16:colId xmlns:a16="http://schemas.microsoft.com/office/drawing/2014/main" val="88491905"/>
                    </a:ext>
                  </a:extLst>
                </a:gridCol>
                <a:gridCol w="1358185">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5</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5</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TBC</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sp>
        <p:nvSpPr>
          <p:cNvPr id="8" name="TextBox 7">
            <a:extLst>
              <a:ext uri="{FF2B5EF4-FFF2-40B4-BE49-F238E27FC236}">
                <a16:creationId xmlns:a16="http://schemas.microsoft.com/office/drawing/2014/main" id="{3BF9CE40-5669-3B23-02D0-86B1A7B6DF90}"/>
              </a:ext>
            </a:extLst>
          </p:cNvPr>
          <p:cNvSpPr txBox="1"/>
          <p:nvPr/>
        </p:nvSpPr>
        <p:spPr>
          <a:xfrm>
            <a:off x="489342" y="410103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pic>
        <p:nvPicPr>
          <p:cNvPr id="24" name="Picture 23" descr="A close-up of a ticket&#10;&#10;AI-generated content may be incorrect.">
            <a:extLst>
              <a:ext uri="{FF2B5EF4-FFF2-40B4-BE49-F238E27FC236}">
                <a16:creationId xmlns:a16="http://schemas.microsoft.com/office/drawing/2014/main" id="{070E8F11-B00D-D62B-B7D6-9EE9038ADF5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42248" y="1702293"/>
            <a:ext cx="4072827" cy="1397900"/>
          </a:xfrm>
          <a:prstGeom prst="rect">
            <a:avLst/>
          </a:prstGeom>
        </p:spPr>
      </p:pic>
    </p:spTree>
    <p:extLst>
      <p:ext uri="{BB962C8B-B14F-4D97-AF65-F5344CB8AC3E}">
        <p14:creationId xmlns:p14="http://schemas.microsoft.com/office/powerpoint/2010/main" val="1503782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62423-2DE9-58DD-91B2-B0F209ACBC0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9F2FA74-EBFA-E8D7-6215-2D1F61EF135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7" name="think-cell data - do not delete" hidden="1">
                        <a:extLst>
                          <a:ext uri="{FF2B5EF4-FFF2-40B4-BE49-F238E27FC236}">
                            <a16:creationId xmlns:a16="http://schemas.microsoft.com/office/drawing/2014/main" id="{69F2FA74-EBFA-E8D7-6215-2D1F61EF135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7BB9CFBB-3073-22B0-5EB8-80CBD384B9F0}"/>
              </a:ext>
            </a:extLst>
          </p:cNvPr>
          <p:cNvSpPr>
            <a:spLocks noGrp="1"/>
          </p:cNvSpPr>
          <p:nvPr>
            <p:ph type="body" sz="quarter" idx="13"/>
          </p:nvPr>
        </p:nvSpPr>
        <p:spPr>
          <a:xfrm>
            <a:off x="334961" y="333376"/>
            <a:ext cx="10801467" cy="394593"/>
          </a:xfrm>
        </p:spPr>
        <p:txBody>
          <a:bodyPr/>
          <a:lstStyle/>
          <a:p>
            <a:r>
              <a:rPr lang="en-GB"/>
              <a:t>Health &amp; Care – Headline Action Plan</a:t>
            </a:r>
          </a:p>
        </p:txBody>
      </p:sp>
      <p:graphicFrame>
        <p:nvGraphicFramePr>
          <p:cNvPr id="8" name="Table 7">
            <a:extLst>
              <a:ext uri="{FF2B5EF4-FFF2-40B4-BE49-F238E27FC236}">
                <a16:creationId xmlns:a16="http://schemas.microsoft.com/office/drawing/2014/main" id="{E5BB7E9F-FF93-EB22-645F-EB05C0A890D5}"/>
              </a:ext>
            </a:extLst>
          </p:cNvPr>
          <p:cNvGraphicFramePr>
            <a:graphicFrameLocks noGrp="1"/>
          </p:cNvGraphicFramePr>
          <p:nvPr>
            <p:extLst>
              <p:ext uri="{D42A27DB-BD31-4B8C-83A1-F6EECF244321}">
                <p14:modId xmlns:p14="http://schemas.microsoft.com/office/powerpoint/2010/main" val="342711369"/>
              </p:ext>
            </p:extLst>
          </p:nvPr>
        </p:nvGraphicFramePr>
        <p:xfrm>
          <a:off x="281999" y="1147083"/>
          <a:ext cx="11575038" cy="5377541"/>
        </p:xfrm>
        <a:graphic>
          <a:graphicData uri="http://schemas.openxmlformats.org/drawingml/2006/table">
            <a:tbl>
              <a:tblPr firstRow="1" bandRow="1">
                <a:tableStyleId>{5C22544A-7EE6-4342-B048-85BDC9FD1C3A}</a:tableStyleId>
              </a:tblPr>
              <a:tblGrid>
                <a:gridCol w="3705396">
                  <a:extLst>
                    <a:ext uri="{9D8B030D-6E8A-4147-A177-3AD203B41FA5}">
                      <a16:colId xmlns:a16="http://schemas.microsoft.com/office/drawing/2014/main" val="1315991384"/>
                    </a:ext>
                  </a:extLst>
                </a:gridCol>
                <a:gridCol w="3934821">
                  <a:extLst>
                    <a:ext uri="{9D8B030D-6E8A-4147-A177-3AD203B41FA5}">
                      <a16:colId xmlns:a16="http://schemas.microsoft.com/office/drawing/2014/main" val="1010967677"/>
                    </a:ext>
                  </a:extLst>
                </a:gridCol>
                <a:gridCol w="3934821">
                  <a:extLst>
                    <a:ext uri="{9D8B030D-6E8A-4147-A177-3AD203B41FA5}">
                      <a16:colId xmlns:a16="http://schemas.microsoft.com/office/drawing/2014/main" val="640841699"/>
                    </a:ext>
                  </a:extLst>
                </a:gridCol>
              </a:tblGrid>
              <a:tr h="467284">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AMBITION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MOMENTUM SO FAR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SPRINT 2 PRIORITIES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87396850"/>
                  </a:ext>
                </a:extLst>
              </a:tr>
              <a:tr h="4910257">
                <a:tc>
                  <a:txBody>
                    <a:bodyPr/>
                    <a:lstStyle/>
                    <a:p>
                      <a:pPr marL="0" indent="0" fontAlgn="t">
                        <a:lnSpc>
                          <a:spcPct val="100000"/>
                        </a:lnSpc>
                        <a:spcAft>
                          <a:spcPts val="600"/>
                        </a:spcAft>
                        <a:buFont typeface="Arial" panose="020B0604020202020204" pitchFamily="34" charset="0"/>
                        <a:buNone/>
                      </a:pPr>
                      <a:r>
                        <a:rPr lang="en-GB" sz="1400" b="0" i="0">
                          <a:effectLst/>
                          <a:latin typeface="Arial" panose="020B0604020202020204" pitchFamily="34" charset="0"/>
                          <a:cs typeface="Arial" panose="020B0604020202020204" pitchFamily="34" charset="0"/>
                        </a:rPr>
                        <a:t>By end 2026 we will:</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Make the workforce digital skills gap a recognised priority across Health &amp; Care</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Grow sector-wide commitment through Charter signatories and membership</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Position FutureDotNow as a trusted partner for workforce upskilling</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Demonstrate what good looks like through employer-led action in our own organisations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Strong leadership group established across NHS, social care and independent providers</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Engagement underway with key sector bodies (e.g. NHS, IHPN), building sector-wide alignment </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Early insight into workforce capability and sector needs emerging through surveys and engagement </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Initial employer-led action underway:</a:t>
                      </a:r>
                    </a:p>
                    <a:p>
                      <a:pPr marL="413816" lvl="1"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NHS business case for digital skills investment developed </a:t>
                      </a:r>
                    </a:p>
                    <a:p>
                      <a:pPr marL="413816" lvl="1"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Independent providers beginning to share learning and approaches (e.g. Ramsay collaboration)</a:t>
                      </a:r>
                    </a:p>
                    <a:p>
                      <a:pPr marL="413816" lvl="1"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Social care exploring integration into innovation and workforce development activity</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Scale reach through established sector channels (NHS, IHPN, professional bodies)</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Convert awareness into commitment – growing Charter signatories and membership</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Strengthen engagement across key segments (NHS, social care, independent providers)</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Lead by example – demonstrating progress within our own organisations and sharing what works</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Translate early activity into scalable, repeatable approaches and share learning across the sector</a:t>
                      </a:r>
                      <a:endParaRPr lang="en-US" sz="14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125989"/>
                  </a:ext>
                </a:extLst>
              </a:tr>
            </a:tbl>
          </a:graphicData>
        </a:graphic>
      </p:graphicFrame>
      <p:sp>
        <p:nvSpPr>
          <p:cNvPr id="2" name="Slide Number Placeholder 1">
            <a:extLst>
              <a:ext uri="{FF2B5EF4-FFF2-40B4-BE49-F238E27FC236}">
                <a16:creationId xmlns:a16="http://schemas.microsoft.com/office/drawing/2014/main" id="{81FFD62A-208A-C715-2904-9171DC647424}"/>
              </a:ext>
            </a:extLst>
          </p:cNvPr>
          <p:cNvSpPr txBox="1">
            <a:spLocks/>
          </p:cNvSpPr>
          <p:nvPr/>
        </p:nvSpPr>
        <p:spPr>
          <a:xfrm>
            <a:off x="10863172" y="6327776"/>
            <a:ext cx="993865" cy="19684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F450B0-ACDC-4A8F-B7B9-39D7B119D481}"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Tree>
    <p:extLst>
      <p:ext uri="{BB962C8B-B14F-4D97-AF65-F5344CB8AC3E}">
        <p14:creationId xmlns:p14="http://schemas.microsoft.com/office/powerpoint/2010/main" val="3231082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3A29D-3E0E-CBD1-B4BE-88D6F4F01C8D}"/>
            </a:ext>
          </a:extLst>
        </p:cNvPr>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6BD9FAFE-CB35-D404-E670-9C4D89BB343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6" name="think-cell data - do not delete" hidden="1">
                        <a:extLst>
                          <a:ext uri="{FF2B5EF4-FFF2-40B4-BE49-F238E27FC236}">
                            <a16:creationId xmlns:a16="http://schemas.microsoft.com/office/drawing/2014/main" id="{6BD9FAFE-CB35-D404-E670-9C4D89BB343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628FE0DA-CD68-D166-CF87-34B2A669AACD}"/>
              </a:ext>
            </a:extLst>
          </p:cNvPr>
          <p:cNvSpPr txBox="1"/>
          <p:nvPr/>
        </p:nvSpPr>
        <p:spPr>
          <a:xfrm>
            <a:off x="1944912" y="3002485"/>
            <a:ext cx="415108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0000"/>
                </a:solidFill>
                <a:effectLst/>
                <a:uLnTx/>
                <a:uFillTx/>
                <a:latin typeface="Inter 18pt 18pt"/>
                <a:ea typeface="+mn-ea"/>
                <a:cs typeface="+mn-cs"/>
              </a:rPr>
              <a:t>Jonathan Foreman</a:t>
            </a:r>
          </a:p>
        </p:txBody>
      </p:sp>
      <p:sp>
        <p:nvSpPr>
          <p:cNvPr id="15" name="Rectangle 14">
            <a:extLst>
              <a:ext uri="{FF2B5EF4-FFF2-40B4-BE49-F238E27FC236}">
                <a16:creationId xmlns:a16="http://schemas.microsoft.com/office/drawing/2014/main" id="{D5A3F35C-17EC-F73C-13F7-445A7C022E1A}"/>
              </a:ext>
            </a:extLst>
          </p:cNvPr>
          <p:cNvSpPr/>
          <p:nvPr/>
        </p:nvSpPr>
        <p:spPr>
          <a:xfrm>
            <a:off x="0" y="850923"/>
            <a:ext cx="12192000" cy="1631019"/>
          </a:xfrm>
          <a:prstGeom prst="rect">
            <a:avLst/>
          </a:prstGeom>
          <a:solidFill>
            <a:schemeClr val="accent3">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 name="Text Placeholder 1">
            <a:extLst>
              <a:ext uri="{FF2B5EF4-FFF2-40B4-BE49-F238E27FC236}">
                <a16:creationId xmlns:a16="http://schemas.microsoft.com/office/drawing/2014/main" id="{42BA3E73-28E7-C1AE-7EAE-45304A34728A}"/>
              </a:ext>
            </a:extLst>
          </p:cNvPr>
          <p:cNvSpPr>
            <a:spLocks noGrp="1"/>
          </p:cNvSpPr>
          <p:nvPr>
            <p:ph type="body" sz="quarter" idx="13"/>
          </p:nvPr>
        </p:nvSpPr>
        <p:spPr>
          <a:xfrm>
            <a:off x="711197" y="1469136"/>
            <a:ext cx="10827659" cy="394593"/>
          </a:xfrm>
        </p:spPr>
        <p:txBody>
          <a:bodyPr/>
          <a:lstStyle/>
          <a:p>
            <a:r>
              <a:rPr lang="en-GB" sz="5400"/>
              <a:t>Government Sector</a:t>
            </a:r>
          </a:p>
          <a:p>
            <a:endParaRPr lang="en-GB" sz="5400"/>
          </a:p>
        </p:txBody>
      </p:sp>
      <p:pic>
        <p:nvPicPr>
          <p:cNvPr id="3" name="Picture 2" descr="A black background with text&#10;&#10;AI-generated content may be incorrect.">
            <a:extLst>
              <a:ext uri="{FF2B5EF4-FFF2-40B4-BE49-F238E27FC236}">
                <a16:creationId xmlns:a16="http://schemas.microsoft.com/office/drawing/2014/main" id="{AE378F37-C1B9-AA8B-AF2A-EAAB67708C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5759" y="4072524"/>
            <a:ext cx="3139293" cy="1689647"/>
          </a:xfrm>
          <a:prstGeom prst="rect">
            <a:avLst/>
          </a:prstGeom>
        </p:spPr>
      </p:pic>
      <p:pic>
        <p:nvPicPr>
          <p:cNvPr id="4" name="Picture 3" descr="A black and white logo&#10;&#10;AI-generated content may be incorrect.">
            <a:extLst>
              <a:ext uri="{FF2B5EF4-FFF2-40B4-BE49-F238E27FC236}">
                <a16:creationId xmlns:a16="http://schemas.microsoft.com/office/drawing/2014/main" id="{7C00513D-2F2A-05B6-4E80-8E0669CA91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0625" y="3639632"/>
            <a:ext cx="3136641" cy="1881985"/>
          </a:xfrm>
          <a:prstGeom prst="rect">
            <a:avLst/>
          </a:prstGeom>
        </p:spPr>
      </p:pic>
      <p:sp>
        <p:nvSpPr>
          <p:cNvPr id="6" name="TextBox 5">
            <a:extLst>
              <a:ext uri="{FF2B5EF4-FFF2-40B4-BE49-F238E27FC236}">
                <a16:creationId xmlns:a16="http://schemas.microsoft.com/office/drawing/2014/main" id="{A3B9F770-759A-74E0-0E20-32174A2B1734}"/>
              </a:ext>
            </a:extLst>
          </p:cNvPr>
          <p:cNvSpPr txBox="1"/>
          <p:nvPr/>
        </p:nvSpPr>
        <p:spPr>
          <a:xfrm>
            <a:off x="6381710" y="3002485"/>
            <a:ext cx="45040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0000"/>
                </a:solidFill>
                <a:effectLst/>
                <a:uLnTx/>
                <a:uFillTx/>
                <a:latin typeface="Inter 18pt 18pt"/>
                <a:ea typeface="+mn-ea"/>
                <a:cs typeface="+mn-cs"/>
              </a:rPr>
              <a:t>Thomas Beautyman</a:t>
            </a:r>
          </a:p>
        </p:txBody>
      </p:sp>
    </p:spTree>
    <p:extLst>
      <p:ext uri="{BB962C8B-B14F-4D97-AF65-F5344CB8AC3E}">
        <p14:creationId xmlns:p14="http://schemas.microsoft.com/office/powerpoint/2010/main" val="4010421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E6C0-3D8E-A3DF-861F-E587E5DB6C5C}"/>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E6082E73-DF8A-EC34-6B04-189543D3701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E6082E73-DF8A-EC34-6B04-189543D370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EACD861C-5B80-4FBE-0069-28F3E09F0E6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0AC4A2DC-194B-FBA5-B06D-FE4D2484AD91}"/>
              </a:ext>
            </a:extLst>
          </p:cNvPr>
          <p:cNvSpPr>
            <a:spLocks noGrp="1"/>
          </p:cNvSpPr>
          <p:nvPr>
            <p:ph type="body" sz="quarter" idx="13"/>
          </p:nvPr>
        </p:nvSpPr>
        <p:spPr/>
        <p:txBody>
          <a:bodyPr/>
          <a:lstStyle/>
          <a:p>
            <a:r>
              <a:rPr lang="en-GB"/>
              <a:t>Government sector</a:t>
            </a:r>
          </a:p>
        </p:txBody>
      </p:sp>
      <p:graphicFrame>
        <p:nvGraphicFramePr>
          <p:cNvPr id="4" name="Table 3">
            <a:extLst>
              <a:ext uri="{FF2B5EF4-FFF2-40B4-BE49-F238E27FC236}">
                <a16:creationId xmlns:a16="http://schemas.microsoft.com/office/drawing/2014/main" id="{C024913D-2F54-F325-4B6F-4F753777C051}"/>
              </a:ext>
            </a:extLst>
          </p:cNvPr>
          <p:cNvGraphicFramePr>
            <a:graphicFrameLocks noGrp="1"/>
          </p:cNvGraphicFramePr>
          <p:nvPr/>
        </p:nvGraphicFramePr>
        <p:xfrm>
          <a:off x="6455916" y="3868283"/>
          <a:ext cx="5187064" cy="2558748"/>
        </p:xfrm>
        <a:graphic>
          <a:graphicData uri="http://schemas.openxmlformats.org/drawingml/2006/table">
            <a:tbl>
              <a:tblPr firstRow="1" bandRow="1">
                <a:tableStyleId>{5940675A-B579-460E-94D1-54222C63F5DA}</a:tableStyleId>
              </a:tblPr>
              <a:tblGrid>
                <a:gridCol w="1006949">
                  <a:extLst>
                    <a:ext uri="{9D8B030D-6E8A-4147-A177-3AD203B41FA5}">
                      <a16:colId xmlns:a16="http://schemas.microsoft.com/office/drawing/2014/main" val="2429866968"/>
                    </a:ext>
                  </a:extLst>
                </a:gridCol>
                <a:gridCol w="2161309">
                  <a:extLst>
                    <a:ext uri="{9D8B030D-6E8A-4147-A177-3AD203B41FA5}">
                      <a16:colId xmlns:a16="http://schemas.microsoft.com/office/drawing/2014/main" val="1759428405"/>
                    </a:ext>
                  </a:extLst>
                </a:gridCol>
                <a:gridCol w="2018806">
                  <a:extLst>
                    <a:ext uri="{9D8B030D-6E8A-4147-A177-3AD203B41FA5}">
                      <a16:colId xmlns:a16="http://schemas.microsoft.com/office/drawing/2014/main" val="946244649"/>
                    </a:ext>
                  </a:extLst>
                </a:gridCol>
              </a:tblGrid>
              <a:tr h="303828">
                <a:tc rowSpan="3">
                  <a:txBody>
                    <a:bodyPr/>
                    <a:lstStyle/>
                    <a:p>
                      <a:r>
                        <a:rPr lang="en-GB" sz="1600" b="0">
                          <a:latin typeface="+mn-lt"/>
                          <a:cs typeface="Arial" panose="020B0604020202020204" pitchFamily="34" charset="0"/>
                        </a:rPr>
                        <a:t>Co-leads</a:t>
                      </a: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Home Office</a:t>
                      </a: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Laura Gregory</a:t>
                      </a:r>
                    </a:p>
                  </a:txBody>
                  <a:tcPr>
                    <a:solidFill>
                      <a:schemeClr val="accent1">
                        <a:lumMod val="20000"/>
                        <a:lumOff val="80000"/>
                      </a:schemeClr>
                    </a:solidFill>
                  </a:tcPr>
                </a:tc>
                <a:extLst>
                  <a:ext uri="{0D108BD9-81ED-4DB2-BD59-A6C34878D82A}">
                    <a16:rowId xmlns:a16="http://schemas.microsoft.com/office/drawing/2014/main" val="2535523547"/>
                  </a:ext>
                </a:extLst>
              </a:tr>
              <a:tr h="355076">
                <a:tc vMerge="1">
                  <a:txBody>
                    <a:bodyPr/>
                    <a:lstStyle/>
                    <a:p>
                      <a:endParaRPr lang="en-GB" sz="900" b="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600">
                          <a:latin typeface="+mn-lt"/>
                        </a:rPr>
                        <a:t>DSIT</a:t>
                      </a: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Thomas Beautyman</a:t>
                      </a:r>
                    </a:p>
                  </a:txBody>
                  <a:tcPr>
                    <a:solidFill>
                      <a:schemeClr val="accent1">
                        <a:lumMod val="20000"/>
                        <a:lumOff val="80000"/>
                      </a:schemeClr>
                    </a:solidFill>
                  </a:tcPr>
                </a:tc>
                <a:extLst>
                  <a:ext uri="{0D108BD9-81ED-4DB2-BD59-A6C34878D82A}">
                    <a16:rowId xmlns:a16="http://schemas.microsoft.com/office/drawing/2014/main" val="2907411058"/>
                  </a:ext>
                </a:extLst>
              </a:tr>
              <a:tr h="355076">
                <a:tc vMerge="1">
                  <a:txBody>
                    <a:bodyPr/>
                    <a:lstStyle/>
                    <a:p>
                      <a:endParaRPr lang="en-GB" sz="1600">
                        <a:latin typeface="+mn-lt"/>
                      </a:endParaRPr>
                    </a:p>
                  </a:txBody>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t>Cabinet Office (Govt Skills Unit)</a:t>
                      </a:r>
                    </a:p>
                  </a:txBody>
                  <a:tcPr>
                    <a:solidFill>
                      <a:schemeClr val="accent1">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t>Jonathan Forman</a:t>
                      </a:r>
                    </a:p>
                  </a:txBody>
                  <a:tcPr>
                    <a:solidFill>
                      <a:schemeClr val="accent1">
                        <a:lumMod val="20000"/>
                        <a:lumOff val="80000"/>
                      </a:schemeClr>
                    </a:solidFill>
                  </a:tcPr>
                </a:tc>
                <a:extLst>
                  <a:ext uri="{0D108BD9-81ED-4DB2-BD59-A6C34878D82A}">
                    <a16:rowId xmlns:a16="http://schemas.microsoft.com/office/drawing/2014/main" val="2974625052"/>
                  </a:ext>
                </a:extLst>
              </a:tr>
              <a:tr h="355076">
                <a:tc rowSpan="3">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mn-lt"/>
                        </a:rPr>
                        <a:t>Team members</a:t>
                      </a:r>
                      <a:endParaRPr lang="pl-PL" sz="1600">
                        <a:latin typeface="+mn-lt"/>
                      </a:endParaRPr>
                    </a:p>
                    <a:p>
                      <a:endParaRPr lang="en-GB" sz="1600">
                        <a:latin typeface="+mn-lt"/>
                      </a:endParaRPr>
                    </a:p>
                  </a:txBody>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t>Cabinet Office (Govt Skills Unit)</a:t>
                      </a:r>
                    </a:p>
                  </a:txBody>
                  <a:tcPr/>
                </a:tc>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t>Philip Wilson</a:t>
                      </a:r>
                    </a:p>
                  </a:txBody>
                  <a:tcPr/>
                </a:tc>
                <a:extLst>
                  <a:ext uri="{0D108BD9-81ED-4DB2-BD59-A6C34878D82A}">
                    <a16:rowId xmlns:a16="http://schemas.microsoft.com/office/drawing/2014/main" val="1220908570"/>
                  </a:ext>
                </a:extLst>
              </a:tr>
              <a:tr h="355076">
                <a:tc vMerge="1">
                  <a:txBody>
                    <a:bodyPr/>
                    <a:lstStyle/>
                    <a:p>
                      <a:endParaRPr lang="en-GB"/>
                    </a:p>
                  </a:txBody>
                  <a:tcPr/>
                </a:tc>
                <a:tc>
                  <a:txBody>
                    <a:bodyPr/>
                    <a:lstStyle/>
                    <a:p>
                      <a:endParaRPr lang="en-GB" sz="1600">
                        <a:latin typeface="+mn-lt"/>
                      </a:endParaRPr>
                    </a:p>
                  </a:txBody>
                  <a:tcPr/>
                </a:tc>
                <a:tc>
                  <a:txBody>
                    <a:bodyPr/>
                    <a:lstStyle/>
                    <a:p>
                      <a:r>
                        <a:rPr lang="en-GB" sz="1600" b="0">
                          <a:solidFill>
                            <a:srgbClr val="FF0000"/>
                          </a:solidFill>
                          <a:latin typeface="+mn-lt"/>
                          <a:cs typeface="Arial" panose="020B0604020202020204" pitchFamily="34" charset="0"/>
                        </a:rPr>
                        <a:t>TBC</a:t>
                      </a:r>
                    </a:p>
                  </a:txBody>
                  <a:tcPr/>
                </a:tc>
                <a:extLst>
                  <a:ext uri="{0D108BD9-81ED-4DB2-BD59-A6C34878D82A}">
                    <a16:rowId xmlns:a16="http://schemas.microsoft.com/office/drawing/2014/main" val="2173950398"/>
                  </a:ext>
                </a:extLst>
              </a:tr>
              <a:tr h="355076">
                <a:tc vMerge="1">
                  <a:txBody>
                    <a:bodyPr/>
                    <a:lstStyle/>
                    <a:p>
                      <a:endParaRPr lang="en-GB" sz="1600">
                        <a:latin typeface="+mn-lt"/>
                      </a:endParaRPr>
                    </a:p>
                  </a:txBody>
                  <a:tcPr/>
                </a:tc>
                <a:tc>
                  <a:txBody>
                    <a:bodyPr/>
                    <a:lstStyle/>
                    <a:p>
                      <a:endParaRPr lang="en-GB" sz="1600">
                        <a:latin typeface="+mn-lt"/>
                      </a:endParaRPr>
                    </a:p>
                  </a:txBody>
                  <a:tcPr/>
                </a:tc>
                <a:tc>
                  <a:txBody>
                    <a:bodyPr/>
                    <a:lstStyle/>
                    <a:p>
                      <a:r>
                        <a:rPr lang="en-GB" sz="1600" b="0">
                          <a:solidFill>
                            <a:srgbClr val="FF0000"/>
                          </a:solidFill>
                          <a:latin typeface="+mn-lt"/>
                          <a:cs typeface="Arial" panose="020B0604020202020204" pitchFamily="34" charset="0"/>
                        </a:rPr>
                        <a:t>TBC</a:t>
                      </a:r>
                    </a:p>
                  </a:txBody>
                  <a:tcPr/>
                </a:tc>
                <a:extLst>
                  <a:ext uri="{0D108BD9-81ED-4DB2-BD59-A6C34878D82A}">
                    <a16:rowId xmlns:a16="http://schemas.microsoft.com/office/drawing/2014/main" val="1332390252"/>
                  </a:ext>
                </a:extLst>
              </a:tr>
            </a:tbl>
          </a:graphicData>
        </a:graphic>
      </p:graphicFrame>
      <p:sp>
        <p:nvSpPr>
          <p:cNvPr id="15" name="TextBox 14">
            <a:extLst>
              <a:ext uri="{FF2B5EF4-FFF2-40B4-BE49-F238E27FC236}">
                <a16:creationId xmlns:a16="http://schemas.microsoft.com/office/drawing/2014/main" id="{90B66F5B-19E2-A2B7-D9EB-88E94787E2A6}"/>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6" name="TextBox 15">
            <a:extLst>
              <a:ext uri="{FF2B5EF4-FFF2-40B4-BE49-F238E27FC236}">
                <a16:creationId xmlns:a16="http://schemas.microsoft.com/office/drawing/2014/main" id="{19E0437D-4AC1-4AAD-5609-8AB7D8F5C96C}"/>
              </a:ext>
            </a:extLst>
          </p:cNvPr>
          <p:cNvSpPr txBox="1"/>
          <p:nvPr/>
        </p:nvSpPr>
        <p:spPr>
          <a:xfrm>
            <a:off x="6455916" y="1375529"/>
            <a:ext cx="3471855"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leadership from:</a:t>
            </a:r>
          </a:p>
        </p:txBody>
      </p:sp>
      <p:sp>
        <p:nvSpPr>
          <p:cNvPr id="17" name="Rectangle: Rounded Corners 16">
            <a:extLst>
              <a:ext uri="{FF2B5EF4-FFF2-40B4-BE49-F238E27FC236}">
                <a16:creationId xmlns:a16="http://schemas.microsoft.com/office/drawing/2014/main" id="{B402CCD2-AD87-2EB1-535B-C2A46984ABD5}"/>
              </a:ext>
            </a:extLst>
          </p:cNvPr>
          <p:cNvSpPr/>
          <p:nvPr/>
        </p:nvSpPr>
        <p:spPr>
          <a:xfrm>
            <a:off x="6289962" y="1252420"/>
            <a:ext cx="541269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11" name="Rectangle: Rounded Corners 10">
            <a:extLst>
              <a:ext uri="{FF2B5EF4-FFF2-40B4-BE49-F238E27FC236}">
                <a16:creationId xmlns:a16="http://schemas.microsoft.com/office/drawing/2014/main" id="{FB8554A7-E72C-A394-BC15-A3BECEA16878}"/>
              </a:ext>
            </a:extLst>
          </p:cNvPr>
          <p:cNvSpPr/>
          <p:nvPr/>
        </p:nvSpPr>
        <p:spPr>
          <a:xfrm>
            <a:off x="334962" y="1252420"/>
            <a:ext cx="595500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1" name="TextBox 20">
            <a:extLst>
              <a:ext uri="{FF2B5EF4-FFF2-40B4-BE49-F238E27FC236}">
                <a16:creationId xmlns:a16="http://schemas.microsoft.com/office/drawing/2014/main" id="{AE3720F8-3329-7AB7-AC3C-87445A20EEBE}"/>
              </a:ext>
            </a:extLst>
          </p:cNvPr>
          <p:cNvSpPr txBox="1"/>
          <p:nvPr/>
        </p:nvSpPr>
        <p:spPr>
          <a:xfrm>
            <a:off x="6455916" y="3461046"/>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solidFill>
                  <a:srgbClr val="3E2682"/>
                </a:solidFill>
                <a:latin typeface="Inter 18pt 18pt"/>
                <a:cs typeface="Arial"/>
              </a:rPr>
              <a:t>Team members</a:t>
            </a:r>
            <a:endParaRPr kumimoji="0" lang="en-GB" sz="1600" b="1" i="0" u="none" strike="noStrike" kern="1200" cap="none" spc="0" normalizeH="0" baseline="0" noProof="0">
              <a:ln>
                <a:noFill/>
              </a:ln>
              <a:solidFill>
                <a:srgbClr val="3E2682"/>
              </a:solidFill>
              <a:effectLst/>
              <a:uLnTx/>
              <a:uFillTx/>
              <a:latin typeface="Inter 18pt 18pt"/>
              <a:ea typeface="+mn-ea"/>
              <a:cs typeface="Arial"/>
            </a:endParaRPr>
          </a:p>
        </p:txBody>
      </p:sp>
      <p:grpSp>
        <p:nvGrpSpPr>
          <p:cNvPr id="25" name="Group 24">
            <a:extLst>
              <a:ext uri="{FF2B5EF4-FFF2-40B4-BE49-F238E27FC236}">
                <a16:creationId xmlns:a16="http://schemas.microsoft.com/office/drawing/2014/main" id="{5E7D18A4-1AFD-ABE3-6D8E-CD8D56AE3EB7}"/>
              </a:ext>
            </a:extLst>
          </p:cNvPr>
          <p:cNvGrpSpPr/>
          <p:nvPr/>
        </p:nvGrpSpPr>
        <p:grpSpPr>
          <a:xfrm>
            <a:off x="6536999" y="1853721"/>
            <a:ext cx="4994601" cy="1097180"/>
            <a:chOff x="6536999" y="1853721"/>
            <a:chExt cx="4994601" cy="1097180"/>
          </a:xfrm>
        </p:grpSpPr>
        <p:grpSp>
          <p:nvGrpSpPr>
            <p:cNvPr id="14" name="Group 13">
              <a:extLst>
                <a:ext uri="{FF2B5EF4-FFF2-40B4-BE49-F238E27FC236}">
                  <a16:creationId xmlns:a16="http://schemas.microsoft.com/office/drawing/2014/main" id="{85254F7D-B9CB-9249-E2A5-41216027EF2A}"/>
                </a:ext>
              </a:extLst>
            </p:cNvPr>
            <p:cNvGrpSpPr/>
            <p:nvPr/>
          </p:nvGrpSpPr>
          <p:grpSpPr>
            <a:xfrm>
              <a:off x="6536999" y="1877900"/>
              <a:ext cx="3296375" cy="1059389"/>
              <a:chOff x="972498" y="4090010"/>
              <a:chExt cx="2276171" cy="755659"/>
            </a:xfrm>
          </p:grpSpPr>
          <p:pic>
            <p:nvPicPr>
              <p:cNvPr id="18" name="Picture 17" descr="A black background with text&#10;&#10;AI-generated content may be incorrect.">
                <a:extLst>
                  <a:ext uri="{FF2B5EF4-FFF2-40B4-BE49-F238E27FC236}">
                    <a16:creationId xmlns:a16="http://schemas.microsoft.com/office/drawing/2014/main" id="{F5D5D076-51A0-56AF-4588-4D95CD872A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498" y="4162771"/>
                <a:ext cx="1083833" cy="602599"/>
              </a:xfrm>
              <a:prstGeom prst="rect">
                <a:avLst/>
              </a:prstGeom>
            </p:spPr>
          </p:pic>
          <p:pic>
            <p:nvPicPr>
              <p:cNvPr id="19" name="Picture 2" descr="Download Home Office (Home Department) Logo in SVG Vector or PNG File ...">
                <a:extLst>
                  <a:ext uri="{FF2B5EF4-FFF2-40B4-BE49-F238E27FC236}">
                    <a16:creationId xmlns:a16="http://schemas.microsoft.com/office/drawing/2014/main" id="{7738765C-C9B8-9C6D-28C7-02537D2B09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5180" y="4090010"/>
                <a:ext cx="1133489" cy="755659"/>
              </a:xfrm>
              <a:prstGeom prst="rect">
                <a:avLst/>
              </a:prstGeom>
              <a:noFill/>
              <a:extLst>
                <a:ext uri="{909E8E84-426E-40DD-AFC4-6F175D3DCCD1}">
                  <a14:hiddenFill xmlns:a14="http://schemas.microsoft.com/office/drawing/2010/main">
                    <a:solidFill>
                      <a:srgbClr val="FFFFFF"/>
                    </a:solidFill>
                  </a14:hiddenFill>
                </a:ext>
              </a:extLst>
            </p:spPr>
          </p:pic>
        </p:grpSp>
        <p:pic>
          <p:nvPicPr>
            <p:cNvPr id="24" name="Picture 23" descr="A black and white logo&#10;&#10;AI-generated content may be incorrect.">
              <a:extLst>
                <a:ext uri="{FF2B5EF4-FFF2-40B4-BE49-F238E27FC236}">
                  <a16:creationId xmlns:a16="http://schemas.microsoft.com/office/drawing/2014/main" id="{1F632B91-F0D7-83E6-3BF1-BBDAA356CC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2967" y="1853721"/>
              <a:ext cx="1828633" cy="1097180"/>
            </a:xfrm>
            <a:prstGeom prst="rect">
              <a:avLst/>
            </a:prstGeom>
          </p:spPr>
        </p:pic>
      </p:grpSp>
      <p:sp>
        <p:nvSpPr>
          <p:cNvPr id="6" name="TextBox 5">
            <a:extLst>
              <a:ext uri="{FF2B5EF4-FFF2-40B4-BE49-F238E27FC236}">
                <a16:creationId xmlns:a16="http://schemas.microsoft.com/office/drawing/2014/main" id="{42592AEC-9A04-DA1C-4676-BF4498831C37}"/>
              </a:ext>
            </a:extLst>
          </p:cNvPr>
          <p:cNvSpPr txBox="1"/>
          <p:nvPr/>
        </p:nvSpPr>
        <p:spPr>
          <a:xfrm>
            <a:off x="251320" y="733977"/>
            <a:ext cx="11291494" cy="307777"/>
          </a:xfrm>
          <a:prstGeom prst="rect">
            <a:avLst/>
          </a:prstGeom>
          <a:noFill/>
        </p:spPr>
        <p:txBody>
          <a:bodyPr wrap="square">
            <a:spAutoFit/>
          </a:bodyPr>
          <a:lstStyle/>
          <a:p>
            <a:pPr fontAlgn="t"/>
            <a:r>
              <a:rPr lang="en-GB" sz="1400"/>
              <a:t>Central and devolved government departments responsible for policy, administration and national public services.</a:t>
            </a:r>
          </a:p>
        </p:txBody>
      </p:sp>
      <p:graphicFrame>
        <p:nvGraphicFramePr>
          <p:cNvPr id="22" name="Diagram 21">
            <a:extLst>
              <a:ext uri="{FF2B5EF4-FFF2-40B4-BE49-F238E27FC236}">
                <a16:creationId xmlns:a16="http://schemas.microsoft.com/office/drawing/2014/main" id="{5D106011-47C6-951C-9B30-89C6B404FB01}"/>
              </a:ext>
            </a:extLst>
          </p:cNvPr>
          <p:cNvGraphicFramePr/>
          <p:nvPr>
            <p:extLst>
              <p:ext uri="{D42A27DB-BD31-4B8C-83A1-F6EECF244321}">
                <p14:modId xmlns:p14="http://schemas.microsoft.com/office/powerpoint/2010/main" val="24186871"/>
              </p:ext>
            </p:extLst>
          </p:nvPr>
        </p:nvGraphicFramePr>
        <p:xfrm>
          <a:off x="489341" y="4557924"/>
          <a:ext cx="5412698" cy="17698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7" name="Table 6">
            <a:extLst>
              <a:ext uri="{FF2B5EF4-FFF2-40B4-BE49-F238E27FC236}">
                <a16:creationId xmlns:a16="http://schemas.microsoft.com/office/drawing/2014/main" id="{677D85AF-19A3-4EDC-F403-724A6A9888FF}"/>
              </a:ext>
            </a:extLst>
          </p:cNvPr>
          <p:cNvGraphicFramePr>
            <a:graphicFrameLocks noGrp="1"/>
          </p:cNvGraphicFramePr>
          <p:nvPr>
            <p:extLst>
              <p:ext uri="{D42A27DB-BD31-4B8C-83A1-F6EECF244321}">
                <p14:modId xmlns:p14="http://schemas.microsoft.com/office/powerpoint/2010/main" val="4147799488"/>
              </p:ext>
            </p:extLst>
          </p:nvPr>
        </p:nvGraphicFramePr>
        <p:xfrm>
          <a:off x="442248" y="3229688"/>
          <a:ext cx="5589452" cy="731520"/>
        </p:xfrm>
        <a:graphic>
          <a:graphicData uri="http://schemas.openxmlformats.org/drawingml/2006/table">
            <a:tbl>
              <a:tblPr firstRow="1" bandRow="1">
                <a:tableStyleId>{5C22544A-7EE6-4342-B048-85BDC9FD1C3A}</a:tableStyleId>
              </a:tblPr>
              <a:tblGrid>
                <a:gridCol w="1514897">
                  <a:extLst>
                    <a:ext uri="{9D8B030D-6E8A-4147-A177-3AD203B41FA5}">
                      <a16:colId xmlns:a16="http://schemas.microsoft.com/office/drawing/2014/main" val="332814333"/>
                    </a:ext>
                  </a:extLst>
                </a:gridCol>
                <a:gridCol w="1358185">
                  <a:extLst>
                    <a:ext uri="{9D8B030D-6E8A-4147-A177-3AD203B41FA5}">
                      <a16:colId xmlns:a16="http://schemas.microsoft.com/office/drawing/2014/main" val="38132322"/>
                    </a:ext>
                  </a:extLst>
                </a:gridCol>
                <a:gridCol w="1358185">
                  <a:extLst>
                    <a:ext uri="{9D8B030D-6E8A-4147-A177-3AD203B41FA5}">
                      <a16:colId xmlns:a16="http://schemas.microsoft.com/office/drawing/2014/main" val="88491905"/>
                    </a:ext>
                  </a:extLst>
                </a:gridCol>
                <a:gridCol w="1358185">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70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0" i="0" kern="1200">
                          <a:solidFill>
                            <a:schemeClr val="tx1"/>
                          </a:solidFill>
                          <a:effectLst/>
                          <a:latin typeface="Arial" panose="020B0604020202020204" pitchFamily="34" charset="0"/>
                          <a:ea typeface="+mn-ea"/>
                          <a:cs typeface="Arial" panose="020B0604020202020204" pitchFamily="34" charset="0"/>
                        </a:rPr>
                        <a:t>TBC</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sp>
        <p:nvSpPr>
          <p:cNvPr id="8" name="TextBox 7">
            <a:extLst>
              <a:ext uri="{FF2B5EF4-FFF2-40B4-BE49-F238E27FC236}">
                <a16:creationId xmlns:a16="http://schemas.microsoft.com/office/drawing/2014/main" id="{78C634C8-7825-3346-0C1C-916D79F69624}"/>
              </a:ext>
            </a:extLst>
          </p:cNvPr>
          <p:cNvSpPr txBox="1"/>
          <p:nvPr/>
        </p:nvSpPr>
        <p:spPr>
          <a:xfrm>
            <a:off x="489342" y="410103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pic>
        <p:nvPicPr>
          <p:cNvPr id="9" name="Picture 8" descr="A close-up of a ticket&#10;&#10;AI-generated content may be incorrect.">
            <a:extLst>
              <a:ext uri="{FF2B5EF4-FFF2-40B4-BE49-F238E27FC236}">
                <a16:creationId xmlns:a16="http://schemas.microsoft.com/office/drawing/2014/main" id="{4069BCC9-5E3D-3C5A-7E51-28F89F1C26F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2248" y="1702293"/>
            <a:ext cx="4072827" cy="1397900"/>
          </a:xfrm>
          <a:prstGeom prst="rect">
            <a:avLst/>
          </a:prstGeom>
        </p:spPr>
      </p:pic>
    </p:spTree>
    <p:extLst>
      <p:ext uri="{BB962C8B-B14F-4D97-AF65-F5344CB8AC3E}">
        <p14:creationId xmlns:p14="http://schemas.microsoft.com/office/powerpoint/2010/main" val="3568940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684A5-695E-3E3F-9F1B-03C080BDC626}"/>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EAEDD56-44FF-DDB3-332F-DD46609E454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7" name="think-cell data - do not delete" hidden="1">
                        <a:extLst>
                          <a:ext uri="{FF2B5EF4-FFF2-40B4-BE49-F238E27FC236}">
                            <a16:creationId xmlns:a16="http://schemas.microsoft.com/office/drawing/2014/main" id="{1EAEDD56-44FF-DDB3-332F-DD46609E454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12970BCE-2BC8-B939-D2AB-AF338E41F346}"/>
              </a:ext>
            </a:extLst>
          </p:cNvPr>
          <p:cNvSpPr>
            <a:spLocks noGrp="1"/>
          </p:cNvSpPr>
          <p:nvPr>
            <p:ph type="body" sz="quarter" idx="13"/>
          </p:nvPr>
        </p:nvSpPr>
        <p:spPr>
          <a:xfrm>
            <a:off x="334961" y="333376"/>
            <a:ext cx="10801467" cy="394593"/>
          </a:xfrm>
        </p:spPr>
        <p:txBody>
          <a:bodyPr/>
          <a:lstStyle/>
          <a:p>
            <a:r>
              <a:rPr lang="en-GB"/>
              <a:t>Government – Action Plan</a:t>
            </a:r>
          </a:p>
        </p:txBody>
      </p:sp>
      <p:graphicFrame>
        <p:nvGraphicFramePr>
          <p:cNvPr id="8" name="Table 7">
            <a:extLst>
              <a:ext uri="{FF2B5EF4-FFF2-40B4-BE49-F238E27FC236}">
                <a16:creationId xmlns:a16="http://schemas.microsoft.com/office/drawing/2014/main" id="{0DDD5AC1-AEB9-F9A2-5271-9E95DB69931C}"/>
              </a:ext>
            </a:extLst>
          </p:cNvPr>
          <p:cNvGraphicFramePr>
            <a:graphicFrameLocks noGrp="1"/>
          </p:cNvGraphicFramePr>
          <p:nvPr>
            <p:extLst>
              <p:ext uri="{D42A27DB-BD31-4B8C-83A1-F6EECF244321}">
                <p14:modId xmlns:p14="http://schemas.microsoft.com/office/powerpoint/2010/main" val="754511601"/>
              </p:ext>
            </p:extLst>
          </p:nvPr>
        </p:nvGraphicFramePr>
        <p:xfrm>
          <a:off x="281999" y="1147083"/>
          <a:ext cx="11575038" cy="5377541"/>
        </p:xfrm>
        <a:graphic>
          <a:graphicData uri="http://schemas.openxmlformats.org/drawingml/2006/table">
            <a:tbl>
              <a:tblPr firstRow="1" bandRow="1">
                <a:tableStyleId>{5C22544A-7EE6-4342-B048-85BDC9FD1C3A}</a:tableStyleId>
              </a:tblPr>
              <a:tblGrid>
                <a:gridCol w="3705396">
                  <a:extLst>
                    <a:ext uri="{9D8B030D-6E8A-4147-A177-3AD203B41FA5}">
                      <a16:colId xmlns:a16="http://schemas.microsoft.com/office/drawing/2014/main" val="1315991384"/>
                    </a:ext>
                  </a:extLst>
                </a:gridCol>
                <a:gridCol w="3934821">
                  <a:extLst>
                    <a:ext uri="{9D8B030D-6E8A-4147-A177-3AD203B41FA5}">
                      <a16:colId xmlns:a16="http://schemas.microsoft.com/office/drawing/2014/main" val="1010967677"/>
                    </a:ext>
                  </a:extLst>
                </a:gridCol>
                <a:gridCol w="3934821">
                  <a:extLst>
                    <a:ext uri="{9D8B030D-6E8A-4147-A177-3AD203B41FA5}">
                      <a16:colId xmlns:a16="http://schemas.microsoft.com/office/drawing/2014/main" val="640841699"/>
                    </a:ext>
                  </a:extLst>
                </a:gridCol>
              </a:tblGrid>
              <a:tr h="467284">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AMBITION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MOMENTUM SO FAR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GB" sz="1600">
                          <a:latin typeface="Arial" panose="020B0604020202020204" pitchFamily="34" charset="0"/>
                          <a:cs typeface="Arial" panose="020B0604020202020204" pitchFamily="34" charset="0"/>
                        </a:rPr>
                        <a:t>SPRINT 2 PRIORITIES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87396850"/>
                  </a:ext>
                </a:extLst>
              </a:tr>
              <a:tr h="4910257">
                <a:tc>
                  <a:txBody>
                    <a:bodyPr/>
                    <a:lstStyle/>
                    <a:p>
                      <a:pPr marL="0" indent="0" fontAlgn="t">
                        <a:lnSpc>
                          <a:spcPct val="100000"/>
                        </a:lnSpc>
                        <a:spcAft>
                          <a:spcPts val="600"/>
                        </a:spcAft>
                        <a:buFont typeface="Arial" panose="020B0604020202020204" pitchFamily="34" charset="0"/>
                        <a:buNone/>
                      </a:pPr>
                      <a:r>
                        <a:rPr lang="en-GB" sz="1400" b="0" i="0">
                          <a:effectLst/>
                          <a:latin typeface="Arial" panose="020B0604020202020204" pitchFamily="34" charset="0"/>
                          <a:cs typeface="Arial" panose="020B0604020202020204" pitchFamily="34" charset="0"/>
                        </a:rPr>
                        <a:t>By end 2026 we will:</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Position workforce digital skills as a core capability across government</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Grow commitment through Charter signatories and membership across public sector organisations</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Position digital skills as critical to government priorities (productivity, service delivery, AI)</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Demonstrate what good looks like through action within our own organisations</a:t>
                      </a:r>
                    </a:p>
                    <a:p>
                      <a:pPr marL="285750" indent="-285750" fontAlgn="t">
                        <a:lnSpc>
                          <a:spcPct val="100000"/>
                        </a:lnSpc>
                        <a:spcAft>
                          <a:spcPts val="600"/>
                        </a:spcAft>
                        <a:buFont typeface="Arial" panose="020B0604020202020204" pitchFamily="34" charset="0"/>
                        <a:buChar char="•"/>
                      </a:pPr>
                      <a:r>
                        <a:rPr lang="en-GB" sz="1400" b="0" i="0">
                          <a:effectLst/>
                          <a:latin typeface="Arial" panose="020B0604020202020204" pitchFamily="34" charset="0"/>
                          <a:cs typeface="Arial" panose="020B0604020202020204" pitchFamily="34" charset="0"/>
                        </a:rPr>
                        <a:t>Launch the National School for Government and Public Services (all civil servants will be offered AI training through the National School)</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Initial cross-government leadership group established (Home Office, DSIT, Cabinet Office)</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Clear policy alignment emerging, positioning digital skills as a baseline capability for all public servants</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Strong narrative developing linking digital skills to productivity, service quality, AI adoption and risk management</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Early progress in defining sector scope, with initial focus on different civil servant segments</a:t>
                      </a:r>
                    </a:p>
                    <a:p>
                      <a:pPr marL="171450" indent="-171450" algn="l" defTabSz="242366" rtl="0" eaLnBrk="1" fontAlgn="t" latinLnBrk="0" hangingPunct="1">
                        <a:lnSpc>
                          <a:spcPct val="100000"/>
                        </a:lnSpc>
                        <a:spcAft>
                          <a:spcPts val="600"/>
                        </a:spcAft>
                        <a:buFont typeface="Arial" panose="020B0604020202020204" pitchFamily="34" charset="0"/>
                        <a:buChar char="•"/>
                      </a:pPr>
                      <a:r>
                        <a:rPr lang="en-GB" sz="1400" b="0" i="0" kern="1200">
                          <a:solidFill>
                            <a:schemeClr val="dk1"/>
                          </a:solidFill>
                          <a:effectLst/>
                          <a:latin typeface="Arial" panose="020B0604020202020204" pitchFamily="34" charset="0"/>
                          <a:ea typeface="+mn-ea"/>
                          <a:cs typeface="Arial" panose="020B0604020202020204" pitchFamily="34" charset="0"/>
                        </a:rPr>
                        <a:t>Foundations in place to begin structured engagement across departments and functions</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Complete review of the AI-embedded Essential Digital Skills Framework and confirm its importance for civil servants in non-data and digital roles.</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Clarify key stakeholders to engage and the case for action</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Identify opportunities to embed digital skills within core government priorities (productivity, service delivery, AI) – both directly and by supporting FutureDotNow campaigning efforts</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Convert interest into commitment - growing Charter signatories and membership</a:t>
                      </a:r>
                    </a:p>
                    <a:p>
                      <a:pPr marL="171450" marR="0" lvl="0" indent="-171450" algn="l" defTabSz="242366"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GB" sz="1400" b="0" i="0" kern="1200">
                          <a:solidFill>
                            <a:schemeClr val="dk1"/>
                          </a:solidFill>
                          <a:effectLst/>
                          <a:latin typeface="Arial" panose="020B0604020202020204" pitchFamily="34" charset="0"/>
                          <a:ea typeface="+mn-ea"/>
                          <a:cs typeface="Arial" panose="020B0604020202020204" pitchFamily="34" charset="0"/>
                        </a:rPr>
                        <a:t>Lead by example - demonstrate progress within own departments</a:t>
                      </a:r>
                      <a:endParaRPr lang="en-US" sz="14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18125989"/>
                  </a:ext>
                </a:extLst>
              </a:tr>
            </a:tbl>
          </a:graphicData>
        </a:graphic>
      </p:graphicFrame>
      <p:sp>
        <p:nvSpPr>
          <p:cNvPr id="2" name="Slide Number Placeholder 1">
            <a:extLst>
              <a:ext uri="{FF2B5EF4-FFF2-40B4-BE49-F238E27FC236}">
                <a16:creationId xmlns:a16="http://schemas.microsoft.com/office/drawing/2014/main" id="{D299AD37-095B-A06E-1611-0076142CE236}"/>
              </a:ext>
            </a:extLst>
          </p:cNvPr>
          <p:cNvSpPr txBox="1">
            <a:spLocks/>
          </p:cNvSpPr>
          <p:nvPr/>
        </p:nvSpPr>
        <p:spPr>
          <a:xfrm>
            <a:off x="10863172" y="6327776"/>
            <a:ext cx="993865" cy="19684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F450B0-ACDC-4A8F-B7B9-39D7B119D481}"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Tree>
    <p:extLst>
      <p:ext uri="{BB962C8B-B14F-4D97-AF65-F5344CB8AC3E}">
        <p14:creationId xmlns:p14="http://schemas.microsoft.com/office/powerpoint/2010/main" val="789139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9D7B-4B8B-43FE-6841-99CB65E943E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F266F88-DDC0-186C-A62F-A55C7A3FF251}"/>
              </a:ext>
            </a:extLst>
          </p:cNvPr>
          <p:cNvSpPr>
            <a:spLocks noGrp="1"/>
          </p:cNvSpPr>
          <p:nvPr>
            <p:ph type="body" sz="quarter" idx="17"/>
          </p:nvPr>
        </p:nvSpPr>
        <p:spPr/>
        <p:txBody>
          <a:bodyPr/>
          <a:lstStyle/>
          <a:p>
            <a:r>
              <a:rPr lang="en-GB"/>
              <a:t>Enablers: </a:t>
            </a:r>
            <a:br>
              <a:rPr lang="en-GB"/>
            </a:br>
            <a:r>
              <a:rPr lang="en-GB"/>
              <a:t>Making action easier</a:t>
            </a:r>
            <a:endParaRPr lang="en-GB">
              <a:latin typeface="Inter 18pt 18pt" panose="02000503000000020004"/>
            </a:endParaRPr>
          </a:p>
        </p:txBody>
      </p:sp>
    </p:spTree>
    <p:extLst>
      <p:ext uri="{BB962C8B-B14F-4D97-AF65-F5344CB8AC3E}">
        <p14:creationId xmlns:p14="http://schemas.microsoft.com/office/powerpoint/2010/main" val="3802835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7867-28FB-5E64-12D7-ABBCB8AD05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B1B0E5-E1BB-5344-4255-9D39A840A45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srgbClr val="3A3192"/>
              </a:solidFill>
              <a:effectLst/>
              <a:uLnTx/>
              <a:uFillTx/>
              <a:latin typeface="Aptos" panose="02110004020202020204"/>
              <a:ea typeface="+mn-ea"/>
              <a:cs typeface="+mn-cs"/>
            </a:endParaRPr>
          </a:p>
        </p:txBody>
      </p:sp>
      <p:sp>
        <p:nvSpPr>
          <p:cNvPr id="3" name="Text Placeholder 2">
            <a:extLst>
              <a:ext uri="{FF2B5EF4-FFF2-40B4-BE49-F238E27FC236}">
                <a16:creationId xmlns:a16="http://schemas.microsoft.com/office/drawing/2014/main" id="{7D858E93-AAB6-1E69-2C9B-00CC5DC75AFB}"/>
              </a:ext>
            </a:extLst>
          </p:cNvPr>
          <p:cNvSpPr>
            <a:spLocks noGrp="1"/>
          </p:cNvSpPr>
          <p:nvPr>
            <p:ph type="body" sz="quarter" idx="13"/>
          </p:nvPr>
        </p:nvSpPr>
        <p:spPr/>
        <p:txBody>
          <a:bodyPr lIns="0" tIns="0" rIns="0" bIns="0"/>
          <a:lstStyle/>
          <a:p>
            <a:r>
              <a:rPr lang="en-GB" sz="3200"/>
              <a:t>Enablers: </a:t>
            </a:r>
            <a:r>
              <a:rPr lang="en-GB" sz="3200">
                <a:solidFill>
                  <a:schemeClr val="accent2"/>
                </a:solidFill>
              </a:rPr>
              <a:t>Making action easier</a:t>
            </a:r>
          </a:p>
        </p:txBody>
      </p:sp>
      <p:sp>
        <p:nvSpPr>
          <p:cNvPr id="5" name="Text Placeholder 4">
            <a:extLst>
              <a:ext uri="{FF2B5EF4-FFF2-40B4-BE49-F238E27FC236}">
                <a16:creationId xmlns:a16="http://schemas.microsoft.com/office/drawing/2014/main" id="{1AFA3F92-327A-78AF-771A-AA81A66444C0}"/>
              </a:ext>
            </a:extLst>
          </p:cNvPr>
          <p:cNvSpPr>
            <a:spLocks noGrp="1"/>
          </p:cNvSpPr>
          <p:nvPr>
            <p:ph type="body" sz="quarter" idx="15"/>
          </p:nvPr>
        </p:nvSpPr>
        <p:spPr>
          <a:xfrm>
            <a:off x="374021" y="1270412"/>
            <a:ext cx="11483016" cy="4317175"/>
          </a:xfrm>
        </p:spPr>
        <p:txBody>
          <a:bodyPr/>
          <a:lstStyle/>
          <a:p>
            <a:r>
              <a:rPr lang="en-GB" sz="1800" b="0">
                <a:latin typeface="+mn-lt"/>
              </a:rPr>
              <a:t>Two interdependent workstreams, both led from within the FutureDotNow core team, are focused on helping organisations understand the essential digital skills gap and taking action:</a:t>
            </a:r>
          </a:p>
          <a:p>
            <a:pPr marL="285750" indent="-285750">
              <a:buFont typeface="Arial" panose="020B0604020202020204" pitchFamily="34" charset="0"/>
              <a:buChar char="•"/>
            </a:pPr>
            <a:r>
              <a:rPr lang="en-GB" sz="1800">
                <a:solidFill>
                  <a:schemeClr val="accent2"/>
                </a:solidFill>
                <a:latin typeface="+mn-lt"/>
              </a:rPr>
              <a:t>Benchmarking.  </a:t>
            </a:r>
            <a:r>
              <a:rPr lang="en-GB" sz="1800" b="0">
                <a:latin typeface="+mn-lt"/>
              </a:rPr>
              <a:t>Helping organisations benchmark their position using the Organisational Maturity Framework</a:t>
            </a:r>
          </a:p>
          <a:p>
            <a:pPr marL="285750" indent="-285750">
              <a:buFont typeface="Arial" panose="020B0604020202020204" pitchFamily="34" charset="0"/>
              <a:buChar char="•"/>
            </a:pPr>
            <a:r>
              <a:rPr lang="en-GB" sz="1800">
                <a:solidFill>
                  <a:schemeClr val="accent2"/>
                </a:solidFill>
              </a:rPr>
              <a:t>Tools and Solutions. </a:t>
            </a:r>
            <a:r>
              <a:rPr lang="en-GB" sz="1800" b="0">
                <a:latin typeface="+mn-lt"/>
              </a:rPr>
              <a:t>Curating tools and solutions aligned to the different stages in the Maturity Framework.  </a:t>
            </a:r>
          </a:p>
          <a:p>
            <a:endParaRPr lang="en-GB" sz="2400" b="0">
              <a:latin typeface="+mn-lt"/>
            </a:endParaRPr>
          </a:p>
        </p:txBody>
      </p:sp>
      <p:grpSp>
        <p:nvGrpSpPr>
          <p:cNvPr id="101" name="Group 100">
            <a:extLst>
              <a:ext uri="{FF2B5EF4-FFF2-40B4-BE49-F238E27FC236}">
                <a16:creationId xmlns:a16="http://schemas.microsoft.com/office/drawing/2014/main" id="{310E69B3-5369-6AE8-EE53-B8ECD4836C74}"/>
              </a:ext>
            </a:extLst>
          </p:cNvPr>
          <p:cNvGrpSpPr/>
          <p:nvPr/>
        </p:nvGrpSpPr>
        <p:grpSpPr>
          <a:xfrm>
            <a:off x="374021" y="2695409"/>
            <a:ext cx="10572108" cy="2898776"/>
            <a:chOff x="852755" y="3429000"/>
            <a:chExt cx="10572108" cy="2898776"/>
          </a:xfrm>
        </p:grpSpPr>
        <p:sp>
          <p:nvSpPr>
            <p:cNvPr id="100" name="Rectangle 99">
              <a:extLst>
                <a:ext uri="{FF2B5EF4-FFF2-40B4-BE49-F238E27FC236}">
                  <a16:creationId xmlns:a16="http://schemas.microsoft.com/office/drawing/2014/main" id="{226005B7-6CB4-81B0-1BEB-000A1E0F07E0}"/>
                </a:ext>
              </a:extLst>
            </p:cNvPr>
            <p:cNvSpPr/>
            <p:nvPr/>
          </p:nvSpPr>
          <p:spPr>
            <a:xfrm>
              <a:off x="852755" y="3429000"/>
              <a:ext cx="10572108" cy="2898776"/>
            </a:xfrm>
            <a:prstGeom prst="rect">
              <a:avLst/>
            </a:prstGeom>
            <a:solidFill>
              <a:schemeClr val="bg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8" name="Group 7">
              <a:extLst>
                <a:ext uri="{FF2B5EF4-FFF2-40B4-BE49-F238E27FC236}">
                  <a16:creationId xmlns:a16="http://schemas.microsoft.com/office/drawing/2014/main" id="{BD1E8EF9-6760-DCD9-48E0-50EF6A0DB18B}"/>
                </a:ext>
              </a:extLst>
            </p:cNvPr>
            <p:cNvGrpSpPr/>
            <p:nvPr/>
          </p:nvGrpSpPr>
          <p:grpSpPr>
            <a:xfrm>
              <a:off x="1028186" y="3962645"/>
              <a:ext cx="10191525" cy="1736104"/>
              <a:chOff x="334962" y="1559274"/>
              <a:chExt cx="11522075" cy="2392238"/>
            </a:xfrm>
          </p:grpSpPr>
          <p:sp>
            <p:nvSpPr>
              <p:cNvPr id="9" name="Rectangle: Rounded Corners 8">
                <a:extLst>
                  <a:ext uri="{FF2B5EF4-FFF2-40B4-BE49-F238E27FC236}">
                    <a16:creationId xmlns:a16="http://schemas.microsoft.com/office/drawing/2014/main" id="{54B6CF40-4402-17EC-ED4D-F8699FFA6224}"/>
                  </a:ext>
                </a:extLst>
              </p:cNvPr>
              <p:cNvSpPr/>
              <p:nvPr/>
            </p:nvSpPr>
            <p:spPr>
              <a:xfrm>
                <a:off x="533801" y="1987168"/>
                <a:ext cx="1663152" cy="1316221"/>
              </a:xfrm>
              <a:prstGeom prst="round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10" name="Group 9">
                <a:extLst>
                  <a:ext uri="{FF2B5EF4-FFF2-40B4-BE49-F238E27FC236}">
                    <a16:creationId xmlns:a16="http://schemas.microsoft.com/office/drawing/2014/main" id="{982DE35B-310A-2C2D-4200-1D8AFF1D7DAD}"/>
                  </a:ext>
                </a:extLst>
              </p:cNvPr>
              <p:cNvGrpSpPr/>
              <p:nvPr/>
            </p:nvGrpSpPr>
            <p:grpSpPr>
              <a:xfrm>
                <a:off x="334962" y="1559274"/>
                <a:ext cx="11522075" cy="2392238"/>
                <a:chOff x="3215150" y="1471273"/>
                <a:chExt cx="8401002" cy="1858050"/>
              </a:xfrm>
            </p:grpSpPr>
            <p:sp>
              <p:nvSpPr>
                <p:cNvPr id="93" name="Rectangle 92">
                  <a:extLst>
                    <a:ext uri="{FF2B5EF4-FFF2-40B4-BE49-F238E27FC236}">
                      <a16:creationId xmlns:a16="http://schemas.microsoft.com/office/drawing/2014/main" id="{368168E8-46BD-6BDD-6D7C-83A1FC6ED06A}"/>
                    </a:ext>
                  </a:extLst>
                </p:cNvPr>
                <p:cNvSpPr/>
                <p:nvPr/>
              </p:nvSpPr>
              <p:spPr>
                <a:xfrm>
                  <a:off x="9906223" y="1471274"/>
                  <a:ext cx="1709929" cy="1858049"/>
                </a:xfrm>
                <a:prstGeom prst="rect">
                  <a:avLst/>
                </a:prstGeom>
                <a:solidFill>
                  <a:srgbClr val="E0DBED"/>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E2682"/>
                      </a:solidFill>
                      <a:effectLst/>
                      <a:uLnTx/>
                      <a:uFillTx/>
                      <a:latin typeface="Arial" panose="020B0604020202020204" pitchFamily="34" charset="0"/>
                      <a:ea typeface="+mn-ea"/>
                      <a:cs typeface="Arial" panose="020B0604020202020204" pitchFamily="34" charset="0"/>
                    </a:rPr>
                    <a:t>REALISATION </a:t>
                  </a:r>
                  <a:r>
                    <a:rPr kumimoji="0" lang="pl-PL" sz="1200" b="1" i="0" u="none" strike="noStrike" kern="1200" cap="none" spc="0" normalizeH="0" baseline="0" noProof="0">
                      <a:ln>
                        <a:noFill/>
                      </a:ln>
                      <a:solidFill>
                        <a:srgbClr val="3E2682"/>
                      </a:solidFill>
                      <a:effectLst/>
                      <a:uLnTx/>
                      <a:uFillTx/>
                      <a:latin typeface="Arial" panose="020B0604020202020204" pitchFamily="34" charset="0"/>
                      <a:ea typeface="+mn-ea"/>
                      <a:cs typeface="Arial" panose="020B0604020202020204" pitchFamily="34" charset="0"/>
                    </a:rPr>
                    <a:t>&amp;</a:t>
                  </a:r>
                  <a:r>
                    <a:rPr kumimoji="0" lang="en-GB" sz="1200" b="1" i="0" u="none" strike="noStrike" kern="1200" cap="none" spc="0" normalizeH="0" baseline="0" noProof="0">
                      <a:ln>
                        <a:noFill/>
                      </a:ln>
                      <a:solidFill>
                        <a:srgbClr val="3E2682"/>
                      </a:solidFill>
                      <a:effectLst/>
                      <a:uLnTx/>
                      <a:uFillTx/>
                      <a:latin typeface="Arial" panose="020B0604020202020204" pitchFamily="34" charset="0"/>
                      <a:ea typeface="+mn-ea"/>
                      <a:cs typeface="Arial" panose="020B0604020202020204" pitchFamily="34" charset="0"/>
                    </a:rPr>
                    <a:t> EMBEDDING</a:t>
                  </a:r>
                </a:p>
              </p:txBody>
            </p:sp>
            <p:sp>
              <p:nvSpPr>
                <p:cNvPr id="94" name="Rectangle 93">
                  <a:extLst>
                    <a:ext uri="{FF2B5EF4-FFF2-40B4-BE49-F238E27FC236}">
                      <a16:creationId xmlns:a16="http://schemas.microsoft.com/office/drawing/2014/main" id="{EC1D21A6-D80A-1175-84B1-BFA0B7EF1150}"/>
                    </a:ext>
                  </a:extLst>
                </p:cNvPr>
                <p:cNvSpPr/>
                <p:nvPr/>
              </p:nvSpPr>
              <p:spPr>
                <a:xfrm>
                  <a:off x="6499520" y="1471273"/>
                  <a:ext cx="3406703" cy="1858049"/>
                </a:xfrm>
                <a:prstGeom prst="rect">
                  <a:avLst/>
                </a:prstGeom>
                <a:solidFill>
                  <a:srgbClr val="C3FBF6"/>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C4B3"/>
                      </a:solidFill>
                      <a:effectLst/>
                      <a:uLnTx/>
                      <a:uFillTx/>
                      <a:latin typeface="Arial" panose="020B0604020202020204" pitchFamily="34" charset="0"/>
                      <a:ea typeface="+mn-ea"/>
                      <a:cs typeface="Arial" panose="020B0604020202020204" pitchFamily="34" charset="0"/>
                    </a:rPr>
                    <a:t>ACTIVE COMMITMENT</a:t>
                  </a:r>
                </a:p>
              </p:txBody>
            </p:sp>
            <p:sp>
              <p:nvSpPr>
                <p:cNvPr id="95" name="Rectangle 94">
                  <a:extLst>
                    <a:ext uri="{FF2B5EF4-FFF2-40B4-BE49-F238E27FC236}">
                      <a16:creationId xmlns:a16="http://schemas.microsoft.com/office/drawing/2014/main" id="{A2645911-F401-EE6E-48AB-776B63D8F308}"/>
                    </a:ext>
                  </a:extLst>
                </p:cNvPr>
                <p:cNvSpPr/>
                <p:nvPr/>
              </p:nvSpPr>
              <p:spPr>
                <a:xfrm>
                  <a:off x="3215150" y="1471274"/>
                  <a:ext cx="3303171" cy="1858049"/>
                </a:xfrm>
                <a:prstGeom prst="rect">
                  <a:avLst/>
                </a:prstGeom>
                <a:solidFill>
                  <a:srgbClr val="FDEAF2"/>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EC2C7E"/>
                      </a:solidFill>
                      <a:effectLst/>
                      <a:uLnTx/>
                      <a:uFillTx/>
                      <a:latin typeface="Arial" panose="020B0604020202020204" pitchFamily="34" charset="0"/>
                      <a:ea typeface="+mn-ea"/>
                      <a:cs typeface="Arial" panose="020B0604020202020204" pitchFamily="34" charset="0"/>
                    </a:rPr>
                    <a:t>PREPARATION</a:t>
                  </a:r>
                </a:p>
              </p:txBody>
            </p:sp>
          </p:grpSp>
          <p:grpSp>
            <p:nvGrpSpPr>
              <p:cNvPr id="11" name="Group 10">
                <a:extLst>
                  <a:ext uri="{FF2B5EF4-FFF2-40B4-BE49-F238E27FC236}">
                    <a16:creationId xmlns:a16="http://schemas.microsoft.com/office/drawing/2014/main" id="{AE82B8F2-12EE-6BDF-9461-885175890690}"/>
                  </a:ext>
                </a:extLst>
              </p:cNvPr>
              <p:cNvGrpSpPr/>
              <p:nvPr/>
            </p:nvGrpSpPr>
            <p:grpSpPr>
              <a:xfrm>
                <a:off x="604269" y="1825957"/>
                <a:ext cx="1685502" cy="1508123"/>
                <a:chOff x="-507789" y="1556360"/>
                <a:chExt cx="1685502" cy="1508123"/>
              </a:xfrm>
            </p:grpSpPr>
            <p:grpSp>
              <p:nvGrpSpPr>
                <p:cNvPr id="87" name="Group 86">
                  <a:extLst>
                    <a:ext uri="{FF2B5EF4-FFF2-40B4-BE49-F238E27FC236}">
                      <a16:creationId xmlns:a16="http://schemas.microsoft.com/office/drawing/2014/main" id="{531B5C11-8613-C5AA-2046-F9C0A151AC0C}"/>
                    </a:ext>
                  </a:extLst>
                </p:cNvPr>
                <p:cNvGrpSpPr/>
                <p:nvPr/>
              </p:nvGrpSpPr>
              <p:grpSpPr>
                <a:xfrm>
                  <a:off x="-507789" y="1556360"/>
                  <a:ext cx="1685502" cy="1374603"/>
                  <a:chOff x="-23256" y="1591133"/>
                  <a:chExt cx="1685502" cy="1374603"/>
                </a:xfrm>
              </p:grpSpPr>
              <p:sp>
                <p:nvSpPr>
                  <p:cNvPr id="89" name="Rectangle: Rounded Corners 88">
                    <a:extLst>
                      <a:ext uri="{FF2B5EF4-FFF2-40B4-BE49-F238E27FC236}">
                        <a16:creationId xmlns:a16="http://schemas.microsoft.com/office/drawing/2014/main" id="{BAA24F9B-EB41-3F1A-FF35-58A231A2F325}"/>
                      </a:ext>
                    </a:extLst>
                  </p:cNvPr>
                  <p:cNvSpPr/>
                  <p:nvPr/>
                </p:nvSpPr>
                <p:spPr>
                  <a:xfrm>
                    <a:off x="-23256" y="1591133"/>
                    <a:ext cx="1685502" cy="1374603"/>
                  </a:xfrm>
                  <a:prstGeom prst="round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90" name="Group 89">
                    <a:extLst>
                      <a:ext uri="{FF2B5EF4-FFF2-40B4-BE49-F238E27FC236}">
                        <a16:creationId xmlns:a16="http://schemas.microsoft.com/office/drawing/2014/main" id="{A01D2B91-E4E0-1FE7-D4B8-A29B33AC21A0}"/>
                      </a:ext>
                    </a:extLst>
                  </p:cNvPr>
                  <p:cNvGrpSpPr/>
                  <p:nvPr/>
                </p:nvGrpSpPr>
                <p:grpSpPr>
                  <a:xfrm>
                    <a:off x="-12081" y="1591133"/>
                    <a:ext cx="1663152" cy="343581"/>
                    <a:chOff x="1954803" y="-321849"/>
                    <a:chExt cx="1663152" cy="343581"/>
                  </a:xfrm>
                </p:grpSpPr>
                <p:sp>
                  <p:nvSpPr>
                    <p:cNvPr id="91" name="Rectangle 90">
                      <a:extLst>
                        <a:ext uri="{FF2B5EF4-FFF2-40B4-BE49-F238E27FC236}">
                          <a16:creationId xmlns:a16="http://schemas.microsoft.com/office/drawing/2014/main" id="{D6CE55F5-93E1-3AC1-5AFE-EA9370FDECCA}"/>
                        </a:ext>
                      </a:extLst>
                    </p:cNvPr>
                    <p:cNvSpPr/>
                    <p:nvPr/>
                  </p:nvSpPr>
                  <p:spPr>
                    <a:xfrm>
                      <a:off x="1954803" y="-134614"/>
                      <a:ext cx="1663152" cy="156346"/>
                    </a:xfrm>
                    <a:prstGeom prst="rect">
                      <a:avLst/>
                    </a:prstGeom>
                    <a:solidFill>
                      <a:schemeClr val="accent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sp>
                  <p:nvSpPr>
                    <p:cNvPr id="92" name="Rectangle: Rounded Corners 91">
                      <a:extLst>
                        <a:ext uri="{FF2B5EF4-FFF2-40B4-BE49-F238E27FC236}">
                          <a16:creationId xmlns:a16="http://schemas.microsoft.com/office/drawing/2014/main" id="{49F2500E-3E2D-47A7-9A6E-C015EE1EC3D3}"/>
                        </a:ext>
                      </a:extLst>
                    </p:cNvPr>
                    <p:cNvSpPr/>
                    <p:nvPr/>
                  </p:nvSpPr>
                  <p:spPr>
                    <a:xfrm>
                      <a:off x="1954803" y="-321849"/>
                      <a:ext cx="1663152" cy="343581"/>
                    </a:xfrm>
                    <a:prstGeom prst="roundRect">
                      <a:avLst>
                        <a:gd name="adj" fmla="val 49555"/>
                      </a:avLst>
                    </a:prstGeom>
                    <a:solidFill>
                      <a:schemeClr val="accent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rPr>
                        <a:t>STAGE 1</a:t>
                      </a:r>
                    </a:p>
                  </p:txBody>
                </p:sp>
              </p:grpSp>
            </p:grpSp>
            <p:sp>
              <p:nvSpPr>
                <p:cNvPr id="88" name="TextBox 87">
                  <a:extLst>
                    <a:ext uri="{FF2B5EF4-FFF2-40B4-BE49-F238E27FC236}">
                      <a16:creationId xmlns:a16="http://schemas.microsoft.com/office/drawing/2014/main" id="{D277AEA4-DFEC-6D34-D64B-587D1F9E0E92}"/>
                    </a:ext>
                  </a:extLst>
                </p:cNvPr>
                <p:cNvSpPr txBox="1"/>
                <p:nvPr/>
              </p:nvSpPr>
              <p:spPr>
                <a:xfrm>
                  <a:off x="-406253" y="2004243"/>
                  <a:ext cx="1482430" cy="1060240"/>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Identifying  starting point and digital skill levels within  organisation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3D6101CB-5433-7107-803F-73BBC8C1B087}"/>
                  </a:ext>
                </a:extLst>
              </p:cNvPr>
              <p:cNvGrpSpPr/>
              <p:nvPr/>
            </p:nvGrpSpPr>
            <p:grpSpPr>
              <a:xfrm>
                <a:off x="2824665" y="1825957"/>
                <a:ext cx="1685502" cy="1374603"/>
                <a:chOff x="-507789" y="1556360"/>
                <a:chExt cx="1685502" cy="1374603"/>
              </a:xfrm>
            </p:grpSpPr>
            <p:grpSp>
              <p:nvGrpSpPr>
                <p:cNvPr id="81" name="Group 80">
                  <a:extLst>
                    <a:ext uri="{FF2B5EF4-FFF2-40B4-BE49-F238E27FC236}">
                      <a16:creationId xmlns:a16="http://schemas.microsoft.com/office/drawing/2014/main" id="{686B119E-55C6-73AC-BCD7-A6E102445D62}"/>
                    </a:ext>
                  </a:extLst>
                </p:cNvPr>
                <p:cNvGrpSpPr/>
                <p:nvPr/>
              </p:nvGrpSpPr>
              <p:grpSpPr>
                <a:xfrm>
                  <a:off x="-507789" y="1556360"/>
                  <a:ext cx="1685502" cy="1374603"/>
                  <a:chOff x="-23256" y="1591133"/>
                  <a:chExt cx="1685502" cy="1374603"/>
                </a:xfrm>
              </p:grpSpPr>
              <p:sp>
                <p:nvSpPr>
                  <p:cNvPr id="83" name="Rectangle: Rounded Corners 82">
                    <a:extLst>
                      <a:ext uri="{FF2B5EF4-FFF2-40B4-BE49-F238E27FC236}">
                        <a16:creationId xmlns:a16="http://schemas.microsoft.com/office/drawing/2014/main" id="{CDE85109-1EA0-B58B-F5D0-9EECBF195AA8}"/>
                      </a:ext>
                    </a:extLst>
                  </p:cNvPr>
                  <p:cNvSpPr/>
                  <p:nvPr/>
                </p:nvSpPr>
                <p:spPr>
                  <a:xfrm>
                    <a:off x="-23256" y="1591133"/>
                    <a:ext cx="1685502" cy="1374603"/>
                  </a:xfrm>
                  <a:prstGeom prst="roundRect">
                    <a:avLst/>
                  </a:prstGeom>
                  <a:solidFill>
                    <a:schemeClr val="bg1"/>
                  </a:solidFill>
                  <a:ln w="190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84" name="Group 83">
                    <a:extLst>
                      <a:ext uri="{FF2B5EF4-FFF2-40B4-BE49-F238E27FC236}">
                        <a16:creationId xmlns:a16="http://schemas.microsoft.com/office/drawing/2014/main" id="{270E041B-970E-99A2-BD6B-83FDA6376086}"/>
                      </a:ext>
                    </a:extLst>
                  </p:cNvPr>
                  <p:cNvGrpSpPr/>
                  <p:nvPr/>
                </p:nvGrpSpPr>
                <p:grpSpPr>
                  <a:xfrm>
                    <a:off x="-12081" y="1591133"/>
                    <a:ext cx="1663152" cy="343581"/>
                    <a:chOff x="1954803" y="-321849"/>
                    <a:chExt cx="1663152" cy="343581"/>
                  </a:xfrm>
                </p:grpSpPr>
                <p:sp>
                  <p:nvSpPr>
                    <p:cNvPr id="85" name="Rectangle 84">
                      <a:extLst>
                        <a:ext uri="{FF2B5EF4-FFF2-40B4-BE49-F238E27FC236}">
                          <a16:creationId xmlns:a16="http://schemas.microsoft.com/office/drawing/2014/main" id="{B86E9CD3-6C86-A5D2-CC78-6A9CAC5498C1}"/>
                        </a:ext>
                      </a:extLst>
                    </p:cNvPr>
                    <p:cNvSpPr/>
                    <p:nvPr/>
                  </p:nvSpPr>
                  <p:spPr>
                    <a:xfrm>
                      <a:off x="1954803" y="-134614"/>
                      <a:ext cx="1663152" cy="156346"/>
                    </a:xfrm>
                    <a:prstGeom prst="rect">
                      <a:avLst/>
                    </a:prstGeom>
                    <a:solidFill>
                      <a:schemeClr val="accent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sp>
                  <p:nvSpPr>
                    <p:cNvPr id="86" name="Rectangle: Rounded Corners 85">
                      <a:extLst>
                        <a:ext uri="{FF2B5EF4-FFF2-40B4-BE49-F238E27FC236}">
                          <a16:creationId xmlns:a16="http://schemas.microsoft.com/office/drawing/2014/main" id="{72339045-D3CD-8494-3937-D859B0F37CDD}"/>
                        </a:ext>
                      </a:extLst>
                    </p:cNvPr>
                    <p:cNvSpPr/>
                    <p:nvPr/>
                  </p:nvSpPr>
                  <p:spPr>
                    <a:xfrm>
                      <a:off x="1954803" y="-321849"/>
                      <a:ext cx="1663152" cy="343581"/>
                    </a:xfrm>
                    <a:prstGeom prst="roundRect">
                      <a:avLst>
                        <a:gd name="adj" fmla="val 49555"/>
                      </a:avLst>
                    </a:prstGeom>
                    <a:solidFill>
                      <a:schemeClr val="accent2"/>
                    </a:solidFill>
                    <a:ln w="28575">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rPr>
                        <a:t>STAGE </a:t>
                      </a:r>
                      <a:r>
                        <a:rPr kumimoji="0" lang="pl-PL" sz="1200" b="1" i="0" u="none" strike="noStrike" kern="1200" cap="none" spc="0" normalizeH="0" baseline="0" noProof="0">
                          <a:ln>
                            <a:noFill/>
                          </a:ln>
                          <a:solidFill>
                            <a:srgbClr val="FFFFFF"/>
                          </a:solidFill>
                          <a:effectLst/>
                          <a:uLnTx/>
                          <a:uFillTx/>
                          <a:latin typeface="Inter 18pt 18pt" panose="02000503000000020004"/>
                          <a:ea typeface="+mn-ea"/>
                          <a:cs typeface="+mn-cs"/>
                        </a:rPr>
                        <a:t>2</a:t>
                      </a:r>
                      <a:endPar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endParaRPr>
                    </a:p>
                  </p:txBody>
                </p:sp>
              </p:grpSp>
            </p:grpSp>
            <p:sp>
              <p:nvSpPr>
                <p:cNvPr id="82" name="TextBox 81">
                  <a:extLst>
                    <a:ext uri="{FF2B5EF4-FFF2-40B4-BE49-F238E27FC236}">
                      <a16:creationId xmlns:a16="http://schemas.microsoft.com/office/drawing/2014/main" id="{7E5233D0-8F4C-FC85-4C6E-57EE7DCC8D77}"/>
                    </a:ext>
                  </a:extLst>
                </p:cNvPr>
                <p:cNvSpPr txBox="1"/>
                <p:nvPr/>
              </p:nvSpPr>
              <p:spPr>
                <a:xfrm>
                  <a:off x="-406253" y="2004242"/>
                  <a:ext cx="1482430" cy="84819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Building business case and developing senior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14" name="Group 13">
                <a:extLst>
                  <a:ext uri="{FF2B5EF4-FFF2-40B4-BE49-F238E27FC236}">
                    <a16:creationId xmlns:a16="http://schemas.microsoft.com/office/drawing/2014/main" id="{356F32E3-A1A9-52F9-B8B9-74110FE6A9B0}"/>
                  </a:ext>
                </a:extLst>
              </p:cNvPr>
              <p:cNvGrpSpPr/>
              <p:nvPr/>
            </p:nvGrpSpPr>
            <p:grpSpPr>
              <a:xfrm>
                <a:off x="5194960" y="1825957"/>
                <a:ext cx="1685502" cy="1374603"/>
                <a:chOff x="-507789" y="1556360"/>
                <a:chExt cx="1685502" cy="1374603"/>
              </a:xfrm>
            </p:grpSpPr>
            <p:grpSp>
              <p:nvGrpSpPr>
                <p:cNvPr id="75" name="Group 74">
                  <a:extLst>
                    <a:ext uri="{FF2B5EF4-FFF2-40B4-BE49-F238E27FC236}">
                      <a16:creationId xmlns:a16="http://schemas.microsoft.com/office/drawing/2014/main" id="{0E20544F-7A88-9382-4BB9-4ADDD11B4656}"/>
                    </a:ext>
                  </a:extLst>
                </p:cNvPr>
                <p:cNvGrpSpPr/>
                <p:nvPr/>
              </p:nvGrpSpPr>
              <p:grpSpPr>
                <a:xfrm>
                  <a:off x="-507789" y="1556360"/>
                  <a:ext cx="1685502" cy="1374603"/>
                  <a:chOff x="-23256" y="1591133"/>
                  <a:chExt cx="1685502" cy="1374603"/>
                </a:xfrm>
              </p:grpSpPr>
              <p:sp>
                <p:nvSpPr>
                  <p:cNvPr id="77" name="Rectangle: Rounded Corners 76">
                    <a:extLst>
                      <a:ext uri="{FF2B5EF4-FFF2-40B4-BE49-F238E27FC236}">
                        <a16:creationId xmlns:a16="http://schemas.microsoft.com/office/drawing/2014/main" id="{71244DBC-4B97-3EF3-44AA-F136BBDDD0E1}"/>
                      </a:ext>
                    </a:extLst>
                  </p:cNvPr>
                  <p:cNvSpPr/>
                  <p:nvPr/>
                </p:nvSpPr>
                <p:spPr>
                  <a:xfrm>
                    <a:off x="-23256" y="1591133"/>
                    <a:ext cx="1685502" cy="1374603"/>
                  </a:xfrm>
                  <a:prstGeom prst="roundRect">
                    <a:avLst/>
                  </a:prstGeom>
                  <a:solidFill>
                    <a:schemeClr val="bg1"/>
                  </a:solidFill>
                  <a:ln w="19050">
                    <a:solidFill>
                      <a:srgbClr val="00C4B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78" name="Group 77">
                    <a:extLst>
                      <a:ext uri="{FF2B5EF4-FFF2-40B4-BE49-F238E27FC236}">
                        <a16:creationId xmlns:a16="http://schemas.microsoft.com/office/drawing/2014/main" id="{85C439FC-2BBE-5898-276B-CDFD7BA1D12F}"/>
                      </a:ext>
                    </a:extLst>
                  </p:cNvPr>
                  <p:cNvGrpSpPr/>
                  <p:nvPr/>
                </p:nvGrpSpPr>
                <p:grpSpPr>
                  <a:xfrm>
                    <a:off x="-12081" y="1591133"/>
                    <a:ext cx="1663152" cy="343581"/>
                    <a:chOff x="1954803" y="-321849"/>
                    <a:chExt cx="1663152" cy="343581"/>
                  </a:xfrm>
                </p:grpSpPr>
                <p:sp>
                  <p:nvSpPr>
                    <p:cNvPr id="79" name="Rectangle 78">
                      <a:extLst>
                        <a:ext uri="{FF2B5EF4-FFF2-40B4-BE49-F238E27FC236}">
                          <a16:creationId xmlns:a16="http://schemas.microsoft.com/office/drawing/2014/main" id="{9DE2E349-4537-1CB5-AB9A-2C051BF1E900}"/>
                        </a:ext>
                      </a:extLst>
                    </p:cNvPr>
                    <p:cNvSpPr/>
                    <p:nvPr/>
                  </p:nvSpPr>
                  <p:spPr>
                    <a:xfrm>
                      <a:off x="1954803" y="-134614"/>
                      <a:ext cx="1663152" cy="156346"/>
                    </a:xfrm>
                    <a:prstGeom prst="rect">
                      <a:avLst/>
                    </a:prstGeom>
                    <a:solidFill>
                      <a:schemeClr val="accent3"/>
                    </a:solidFill>
                    <a:ln w="28575">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sp>
                  <p:nvSpPr>
                    <p:cNvPr id="80" name="Rectangle: Rounded Corners 79">
                      <a:extLst>
                        <a:ext uri="{FF2B5EF4-FFF2-40B4-BE49-F238E27FC236}">
                          <a16:creationId xmlns:a16="http://schemas.microsoft.com/office/drawing/2014/main" id="{EA723556-0E3C-FE7B-3E25-3ADB8ED88D53}"/>
                        </a:ext>
                      </a:extLst>
                    </p:cNvPr>
                    <p:cNvSpPr/>
                    <p:nvPr/>
                  </p:nvSpPr>
                  <p:spPr>
                    <a:xfrm>
                      <a:off x="1954803" y="-321849"/>
                      <a:ext cx="1663152" cy="343581"/>
                    </a:xfrm>
                    <a:prstGeom prst="roundRect">
                      <a:avLst>
                        <a:gd name="adj" fmla="val 49555"/>
                      </a:avLst>
                    </a:prstGeom>
                    <a:solidFill>
                      <a:schemeClr val="accent3"/>
                    </a:solidFill>
                    <a:ln w="28575">
                      <a:solidFill>
                        <a:srgbClr val="00C4B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rPr>
                        <a:t>STAGE </a:t>
                      </a:r>
                      <a:r>
                        <a:rPr kumimoji="0" lang="pl-PL" sz="1200" b="1" i="0" u="none" strike="noStrike" kern="1200" cap="none" spc="0" normalizeH="0" baseline="0" noProof="0">
                          <a:ln>
                            <a:noFill/>
                          </a:ln>
                          <a:solidFill>
                            <a:srgbClr val="FFFFFF"/>
                          </a:solidFill>
                          <a:effectLst/>
                          <a:uLnTx/>
                          <a:uFillTx/>
                          <a:latin typeface="Inter 18pt 18pt" panose="02000503000000020004"/>
                          <a:ea typeface="+mn-ea"/>
                          <a:cs typeface="+mn-cs"/>
                        </a:rPr>
                        <a:t>3</a:t>
                      </a:r>
                      <a:endPar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endParaRPr>
                    </a:p>
                  </p:txBody>
                </p:sp>
              </p:grpSp>
            </p:grpSp>
            <p:sp>
              <p:nvSpPr>
                <p:cNvPr id="76" name="TextBox 75">
                  <a:extLst>
                    <a:ext uri="{FF2B5EF4-FFF2-40B4-BE49-F238E27FC236}">
                      <a16:creationId xmlns:a16="http://schemas.microsoft.com/office/drawing/2014/main" id="{E7A8A3D6-1A56-D5B9-69B3-7E6796CFF88E}"/>
                    </a:ext>
                  </a:extLst>
                </p:cNvPr>
                <p:cNvSpPr txBox="1"/>
                <p:nvPr/>
              </p:nvSpPr>
              <p:spPr>
                <a:xfrm>
                  <a:off x="-406253" y="2004243"/>
                  <a:ext cx="1482430" cy="6361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Designing  programme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19" name="Group 18">
                <a:extLst>
                  <a:ext uri="{FF2B5EF4-FFF2-40B4-BE49-F238E27FC236}">
                    <a16:creationId xmlns:a16="http://schemas.microsoft.com/office/drawing/2014/main" id="{BB0EE262-01AE-F008-BA52-23D37093EC21}"/>
                  </a:ext>
                </a:extLst>
              </p:cNvPr>
              <p:cNvGrpSpPr/>
              <p:nvPr/>
            </p:nvGrpSpPr>
            <p:grpSpPr>
              <a:xfrm>
                <a:off x="7474339" y="1825957"/>
                <a:ext cx="1685502" cy="1374603"/>
                <a:chOff x="-507789" y="1556360"/>
                <a:chExt cx="1685502" cy="1374603"/>
              </a:xfrm>
            </p:grpSpPr>
            <p:grpSp>
              <p:nvGrpSpPr>
                <p:cNvPr id="68" name="Group 67">
                  <a:extLst>
                    <a:ext uri="{FF2B5EF4-FFF2-40B4-BE49-F238E27FC236}">
                      <a16:creationId xmlns:a16="http://schemas.microsoft.com/office/drawing/2014/main" id="{20910AF3-9E9F-3C00-2BED-700BB8D5D40F}"/>
                    </a:ext>
                  </a:extLst>
                </p:cNvPr>
                <p:cNvGrpSpPr/>
                <p:nvPr/>
              </p:nvGrpSpPr>
              <p:grpSpPr>
                <a:xfrm>
                  <a:off x="-507789" y="1556360"/>
                  <a:ext cx="1685502" cy="1374603"/>
                  <a:chOff x="-23256" y="1591133"/>
                  <a:chExt cx="1685502" cy="1374603"/>
                </a:xfrm>
              </p:grpSpPr>
              <p:sp>
                <p:nvSpPr>
                  <p:cNvPr id="70" name="Rectangle: Rounded Corners 69">
                    <a:extLst>
                      <a:ext uri="{FF2B5EF4-FFF2-40B4-BE49-F238E27FC236}">
                        <a16:creationId xmlns:a16="http://schemas.microsoft.com/office/drawing/2014/main" id="{ABF38F80-FA76-8000-E9B9-601E32DEE9AA}"/>
                      </a:ext>
                    </a:extLst>
                  </p:cNvPr>
                  <p:cNvSpPr/>
                  <p:nvPr/>
                </p:nvSpPr>
                <p:spPr>
                  <a:xfrm>
                    <a:off x="-23256" y="1591133"/>
                    <a:ext cx="1685502" cy="1374603"/>
                  </a:xfrm>
                  <a:prstGeom prst="roundRect">
                    <a:avLst/>
                  </a:prstGeom>
                  <a:solidFill>
                    <a:schemeClr val="bg1"/>
                  </a:solidFill>
                  <a:ln w="19050">
                    <a:solidFill>
                      <a:srgbClr val="00C4B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71" name="Group 70">
                    <a:extLst>
                      <a:ext uri="{FF2B5EF4-FFF2-40B4-BE49-F238E27FC236}">
                        <a16:creationId xmlns:a16="http://schemas.microsoft.com/office/drawing/2014/main" id="{F08A44FD-6E4C-5ED8-E982-471DA8ACDFAA}"/>
                      </a:ext>
                    </a:extLst>
                  </p:cNvPr>
                  <p:cNvGrpSpPr/>
                  <p:nvPr/>
                </p:nvGrpSpPr>
                <p:grpSpPr>
                  <a:xfrm>
                    <a:off x="-12081" y="1591133"/>
                    <a:ext cx="1663152" cy="343581"/>
                    <a:chOff x="1954803" y="-321849"/>
                    <a:chExt cx="1663152" cy="343581"/>
                  </a:xfrm>
                </p:grpSpPr>
                <p:sp>
                  <p:nvSpPr>
                    <p:cNvPr id="72" name="Rectangle 71">
                      <a:extLst>
                        <a:ext uri="{FF2B5EF4-FFF2-40B4-BE49-F238E27FC236}">
                          <a16:creationId xmlns:a16="http://schemas.microsoft.com/office/drawing/2014/main" id="{52B3CAC1-B9BA-5C61-D90B-94D3C63BB875}"/>
                        </a:ext>
                      </a:extLst>
                    </p:cNvPr>
                    <p:cNvSpPr/>
                    <p:nvPr/>
                  </p:nvSpPr>
                  <p:spPr>
                    <a:xfrm>
                      <a:off x="1954803" y="-134614"/>
                      <a:ext cx="1663152" cy="156346"/>
                    </a:xfrm>
                    <a:prstGeom prst="rect">
                      <a:avLst/>
                    </a:prstGeom>
                    <a:solidFill>
                      <a:schemeClr val="accent3"/>
                    </a:solidFill>
                    <a:ln w="28575">
                      <a:solidFill>
                        <a:schemeClr val="accent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sp>
                  <p:nvSpPr>
                    <p:cNvPr id="74" name="Rectangle: Rounded Corners 73">
                      <a:extLst>
                        <a:ext uri="{FF2B5EF4-FFF2-40B4-BE49-F238E27FC236}">
                          <a16:creationId xmlns:a16="http://schemas.microsoft.com/office/drawing/2014/main" id="{44D273F9-60B2-F727-E06F-01140844E9A4}"/>
                        </a:ext>
                      </a:extLst>
                    </p:cNvPr>
                    <p:cNvSpPr/>
                    <p:nvPr/>
                  </p:nvSpPr>
                  <p:spPr>
                    <a:xfrm>
                      <a:off x="1954803" y="-321849"/>
                      <a:ext cx="1663152" cy="343581"/>
                    </a:xfrm>
                    <a:prstGeom prst="roundRect">
                      <a:avLst>
                        <a:gd name="adj" fmla="val 49555"/>
                      </a:avLst>
                    </a:prstGeom>
                    <a:solidFill>
                      <a:schemeClr val="accent3"/>
                    </a:solidFill>
                    <a:ln w="28575">
                      <a:solidFill>
                        <a:srgbClr val="00C4B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rPr>
                        <a:t>STAGE </a:t>
                      </a:r>
                      <a:r>
                        <a:rPr kumimoji="0" lang="pl-PL" sz="1200" b="1" i="0" u="none" strike="noStrike" kern="1200" cap="none" spc="0" normalizeH="0" baseline="0" noProof="0">
                          <a:ln>
                            <a:noFill/>
                          </a:ln>
                          <a:solidFill>
                            <a:srgbClr val="FFFFFF"/>
                          </a:solidFill>
                          <a:effectLst/>
                          <a:uLnTx/>
                          <a:uFillTx/>
                          <a:latin typeface="Inter 18pt 18pt" panose="02000503000000020004"/>
                          <a:ea typeface="+mn-ea"/>
                          <a:cs typeface="+mn-cs"/>
                        </a:rPr>
                        <a:t>4</a:t>
                      </a:r>
                      <a:endPar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endParaRPr>
                    </a:p>
                  </p:txBody>
                </p:sp>
              </p:grpSp>
            </p:grpSp>
            <p:sp>
              <p:nvSpPr>
                <p:cNvPr id="69" name="TextBox 68">
                  <a:extLst>
                    <a:ext uri="{FF2B5EF4-FFF2-40B4-BE49-F238E27FC236}">
                      <a16:creationId xmlns:a16="http://schemas.microsoft.com/office/drawing/2014/main" id="{2C33C7D6-19E9-DC97-D6E0-A465CE920C34}"/>
                    </a:ext>
                  </a:extLst>
                </p:cNvPr>
                <p:cNvSpPr txBox="1"/>
                <p:nvPr/>
              </p:nvSpPr>
              <p:spPr>
                <a:xfrm>
                  <a:off x="-406253" y="2004243"/>
                  <a:ext cx="1482430" cy="6361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Implementing</a:t>
                  </a:r>
                  <a:r>
                    <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programme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nvGrpSpPr>
              <p:cNvPr id="20" name="Group 19">
                <a:extLst>
                  <a:ext uri="{FF2B5EF4-FFF2-40B4-BE49-F238E27FC236}">
                    <a16:creationId xmlns:a16="http://schemas.microsoft.com/office/drawing/2014/main" id="{CACB34C1-5109-87E3-A075-82F399BC7057}"/>
                  </a:ext>
                </a:extLst>
              </p:cNvPr>
              <p:cNvGrpSpPr/>
              <p:nvPr/>
            </p:nvGrpSpPr>
            <p:grpSpPr>
              <a:xfrm>
                <a:off x="9972693" y="1825957"/>
                <a:ext cx="1685502" cy="1374603"/>
                <a:chOff x="-507789" y="1556360"/>
                <a:chExt cx="1685502" cy="1374603"/>
              </a:xfrm>
            </p:grpSpPr>
            <p:grpSp>
              <p:nvGrpSpPr>
                <p:cNvPr id="62" name="Group 61">
                  <a:extLst>
                    <a:ext uri="{FF2B5EF4-FFF2-40B4-BE49-F238E27FC236}">
                      <a16:creationId xmlns:a16="http://schemas.microsoft.com/office/drawing/2014/main" id="{CBCA80BB-7C04-5DAD-A4A5-4F0FE588A2E9}"/>
                    </a:ext>
                  </a:extLst>
                </p:cNvPr>
                <p:cNvGrpSpPr/>
                <p:nvPr/>
              </p:nvGrpSpPr>
              <p:grpSpPr>
                <a:xfrm>
                  <a:off x="-507789" y="1556360"/>
                  <a:ext cx="1685502" cy="1374603"/>
                  <a:chOff x="-23256" y="1591133"/>
                  <a:chExt cx="1685502" cy="1374603"/>
                </a:xfrm>
              </p:grpSpPr>
              <p:sp>
                <p:nvSpPr>
                  <p:cNvPr id="64" name="Rectangle: Rounded Corners 63">
                    <a:extLst>
                      <a:ext uri="{FF2B5EF4-FFF2-40B4-BE49-F238E27FC236}">
                        <a16:creationId xmlns:a16="http://schemas.microsoft.com/office/drawing/2014/main" id="{9123CAEB-585B-3816-34E7-F36852A27AAF}"/>
                      </a:ext>
                    </a:extLst>
                  </p:cNvPr>
                  <p:cNvSpPr/>
                  <p:nvPr/>
                </p:nvSpPr>
                <p:spPr>
                  <a:xfrm>
                    <a:off x="-23256" y="1591133"/>
                    <a:ext cx="1685502" cy="1374603"/>
                  </a:xfrm>
                  <a:prstGeom prst="roundRect">
                    <a:avLst/>
                  </a:prstGeom>
                  <a:solidFill>
                    <a:schemeClr val="bg1"/>
                  </a:solid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65" name="Group 64">
                    <a:extLst>
                      <a:ext uri="{FF2B5EF4-FFF2-40B4-BE49-F238E27FC236}">
                        <a16:creationId xmlns:a16="http://schemas.microsoft.com/office/drawing/2014/main" id="{1E0F0E63-964A-D296-0B38-4DAAEB075EC6}"/>
                      </a:ext>
                    </a:extLst>
                  </p:cNvPr>
                  <p:cNvGrpSpPr/>
                  <p:nvPr/>
                </p:nvGrpSpPr>
                <p:grpSpPr>
                  <a:xfrm>
                    <a:off x="-12081" y="1591133"/>
                    <a:ext cx="1663152" cy="343581"/>
                    <a:chOff x="1954803" y="-321849"/>
                    <a:chExt cx="1663152" cy="343581"/>
                  </a:xfrm>
                </p:grpSpPr>
                <p:sp>
                  <p:nvSpPr>
                    <p:cNvPr id="66" name="Rectangle 65">
                      <a:extLst>
                        <a:ext uri="{FF2B5EF4-FFF2-40B4-BE49-F238E27FC236}">
                          <a16:creationId xmlns:a16="http://schemas.microsoft.com/office/drawing/2014/main" id="{DA1C282A-8213-2777-EC3D-1242B956E5AA}"/>
                        </a:ext>
                      </a:extLst>
                    </p:cNvPr>
                    <p:cNvSpPr/>
                    <p:nvPr/>
                  </p:nvSpPr>
                  <p:spPr>
                    <a:xfrm>
                      <a:off x="1954803" y="-134614"/>
                      <a:ext cx="1663152" cy="156346"/>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FFFFFF"/>
                        </a:solidFill>
                        <a:effectLst/>
                        <a:uLnTx/>
                        <a:uFillTx/>
                        <a:latin typeface="Inter 18pt 18pt"/>
                        <a:ea typeface="+mn-ea"/>
                        <a:cs typeface="+mn-cs"/>
                      </a:endParaRPr>
                    </a:p>
                  </p:txBody>
                </p:sp>
                <p:sp>
                  <p:nvSpPr>
                    <p:cNvPr id="67" name="Rectangle: Rounded Corners 66">
                      <a:extLst>
                        <a:ext uri="{FF2B5EF4-FFF2-40B4-BE49-F238E27FC236}">
                          <a16:creationId xmlns:a16="http://schemas.microsoft.com/office/drawing/2014/main" id="{7BE9A83A-C9F5-35EE-089A-49350B7B9CB2}"/>
                        </a:ext>
                      </a:extLst>
                    </p:cNvPr>
                    <p:cNvSpPr/>
                    <p:nvPr/>
                  </p:nvSpPr>
                  <p:spPr>
                    <a:xfrm>
                      <a:off x="1954803" y="-321849"/>
                      <a:ext cx="1663152" cy="343581"/>
                    </a:xfrm>
                    <a:prstGeom prst="roundRect">
                      <a:avLst>
                        <a:gd name="adj" fmla="val 49555"/>
                      </a:avLst>
                    </a:prstGeom>
                    <a:solidFill>
                      <a:schemeClr val="accent1"/>
                    </a:solidFill>
                    <a:ln w="28575">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rPr>
                        <a:t>STAGE </a:t>
                      </a:r>
                      <a:r>
                        <a:rPr kumimoji="0" lang="pl-PL" sz="1200" b="1" i="0" u="none" strike="noStrike" kern="1200" cap="none" spc="0" normalizeH="0" baseline="0" noProof="0">
                          <a:ln>
                            <a:noFill/>
                          </a:ln>
                          <a:solidFill>
                            <a:srgbClr val="FFFFFF"/>
                          </a:solidFill>
                          <a:effectLst/>
                          <a:uLnTx/>
                          <a:uFillTx/>
                          <a:latin typeface="Inter 18pt 18pt" panose="02000503000000020004"/>
                          <a:ea typeface="+mn-ea"/>
                          <a:cs typeface="+mn-cs"/>
                        </a:rPr>
                        <a:t>5</a:t>
                      </a:r>
                      <a:endParaRPr kumimoji="0" lang="en-GB" sz="1200" b="1" i="0" u="none" strike="noStrike" kern="1200" cap="none" spc="0" normalizeH="0" baseline="0" noProof="0">
                        <a:ln>
                          <a:noFill/>
                        </a:ln>
                        <a:solidFill>
                          <a:srgbClr val="FFFFFF"/>
                        </a:solidFill>
                        <a:effectLst/>
                        <a:uLnTx/>
                        <a:uFillTx/>
                        <a:latin typeface="Inter 18pt 18pt" panose="02000503000000020004"/>
                        <a:ea typeface="+mn-ea"/>
                        <a:cs typeface="+mn-cs"/>
                      </a:endParaRPr>
                    </a:p>
                  </p:txBody>
                </p:sp>
              </p:grpSp>
            </p:grpSp>
            <p:sp>
              <p:nvSpPr>
                <p:cNvPr id="63" name="TextBox 62">
                  <a:extLst>
                    <a:ext uri="{FF2B5EF4-FFF2-40B4-BE49-F238E27FC236}">
                      <a16:creationId xmlns:a16="http://schemas.microsoft.com/office/drawing/2014/main" id="{CB68AE2D-08FE-9C04-0C24-72AEBE713684}"/>
                    </a:ext>
                  </a:extLst>
                </p:cNvPr>
                <p:cNvSpPr txBox="1"/>
                <p:nvPr/>
              </p:nvSpPr>
              <p:spPr>
                <a:xfrm>
                  <a:off x="-406253" y="2004242"/>
                  <a:ext cx="1482430" cy="84819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Testing, improving and scaling programme</a:t>
                  </a:r>
                  <a:endPar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1" name="Arrow: Right 20">
                <a:extLst>
                  <a:ext uri="{FF2B5EF4-FFF2-40B4-BE49-F238E27FC236}">
                    <a16:creationId xmlns:a16="http://schemas.microsoft.com/office/drawing/2014/main" id="{11036ADA-891B-1155-ADCA-7440D5564EE4}"/>
                  </a:ext>
                </a:extLst>
              </p:cNvPr>
              <p:cNvSpPr/>
              <p:nvPr/>
            </p:nvSpPr>
            <p:spPr>
              <a:xfrm>
                <a:off x="2393221" y="2346439"/>
                <a:ext cx="349801" cy="369332"/>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23" name="Arrow: Right 22">
                <a:extLst>
                  <a:ext uri="{FF2B5EF4-FFF2-40B4-BE49-F238E27FC236}">
                    <a16:creationId xmlns:a16="http://schemas.microsoft.com/office/drawing/2014/main" id="{DD474C20-283D-4488-DE31-32D6F532EEE7}"/>
                  </a:ext>
                </a:extLst>
              </p:cNvPr>
              <p:cNvSpPr/>
              <p:nvPr/>
            </p:nvSpPr>
            <p:spPr>
              <a:xfrm>
                <a:off x="4694761" y="2331825"/>
                <a:ext cx="349801" cy="369332"/>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60" name="Arrow: Right 59">
                <a:extLst>
                  <a:ext uri="{FF2B5EF4-FFF2-40B4-BE49-F238E27FC236}">
                    <a16:creationId xmlns:a16="http://schemas.microsoft.com/office/drawing/2014/main" id="{6CE02E4C-2AF3-54C8-8E9F-0A4ABA8EABB4}"/>
                  </a:ext>
                </a:extLst>
              </p:cNvPr>
              <p:cNvSpPr/>
              <p:nvPr/>
            </p:nvSpPr>
            <p:spPr>
              <a:xfrm>
                <a:off x="7019315" y="2328592"/>
                <a:ext cx="349801" cy="369332"/>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61" name="Arrow: Right 60">
                <a:extLst>
                  <a:ext uri="{FF2B5EF4-FFF2-40B4-BE49-F238E27FC236}">
                    <a16:creationId xmlns:a16="http://schemas.microsoft.com/office/drawing/2014/main" id="{9CC76556-B3C5-F6A6-F09E-0528778E6C51}"/>
                  </a:ext>
                </a:extLst>
              </p:cNvPr>
              <p:cNvSpPr/>
              <p:nvPr/>
            </p:nvSpPr>
            <p:spPr>
              <a:xfrm>
                <a:off x="9343869" y="2325359"/>
                <a:ext cx="349801" cy="369332"/>
              </a:xfrm>
              <a:prstGeom prst="rightArrow">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pSp>
        <p:sp>
          <p:nvSpPr>
            <p:cNvPr id="96" name="Rectangle 95">
              <a:extLst>
                <a:ext uri="{FF2B5EF4-FFF2-40B4-BE49-F238E27FC236}">
                  <a16:creationId xmlns:a16="http://schemas.microsoft.com/office/drawing/2014/main" id="{78388A54-275C-81A8-4156-3FE3ADD9D828}"/>
                </a:ext>
              </a:extLst>
            </p:cNvPr>
            <p:cNvSpPr/>
            <p:nvPr/>
          </p:nvSpPr>
          <p:spPr>
            <a:xfrm>
              <a:off x="1036605" y="5809912"/>
              <a:ext cx="10174686" cy="45215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Inter 18pt 18pt"/>
                  <a:ea typeface="+mn-ea"/>
                  <a:cs typeface="+mn-cs"/>
                </a:rPr>
                <a:t>Tools and solutions to help business take action</a:t>
              </a:r>
            </a:p>
          </p:txBody>
        </p:sp>
        <p:sp>
          <p:nvSpPr>
            <p:cNvPr id="97" name="TextBox 96">
              <a:extLst>
                <a:ext uri="{FF2B5EF4-FFF2-40B4-BE49-F238E27FC236}">
                  <a16:creationId xmlns:a16="http://schemas.microsoft.com/office/drawing/2014/main" id="{322AFEDD-97D0-C216-5B01-A68DC5F018E2}"/>
                </a:ext>
              </a:extLst>
            </p:cNvPr>
            <p:cNvSpPr txBox="1"/>
            <p:nvPr/>
          </p:nvSpPr>
          <p:spPr>
            <a:xfrm>
              <a:off x="1036605" y="3634594"/>
              <a:ext cx="4767209"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E2682"/>
                  </a:solidFill>
                  <a:effectLst/>
                  <a:uLnTx/>
                  <a:uFillTx/>
                  <a:latin typeface="Inter 18pt 18pt"/>
                  <a:ea typeface="+mn-ea"/>
                  <a:cs typeface="Arial"/>
                </a:rPr>
                <a:t>The Essential Digital Skills Organisational Maturity Framework</a:t>
              </a:r>
            </a:p>
          </p:txBody>
        </p:sp>
        <p:pic>
          <p:nvPicPr>
            <p:cNvPr id="99" name="Picture 98">
              <a:extLst>
                <a:ext uri="{FF2B5EF4-FFF2-40B4-BE49-F238E27FC236}">
                  <a16:creationId xmlns:a16="http://schemas.microsoft.com/office/drawing/2014/main" id="{5A78DA81-F761-3372-B558-5BAADC8403EB}"/>
                </a:ext>
              </a:extLst>
            </p:cNvPr>
            <p:cNvPicPr>
              <a:picLocks noChangeAspect="1"/>
            </p:cNvPicPr>
            <p:nvPr/>
          </p:nvPicPr>
          <p:blipFill>
            <a:blip r:embed="rId3"/>
            <a:stretch>
              <a:fillRect/>
            </a:stretch>
          </p:blipFill>
          <p:spPr>
            <a:xfrm>
              <a:off x="10677218" y="3580194"/>
              <a:ext cx="553601" cy="289269"/>
            </a:xfrm>
            <a:prstGeom prst="rect">
              <a:avLst/>
            </a:prstGeom>
          </p:spPr>
        </p:pic>
      </p:grpSp>
      <p:sp>
        <p:nvSpPr>
          <p:cNvPr id="4" name="TextBox 3">
            <a:extLst>
              <a:ext uri="{FF2B5EF4-FFF2-40B4-BE49-F238E27FC236}">
                <a16:creationId xmlns:a16="http://schemas.microsoft.com/office/drawing/2014/main" id="{CBBCD331-205F-FC8A-2974-9F51AA9E21CC}"/>
              </a:ext>
            </a:extLst>
          </p:cNvPr>
          <p:cNvSpPr txBox="1"/>
          <p:nvPr/>
        </p:nvSpPr>
        <p:spPr>
          <a:xfrm>
            <a:off x="8291389" y="5382834"/>
            <a:ext cx="3110194"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kumimoji="0" lang="en-GB" b="0" u="none" strike="noStrike" kern="1200" cap="none" spc="0" normalizeH="0" baseline="0" noProof="0">
                <a:ln>
                  <a:noFill/>
                </a:ln>
                <a:solidFill>
                  <a:schemeClr val="accent2"/>
                </a:solidFill>
                <a:effectLst/>
                <a:uLnTx/>
                <a:uFillTx/>
                <a:latin typeface="Inter 18pt 18pt"/>
                <a:ea typeface="+mn-ea"/>
                <a:cs typeface="+mn-cs"/>
              </a:rPr>
              <a:t>Tools &amp; Solutions will be led by FutureDotNow and the focus of new Marketing Lead once in post (starting 22 June)</a:t>
            </a:r>
            <a:endParaRPr lang="en-GB"/>
          </a:p>
        </p:txBody>
      </p:sp>
    </p:spTree>
    <p:extLst>
      <p:ext uri="{BB962C8B-B14F-4D97-AF65-F5344CB8AC3E}">
        <p14:creationId xmlns:p14="http://schemas.microsoft.com/office/powerpoint/2010/main" val="63599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DF7CE-0F9C-735D-A516-EC10C166571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BC5BBD-4CD1-83E9-5483-4439E3153CD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srgbClr val="3A3192"/>
              </a:solidFill>
              <a:effectLst/>
              <a:uLnTx/>
              <a:uFillTx/>
              <a:latin typeface="Aptos" panose="02110004020202020204"/>
              <a:ea typeface="+mn-ea"/>
              <a:cs typeface="+mn-cs"/>
            </a:endParaRPr>
          </a:p>
        </p:txBody>
      </p:sp>
      <p:sp>
        <p:nvSpPr>
          <p:cNvPr id="3" name="Text Placeholder 2">
            <a:extLst>
              <a:ext uri="{FF2B5EF4-FFF2-40B4-BE49-F238E27FC236}">
                <a16:creationId xmlns:a16="http://schemas.microsoft.com/office/drawing/2014/main" id="{A86C3932-C43E-E8C1-3E8C-9C4DE50F38EF}"/>
              </a:ext>
            </a:extLst>
          </p:cNvPr>
          <p:cNvSpPr>
            <a:spLocks noGrp="1"/>
          </p:cNvSpPr>
          <p:nvPr>
            <p:ph type="body" sz="quarter" idx="13"/>
          </p:nvPr>
        </p:nvSpPr>
        <p:spPr/>
        <p:txBody>
          <a:bodyPr lIns="0" tIns="0" rIns="0" bIns="0"/>
          <a:lstStyle/>
          <a:p>
            <a:r>
              <a:rPr lang="en-GB" sz="3200"/>
              <a:t>Enablers: </a:t>
            </a:r>
            <a:r>
              <a:rPr lang="en-GB" sz="3200">
                <a:solidFill>
                  <a:schemeClr val="accent2"/>
                </a:solidFill>
              </a:rPr>
              <a:t>Solving systemic issues</a:t>
            </a:r>
          </a:p>
        </p:txBody>
      </p:sp>
      <p:sp>
        <p:nvSpPr>
          <p:cNvPr id="5" name="Text Placeholder 4">
            <a:extLst>
              <a:ext uri="{FF2B5EF4-FFF2-40B4-BE49-F238E27FC236}">
                <a16:creationId xmlns:a16="http://schemas.microsoft.com/office/drawing/2014/main" id="{80F4F85B-A597-A6BE-1F96-833718AB8260}"/>
              </a:ext>
            </a:extLst>
          </p:cNvPr>
          <p:cNvSpPr>
            <a:spLocks noGrp="1"/>
          </p:cNvSpPr>
          <p:nvPr>
            <p:ph type="body" sz="quarter" idx="15"/>
          </p:nvPr>
        </p:nvSpPr>
        <p:spPr>
          <a:xfrm>
            <a:off x="374021" y="1270412"/>
            <a:ext cx="11483016" cy="4317175"/>
          </a:xfrm>
        </p:spPr>
        <p:txBody>
          <a:bodyPr/>
          <a:lstStyle/>
          <a:p>
            <a:r>
              <a:rPr lang="en-GB" sz="1800" b="0">
                <a:latin typeface="+mn-lt"/>
              </a:rPr>
              <a:t>We also have 2 workstreams focused on </a:t>
            </a:r>
            <a:r>
              <a:rPr lang="en-GB" sz="1800" b="0">
                <a:solidFill>
                  <a:schemeClr val="accent1"/>
                </a:solidFill>
                <a:latin typeface="+mn-lt"/>
              </a:rPr>
              <a:t>addressing </a:t>
            </a:r>
            <a:r>
              <a:rPr lang="en-GB" sz="1800">
                <a:solidFill>
                  <a:schemeClr val="accent2"/>
                </a:solidFill>
                <a:latin typeface="+mn-lt"/>
              </a:rPr>
              <a:t>systemic issues</a:t>
            </a:r>
            <a:r>
              <a:rPr lang="en-GB" sz="1800" b="0">
                <a:solidFill>
                  <a:schemeClr val="accent1"/>
                </a:solidFill>
                <a:latin typeface="+mn-lt"/>
              </a:rPr>
              <a:t>:</a:t>
            </a:r>
          </a:p>
          <a:p>
            <a:pPr marL="285750" indent="-285750">
              <a:buFont typeface="Arial" panose="020B0604020202020204" pitchFamily="34" charset="0"/>
              <a:buChar char="•"/>
            </a:pPr>
            <a:endParaRPr lang="en-GB" sz="1800" b="0">
              <a:solidFill>
                <a:schemeClr val="accent1"/>
              </a:solidFill>
            </a:endParaRPr>
          </a:p>
          <a:p>
            <a:pPr marL="285750" indent="-285750">
              <a:buFont typeface="Arial" panose="020B0604020202020204" pitchFamily="34" charset="0"/>
              <a:buChar char="•"/>
            </a:pPr>
            <a:r>
              <a:rPr lang="en-GB" sz="1800">
                <a:solidFill>
                  <a:schemeClr val="accent2"/>
                </a:solidFill>
              </a:rPr>
              <a:t>Accreditation and badging </a:t>
            </a:r>
            <a:br>
              <a:rPr lang="en-GB" sz="1800">
                <a:solidFill>
                  <a:schemeClr val="accent2"/>
                </a:solidFill>
              </a:rPr>
            </a:br>
            <a:r>
              <a:rPr lang="en-GB" sz="1800" b="0"/>
              <a:t>New for sprint 2, this builds on work developed for the Employability workstream. Team brings together:</a:t>
            </a:r>
          </a:p>
          <a:p>
            <a:pPr marL="679595" lvl="1" indent="-285750">
              <a:buFont typeface="Arial" panose="020B0604020202020204" pitchFamily="34" charset="0"/>
              <a:buChar char="•"/>
            </a:pPr>
            <a:r>
              <a:rPr lang="en-GB" sz="1600" b="1">
                <a:solidFill>
                  <a:schemeClr val="accent1"/>
                </a:solidFill>
              </a:rPr>
              <a:t>UFI </a:t>
            </a:r>
            <a:r>
              <a:rPr lang="en-GB" sz="1600" b="1" err="1">
                <a:solidFill>
                  <a:schemeClr val="accent1"/>
                </a:solidFill>
              </a:rPr>
              <a:t>VocTechTrust</a:t>
            </a:r>
            <a:endParaRPr lang="en-GB" sz="1600" b="1">
              <a:solidFill>
                <a:schemeClr val="accent1"/>
              </a:solidFill>
            </a:endParaRPr>
          </a:p>
          <a:p>
            <a:pPr marL="679595" lvl="1" indent="-285750">
              <a:buFont typeface="Arial" panose="020B0604020202020204" pitchFamily="34" charset="0"/>
              <a:buChar char="•"/>
            </a:pPr>
            <a:r>
              <a:rPr lang="en-GB" sz="1600" b="1">
                <a:solidFill>
                  <a:schemeClr val="accent1"/>
                </a:solidFill>
              </a:rPr>
              <a:t>City &amp; Guilds</a:t>
            </a:r>
          </a:p>
          <a:p>
            <a:pPr marL="679595" lvl="1" indent="-285750">
              <a:buFont typeface="Arial" panose="020B0604020202020204" pitchFamily="34" charset="0"/>
              <a:buChar char="•"/>
            </a:pPr>
            <a:r>
              <a:rPr lang="en-GB" sz="1600" b="1" err="1">
                <a:solidFill>
                  <a:schemeClr val="accent1"/>
                </a:solidFill>
              </a:rPr>
              <a:t>iDEA</a:t>
            </a:r>
            <a:r>
              <a:rPr lang="en-GB" sz="1600" b="1">
                <a:solidFill>
                  <a:schemeClr val="accent1"/>
                </a:solidFill>
              </a:rPr>
              <a:t> Foundation</a:t>
            </a:r>
          </a:p>
          <a:p>
            <a:pPr marL="679595" lvl="1" indent="-285750">
              <a:buFont typeface="Arial" panose="020B0604020202020204" pitchFamily="34" charset="0"/>
              <a:buChar char="•"/>
            </a:pPr>
            <a:r>
              <a:rPr lang="en-GB" sz="1600" b="1" err="1">
                <a:solidFill>
                  <a:schemeClr val="accent1"/>
                </a:solidFill>
              </a:rPr>
              <a:t>Navigatr</a:t>
            </a:r>
            <a:endParaRPr lang="en-GB" sz="1600" b="1">
              <a:solidFill>
                <a:schemeClr val="accent1"/>
              </a:solidFill>
            </a:endParaRPr>
          </a:p>
          <a:p>
            <a:pPr marL="679595" lvl="1" indent="-285750">
              <a:buFont typeface="Arial" panose="020B0604020202020204" pitchFamily="34" charset="0"/>
              <a:buChar char="•"/>
            </a:pPr>
            <a:r>
              <a:rPr lang="en-GB" sz="1600" b="1">
                <a:solidFill>
                  <a:schemeClr val="accent1"/>
                </a:solidFill>
              </a:rPr>
              <a:t>FutureDotNow</a:t>
            </a:r>
          </a:p>
          <a:p>
            <a:pPr marL="285750" indent="-285750" fontAlgn="t">
              <a:buFont typeface="Arial" panose="020B0604020202020204" pitchFamily="34" charset="0"/>
              <a:buChar char="•"/>
            </a:pPr>
            <a:endParaRPr lang="en-GB" sz="1800">
              <a:solidFill>
                <a:schemeClr val="accent2"/>
              </a:solidFill>
            </a:endParaRPr>
          </a:p>
          <a:p>
            <a:pPr marL="285750" indent="-285750" fontAlgn="t">
              <a:buFont typeface="Arial" panose="020B0604020202020204" pitchFamily="34" charset="0"/>
              <a:buChar char="•"/>
            </a:pPr>
            <a:r>
              <a:rPr lang="en-GB" sz="1800">
                <a:solidFill>
                  <a:schemeClr val="accent2"/>
                </a:solidFill>
              </a:rPr>
              <a:t>Future-fit Work Skills Framework</a:t>
            </a:r>
          </a:p>
          <a:p>
            <a:pPr marL="285750" indent="-285750" fontAlgn="t">
              <a:buFont typeface="Arial" panose="020B0604020202020204" pitchFamily="34" charset="0"/>
              <a:buChar char="•"/>
            </a:pPr>
            <a:endParaRPr lang="en-GB" sz="1800">
              <a:solidFill>
                <a:schemeClr val="accent2"/>
              </a:solidFill>
            </a:endParaRPr>
          </a:p>
          <a:p>
            <a:pPr marL="285750" indent="-285750">
              <a:buFont typeface="Arial" panose="020B0604020202020204" pitchFamily="34" charset="0"/>
              <a:buChar char="•"/>
            </a:pPr>
            <a:endParaRPr lang="en-GB" sz="1800" b="0"/>
          </a:p>
          <a:p>
            <a:pPr marL="285750" indent="-285750">
              <a:buFont typeface="Arial" panose="020B0604020202020204" pitchFamily="34" charset="0"/>
              <a:buChar char="•"/>
            </a:pPr>
            <a:endParaRPr lang="en-GB" sz="1800" b="0"/>
          </a:p>
          <a:p>
            <a:pPr marL="285750" indent="-285750">
              <a:buFont typeface="Arial" panose="020B0604020202020204" pitchFamily="34" charset="0"/>
              <a:buChar char="•"/>
            </a:pPr>
            <a:endParaRPr lang="en-GB" sz="1800" b="0">
              <a:solidFill>
                <a:schemeClr val="accent1"/>
              </a:solidFill>
            </a:endParaRPr>
          </a:p>
          <a:p>
            <a:endParaRPr lang="en-GB" sz="2400" b="0">
              <a:latin typeface="+mn-lt"/>
            </a:endParaRPr>
          </a:p>
        </p:txBody>
      </p:sp>
    </p:spTree>
    <p:extLst>
      <p:ext uri="{BB962C8B-B14F-4D97-AF65-F5344CB8AC3E}">
        <p14:creationId xmlns:p14="http://schemas.microsoft.com/office/powerpoint/2010/main" val="1858401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30D8F-6FD2-B037-CB70-8901A167327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4E164-D373-699A-9D92-7B99B2C92DD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12" name="Text Placeholder 11">
            <a:extLst>
              <a:ext uri="{FF2B5EF4-FFF2-40B4-BE49-F238E27FC236}">
                <a16:creationId xmlns:a16="http://schemas.microsoft.com/office/drawing/2014/main" id="{35B61550-31C9-EB61-DA01-BC3710375A14}"/>
              </a:ext>
            </a:extLst>
          </p:cNvPr>
          <p:cNvSpPr>
            <a:spLocks noGrp="1"/>
          </p:cNvSpPr>
          <p:nvPr>
            <p:ph type="body" sz="quarter" idx="13"/>
          </p:nvPr>
        </p:nvSpPr>
        <p:spPr/>
        <p:txBody>
          <a:bodyPr/>
          <a:lstStyle/>
          <a:p>
            <a:r>
              <a:rPr lang="en-GB" sz="3200">
                <a:solidFill>
                  <a:schemeClr val="accent2"/>
                </a:solidFill>
                <a:latin typeface="Inter 18pt 18pt" panose="02000503000000020004"/>
              </a:rPr>
              <a:t>Future-fit Work Skills Framework</a:t>
            </a:r>
            <a:endParaRPr lang="en-GB" sz="3200"/>
          </a:p>
        </p:txBody>
      </p:sp>
      <p:graphicFrame>
        <p:nvGraphicFramePr>
          <p:cNvPr id="4" name="Table 3">
            <a:extLst>
              <a:ext uri="{FF2B5EF4-FFF2-40B4-BE49-F238E27FC236}">
                <a16:creationId xmlns:a16="http://schemas.microsoft.com/office/drawing/2014/main" id="{38FC5AD2-2C8B-C0CD-3D2A-10702A6B4079}"/>
              </a:ext>
            </a:extLst>
          </p:cNvPr>
          <p:cNvGraphicFramePr>
            <a:graphicFrameLocks noGrp="1"/>
          </p:cNvGraphicFramePr>
          <p:nvPr>
            <p:extLst>
              <p:ext uri="{D42A27DB-BD31-4B8C-83A1-F6EECF244321}">
                <p14:modId xmlns:p14="http://schemas.microsoft.com/office/powerpoint/2010/main" val="252292824"/>
              </p:ext>
            </p:extLst>
          </p:nvPr>
        </p:nvGraphicFramePr>
        <p:xfrm>
          <a:off x="5194962" y="1846275"/>
          <a:ext cx="6662075" cy="3025060"/>
        </p:xfrm>
        <a:graphic>
          <a:graphicData uri="http://schemas.openxmlformats.org/drawingml/2006/table">
            <a:tbl>
              <a:tblPr firstRow="1" bandRow="1">
                <a:tableStyleId>{5940675A-B579-460E-94D1-54222C63F5DA}</a:tableStyleId>
              </a:tblPr>
              <a:tblGrid>
                <a:gridCol w="1241747">
                  <a:extLst>
                    <a:ext uri="{9D8B030D-6E8A-4147-A177-3AD203B41FA5}">
                      <a16:colId xmlns:a16="http://schemas.microsoft.com/office/drawing/2014/main" val="2429866968"/>
                    </a:ext>
                  </a:extLst>
                </a:gridCol>
                <a:gridCol w="2745792">
                  <a:extLst>
                    <a:ext uri="{9D8B030D-6E8A-4147-A177-3AD203B41FA5}">
                      <a16:colId xmlns:a16="http://schemas.microsoft.com/office/drawing/2014/main" val="1759428405"/>
                    </a:ext>
                  </a:extLst>
                </a:gridCol>
                <a:gridCol w="2674536">
                  <a:extLst>
                    <a:ext uri="{9D8B030D-6E8A-4147-A177-3AD203B41FA5}">
                      <a16:colId xmlns:a16="http://schemas.microsoft.com/office/drawing/2014/main" val="946244649"/>
                    </a:ext>
                  </a:extLst>
                </a:gridCol>
              </a:tblGrid>
              <a:tr h="276965">
                <a:tc gridSpan="3">
                  <a:txBody>
                    <a:bodyPr/>
                    <a:lstStyle/>
                    <a:p>
                      <a:pPr algn="l"/>
                      <a:r>
                        <a:rPr lang="en-GB" sz="1600" b="1">
                          <a:solidFill>
                            <a:schemeClr val="bg1"/>
                          </a:solidFill>
                          <a:latin typeface="+mn-lt"/>
                          <a:cs typeface="Arial" panose="020B0604020202020204" pitchFamily="34" charset="0"/>
                        </a:rPr>
                        <a:t>Team</a:t>
                      </a:r>
                    </a:p>
                  </a:txBody>
                  <a:tcPr anchor="ctr">
                    <a:solidFill>
                      <a:schemeClr val="tx2"/>
                    </a:solidFill>
                  </a:tcPr>
                </a:tc>
                <a:tc hMerge="1">
                  <a:txBody>
                    <a:bodyPr/>
                    <a:lstStyle/>
                    <a:p>
                      <a:pPr algn="l"/>
                      <a:endParaRPr lang="en-GB" sz="1000" b="1">
                        <a:solidFill>
                          <a:schemeClr val="bg1"/>
                        </a:solidFill>
                        <a:latin typeface="Arial" panose="020B0604020202020204" pitchFamily="34" charset="0"/>
                        <a:cs typeface="Arial" panose="020B0604020202020204" pitchFamily="34" charset="0"/>
                      </a:endParaRPr>
                    </a:p>
                  </a:txBody>
                  <a:tcPr anchor="ctr">
                    <a:solidFill>
                      <a:schemeClr val="tx2"/>
                    </a:solidFill>
                  </a:tcPr>
                </a:tc>
                <a:tc hMerge="1">
                  <a:txBody>
                    <a:bodyPr/>
                    <a:lstStyle/>
                    <a:p>
                      <a:pPr algn="l"/>
                      <a:endParaRPr lang="en-GB" sz="1000" b="1">
                        <a:solidFill>
                          <a:schemeClr val="bg1"/>
                        </a:solidFill>
                        <a:latin typeface="Arial" panose="020B0604020202020204" pitchFamily="34" charset="0"/>
                        <a:cs typeface="Arial" panose="020B0604020202020204" pitchFamily="34" charset="0"/>
                      </a:endParaRPr>
                    </a:p>
                  </a:txBody>
                  <a:tcPr anchor="ctr">
                    <a:solidFill>
                      <a:schemeClr val="tx2"/>
                    </a:solidFill>
                  </a:tcPr>
                </a:tc>
                <a:extLst>
                  <a:ext uri="{0D108BD9-81ED-4DB2-BD59-A6C34878D82A}">
                    <a16:rowId xmlns:a16="http://schemas.microsoft.com/office/drawing/2014/main" val="3169892340"/>
                  </a:ext>
                </a:extLst>
              </a:tr>
              <a:tr h="303828">
                <a:tc rowSpan="3">
                  <a:txBody>
                    <a:bodyPr/>
                    <a:lstStyle/>
                    <a:p>
                      <a:r>
                        <a:rPr lang="en-GB" sz="1600" b="0">
                          <a:latin typeface="+mn-lt"/>
                          <a:cs typeface="Arial" panose="020B0604020202020204" pitchFamily="34" charset="0"/>
                        </a:rPr>
                        <a:t>Co-leads</a:t>
                      </a:r>
                    </a:p>
                  </a:txBody>
                  <a:tcPr>
                    <a:solidFill>
                      <a:schemeClr val="accent1">
                        <a:lumMod val="20000"/>
                        <a:lumOff val="80000"/>
                      </a:schemeClr>
                    </a:solidFill>
                  </a:tcPr>
                </a:tc>
                <a:tc>
                  <a:txBody>
                    <a:bodyPr/>
                    <a:lstStyle/>
                    <a:p>
                      <a:r>
                        <a:rPr lang="pl-PL" sz="1600" b="0" kern="1200">
                          <a:solidFill>
                            <a:schemeClr val="tx1"/>
                          </a:solidFill>
                          <a:latin typeface="+mn-lt"/>
                          <a:ea typeface="+mn-ea"/>
                          <a:cs typeface="Arial" panose="020B0604020202020204" pitchFamily="34" charset="0"/>
                        </a:rPr>
                        <a:t>Alan Turing Institute</a:t>
                      </a:r>
                      <a:endParaRPr lang="en-GB" sz="1600" b="0" kern="1200">
                        <a:solidFill>
                          <a:schemeClr val="tx1"/>
                        </a:solidFill>
                        <a:latin typeface="+mn-lt"/>
                        <a:ea typeface="+mn-ea"/>
                        <a:cs typeface="Arial" panose="020B0604020202020204" pitchFamily="34" charset="0"/>
                      </a:endParaRPr>
                    </a:p>
                  </a:txBody>
                  <a:tcPr>
                    <a:solidFill>
                      <a:schemeClr val="accent1">
                        <a:lumMod val="20000"/>
                        <a:lumOff val="80000"/>
                      </a:schemeClr>
                    </a:solidFill>
                  </a:tcPr>
                </a:tc>
                <a:tc>
                  <a:txBody>
                    <a:bodyPr/>
                    <a:lstStyle/>
                    <a:p>
                      <a:r>
                        <a:rPr lang="pl-PL" sz="1600" b="0" kern="1200">
                          <a:solidFill>
                            <a:schemeClr val="tx1"/>
                          </a:solidFill>
                          <a:latin typeface="+mn-lt"/>
                          <a:ea typeface="+mn-ea"/>
                          <a:cs typeface="Arial" panose="020B0604020202020204" pitchFamily="34" charset="0"/>
                        </a:rPr>
                        <a:t>Dr Matt Forshaw</a:t>
                      </a:r>
                      <a:endParaRPr lang="en-GB" sz="1600" b="0" kern="1200">
                        <a:solidFill>
                          <a:schemeClr val="tx1"/>
                        </a:solidFill>
                        <a:latin typeface="+mn-lt"/>
                        <a:ea typeface="+mn-ea"/>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535523547"/>
                  </a:ext>
                </a:extLst>
              </a:tr>
              <a:tr h="355076">
                <a:tc vMerge="1">
                  <a:txBody>
                    <a:bodyPr/>
                    <a:lstStyle/>
                    <a:p>
                      <a:endParaRPr lang="en-GB"/>
                    </a:p>
                  </a:txBody>
                  <a:tcPr/>
                </a:tc>
                <a:tc>
                  <a:txBody>
                    <a:bodyPr/>
                    <a:lstStyle/>
                    <a:p>
                      <a:r>
                        <a:rPr lang="pl-PL" sz="1600" b="0" kern="1200">
                          <a:solidFill>
                            <a:schemeClr val="tx1"/>
                          </a:solidFill>
                          <a:latin typeface="+mn-lt"/>
                          <a:ea typeface="+mn-ea"/>
                          <a:cs typeface="Arial" panose="020B0604020202020204" pitchFamily="34" charset="0"/>
                        </a:rPr>
                        <a:t>Lancashire Skills and Employment Hub</a:t>
                      </a:r>
                      <a:endParaRPr lang="en-GB" sz="1600" b="0" kern="1200">
                        <a:solidFill>
                          <a:schemeClr val="tx1"/>
                        </a:solidFill>
                        <a:latin typeface="+mn-lt"/>
                        <a:ea typeface="+mn-ea"/>
                        <a:cs typeface="Arial" panose="020B0604020202020204" pitchFamily="34" charset="0"/>
                      </a:endParaRPr>
                    </a:p>
                  </a:txBody>
                  <a:tcPr>
                    <a:solidFill>
                      <a:schemeClr val="accent1">
                        <a:lumMod val="20000"/>
                        <a:lumOff val="80000"/>
                      </a:schemeClr>
                    </a:solidFill>
                  </a:tcPr>
                </a:tc>
                <a:tc>
                  <a:txBody>
                    <a:bodyPr/>
                    <a:lstStyle/>
                    <a:p>
                      <a:r>
                        <a:rPr lang="pl-PL" sz="1600" b="0" kern="1200">
                          <a:solidFill>
                            <a:schemeClr val="tx1"/>
                          </a:solidFill>
                          <a:latin typeface="+mn-lt"/>
                          <a:ea typeface="+mn-ea"/>
                          <a:cs typeface="Arial" panose="020B0604020202020204" pitchFamily="34" charset="0"/>
                        </a:rPr>
                        <a:t>Kerry Harrison</a:t>
                      </a:r>
                      <a:endParaRPr lang="en-GB" sz="1600" b="0" kern="1200">
                        <a:solidFill>
                          <a:schemeClr val="tx1"/>
                        </a:solidFill>
                        <a:latin typeface="+mn-lt"/>
                        <a:ea typeface="+mn-ea"/>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887106023"/>
                  </a:ext>
                </a:extLst>
              </a:tr>
              <a:tr h="355076">
                <a:tc vMerge="1">
                  <a:txBody>
                    <a:bodyPr/>
                    <a:lstStyle/>
                    <a:p>
                      <a:endParaRPr lang="en-GB" sz="900" b="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pl-PL" sz="1600" b="0" kern="1200">
                          <a:solidFill>
                            <a:schemeClr val="tx1"/>
                          </a:solidFill>
                          <a:latin typeface="+mn-lt"/>
                          <a:ea typeface="+mn-ea"/>
                          <a:cs typeface="Arial" panose="020B0604020202020204" pitchFamily="34" charset="0"/>
                        </a:rPr>
                        <a:t>FutureDotNow</a:t>
                      </a:r>
                      <a:endParaRPr lang="en-GB" sz="1600" b="0" kern="1200">
                        <a:solidFill>
                          <a:schemeClr val="tx1"/>
                        </a:solidFill>
                        <a:latin typeface="+mn-lt"/>
                        <a:ea typeface="+mn-ea"/>
                        <a:cs typeface="Arial" panose="020B0604020202020204" pitchFamily="34" charset="0"/>
                      </a:endParaRPr>
                    </a:p>
                  </a:txBody>
                  <a:tcPr>
                    <a:solidFill>
                      <a:schemeClr val="accent1">
                        <a:lumMod val="20000"/>
                        <a:lumOff val="80000"/>
                      </a:schemeClr>
                    </a:solidFill>
                  </a:tcPr>
                </a:tc>
                <a:tc>
                  <a:txBody>
                    <a:bodyPr/>
                    <a:lstStyle/>
                    <a:p>
                      <a:r>
                        <a:rPr lang="pl-PL" sz="1600" b="0" kern="1200">
                          <a:solidFill>
                            <a:schemeClr val="tx1"/>
                          </a:solidFill>
                          <a:latin typeface="+mn-lt"/>
                          <a:ea typeface="+mn-ea"/>
                          <a:cs typeface="Arial" panose="020B0604020202020204" pitchFamily="34" charset="0"/>
                        </a:rPr>
                        <a:t>Holly Chate</a:t>
                      </a:r>
                      <a:endParaRPr lang="en-GB" sz="1600" b="0" kern="1200">
                        <a:solidFill>
                          <a:schemeClr val="tx1"/>
                        </a:solidFill>
                        <a:latin typeface="+mn-lt"/>
                        <a:ea typeface="+mn-ea"/>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907411058"/>
                  </a:ext>
                </a:extLst>
              </a:tr>
              <a:tr h="355076">
                <a:tc rowSpan="4">
                  <a:txBody>
                    <a:bodyPr/>
                    <a:lstStyle/>
                    <a:p>
                      <a:r>
                        <a:rPr lang="en-GB" sz="1600">
                          <a:latin typeface="+mn-lt"/>
                        </a:rPr>
                        <a:t>Team members</a:t>
                      </a:r>
                      <a:endParaRPr lang="pl-PL" sz="1600">
                        <a:latin typeface="+mn-lt"/>
                      </a:endParaRPr>
                    </a:p>
                    <a:p>
                      <a:endParaRPr lang="en-GB" sz="1600">
                        <a:latin typeface="+mn-lt"/>
                      </a:endParaRPr>
                    </a:p>
                  </a:txBody>
                  <a:tcPr/>
                </a:tc>
                <a:tc>
                  <a:txBody>
                    <a:bodyPr/>
                    <a:lstStyle/>
                    <a:p>
                      <a:r>
                        <a:rPr lang="pl-PL" sz="1600" b="0" kern="1200">
                          <a:solidFill>
                            <a:schemeClr val="tx1"/>
                          </a:solidFill>
                          <a:latin typeface="+mn-lt"/>
                          <a:ea typeface="+mn-ea"/>
                          <a:cs typeface="Arial" panose="020B0604020202020204" pitchFamily="34" charset="0"/>
                        </a:rPr>
                        <a:t>Amey</a:t>
                      </a:r>
                      <a:endParaRPr lang="en-GB" sz="1600" b="0" kern="1200">
                        <a:solidFill>
                          <a:schemeClr val="tx1"/>
                        </a:solidFill>
                        <a:latin typeface="+mn-lt"/>
                        <a:ea typeface="+mn-ea"/>
                        <a:cs typeface="Arial" panose="020B0604020202020204" pitchFamily="34" charset="0"/>
                      </a:endParaRPr>
                    </a:p>
                  </a:txBody>
                  <a:tcPr/>
                </a:tc>
                <a:tc>
                  <a:txBody>
                    <a:bodyPr/>
                    <a:lstStyle/>
                    <a:p>
                      <a:r>
                        <a:rPr lang="pl-PL" sz="1600" b="0" kern="1200">
                          <a:solidFill>
                            <a:schemeClr val="tx1"/>
                          </a:solidFill>
                          <a:latin typeface="+mn-lt"/>
                          <a:ea typeface="+mn-ea"/>
                          <a:cs typeface="Arial" panose="020B0604020202020204" pitchFamily="34" charset="0"/>
                        </a:rPr>
                        <a:t>Jeff Colclough</a:t>
                      </a:r>
                      <a:endParaRPr lang="en-GB" sz="1600" b="0" kern="1200">
                        <a:solidFill>
                          <a:schemeClr val="tx1"/>
                        </a:solidFill>
                        <a:latin typeface="+mn-lt"/>
                        <a:ea typeface="+mn-ea"/>
                        <a:cs typeface="Arial" panose="020B0604020202020204" pitchFamily="34" charset="0"/>
                      </a:endParaRPr>
                    </a:p>
                  </a:txBody>
                  <a:tcPr/>
                </a:tc>
                <a:extLst>
                  <a:ext uri="{0D108BD9-81ED-4DB2-BD59-A6C34878D82A}">
                    <a16:rowId xmlns:a16="http://schemas.microsoft.com/office/drawing/2014/main" val="2974625052"/>
                  </a:ext>
                </a:extLst>
              </a:tr>
              <a:tr h="355076">
                <a:tc vMerge="1">
                  <a:txBody>
                    <a:bodyPr/>
                    <a:lstStyle/>
                    <a:p>
                      <a:endParaRPr lang="en-GB"/>
                    </a:p>
                  </a:txBody>
                  <a:tcPr/>
                </a:tc>
                <a:tc>
                  <a:txBody>
                    <a:bodyPr/>
                    <a:lstStyle/>
                    <a:p>
                      <a:r>
                        <a:rPr lang="pl-PL" sz="1600" b="0" kern="1200">
                          <a:solidFill>
                            <a:schemeClr val="tx1"/>
                          </a:solidFill>
                          <a:latin typeface="+mn-lt"/>
                          <a:ea typeface="+mn-ea"/>
                          <a:cs typeface="Arial" panose="020B0604020202020204" pitchFamily="34" charset="0"/>
                        </a:rPr>
                        <a:t>City &amp; Guilds</a:t>
                      </a:r>
                      <a:endParaRPr lang="en-GB" sz="1600" b="0" kern="1200">
                        <a:solidFill>
                          <a:schemeClr val="tx1"/>
                        </a:solidFill>
                        <a:latin typeface="+mn-lt"/>
                        <a:ea typeface="+mn-ea"/>
                        <a:cs typeface="Arial" panose="020B0604020202020204" pitchFamily="34" charset="0"/>
                      </a:endParaRPr>
                    </a:p>
                  </a:txBody>
                  <a:tcPr/>
                </a:tc>
                <a:tc>
                  <a:txBody>
                    <a:bodyPr/>
                    <a:lstStyle/>
                    <a:p>
                      <a:r>
                        <a:rPr lang="pl-PL" sz="1600" b="0" kern="1200">
                          <a:solidFill>
                            <a:schemeClr val="tx1"/>
                          </a:solidFill>
                          <a:latin typeface="+mn-lt"/>
                          <a:ea typeface="+mn-ea"/>
                          <a:cs typeface="Arial" panose="020B0604020202020204" pitchFamily="34" charset="0"/>
                        </a:rPr>
                        <a:t>Patrick Craven</a:t>
                      </a:r>
                      <a:endParaRPr lang="en-GB" sz="1600" b="0" kern="1200">
                        <a:solidFill>
                          <a:schemeClr val="tx1"/>
                        </a:solidFill>
                        <a:latin typeface="+mn-lt"/>
                        <a:ea typeface="+mn-ea"/>
                        <a:cs typeface="Arial" panose="020B0604020202020204" pitchFamily="34" charset="0"/>
                      </a:endParaRPr>
                    </a:p>
                  </a:txBody>
                  <a:tcPr/>
                </a:tc>
                <a:extLst>
                  <a:ext uri="{0D108BD9-81ED-4DB2-BD59-A6C34878D82A}">
                    <a16:rowId xmlns:a16="http://schemas.microsoft.com/office/drawing/2014/main" val="4078119587"/>
                  </a:ext>
                </a:extLst>
              </a:tr>
              <a:tr h="355076">
                <a:tc vMerge="1">
                  <a:txBody>
                    <a:bodyPr/>
                    <a:lstStyle/>
                    <a:p>
                      <a:endParaRPr lang="en-GB"/>
                    </a:p>
                  </a:txBody>
                  <a:tcPr/>
                </a:tc>
                <a:tc>
                  <a:txBody>
                    <a:bodyPr/>
                    <a:lstStyle/>
                    <a:p>
                      <a:r>
                        <a:rPr lang="pl-PL" sz="1600" b="0" kern="1200">
                          <a:solidFill>
                            <a:schemeClr val="tx1"/>
                          </a:solidFill>
                          <a:latin typeface="+mn-lt"/>
                          <a:ea typeface="+mn-ea"/>
                          <a:cs typeface="Arial" panose="020B0604020202020204" pitchFamily="34" charset="0"/>
                        </a:rPr>
                        <a:t>Department for Education</a:t>
                      </a:r>
                      <a:endParaRPr lang="en-GB" sz="1600" b="0" kern="1200">
                        <a:solidFill>
                          <a:schemeClr val="tx1"/>
                        </a:solidFill>
                        <a:latin typeface="+mn-lt"/>
                        <a:ea typeface="+mn-ea"/>
                        <a:cs typeface="Arial" panose="020B0604020202020204" pitchFamily="34" charset="0"/>
                      </a:endParaRPr>
                    </a:p>
                  </a:txBody>
                  <a:tcPr/>
                </a:tc>
                <a:tc>
                  <a:txBody>
                    <a:bodyPr/>
                    <a:lstStyle/>
                    <a:p>
                      <a:r>
                        <a:rPr lang="pl-PL" sz="1600" b="0" kern="1200">
                          <a:solidFill>
                            <a:schemeClr val="tx1"/>
                          </a:solidFill>
                          <a:latin typeface="+mn-lt"/>
                          <a:ea typeface="+mn-ea"/>
                          <a:cs typeface="Arial" panose="020B0604020202020204" pitchFamily="34" charset="0"/>
                        </a:rPr>
                        <a:t>Kathleen Gristock</a:t>
                      </a:r>
                      <a:endParaRPr lang="en-GB" sz="1600" b="0" kern="1200">
                        <a:solidFill>
                          <a:schemeClr val="tx1"/>
                        </a:solidFill>
                        <a:latin typeface="+mn-lt"/>
                        <a:ea typeface="+mn-ea"/>
                        <a:cs typeface="Arial" panose="020B0604020202020204" pitchFamily="34" charset="0"/>
                      </a:endParaRPr>
                    </a:p>
                  </a:txBody>
                  <a:tcPr/>
                </a:tc>
                <a:extLst>
                  <a:ext uri="{0D108BD9-81ED-4DB2-BD59-A6C34878D82A}">
                    <a16:rowId xmlns:a16="http://schemas.microsoft.com/office/drawing/2014/main" val="1220908570"/>
                  </a:ext>
                </a:extLst>
              </a:tr>
              <a:tr h="355076">
                <a:tc vMerge="1">
                  <a:txBody>
                    <a:bodyPr/>
                    <a:lstStyle/>
                    <a:p>
                      <a:endParaRPr lang="en-GB" sz="1600">
                        <a:latin typeface="+mn-lt"/>
                      </a:endParaRPr>
                    </a:p>
                  </a:txBody>
                  <a:tcPr/>
                </a:tc>
                <a:tc>
                  <a:txBody>
                    <a:bodyPr/>
                    <a:lstStyle/>
                    <a:p>
                      <a:r>
                        <a:rPr lang="en-GB" sz="1600" b="0" kern="1200">
                          <a:solidFill>
                            <a:schemeClr val="tx1"/>
                          </a:solidFill>
                          <a:latin typeface="+mn-lt"/>
                          <a:ea typeface="+mn-ea"/>
                          <a:cs typeface="Arial" panose="020B0604020202020204" pitchFamily="34" charset="0"/>
                        </a:rPr>
                        <a:t>Swansea University</a:t>
                      </a:r>
                    </a:p>
                  </a:txBody>
                  <a:tcPr/>
                </a:tc>
                <a:tc>
                  <a:txBody>
                    <a:bodyPr/>
                    <a:lstStyle/>
                    <a:p>
                      <a:r>
                        <a:rPr lang="en-GB" sz="1600" b="0" kern="1200">
                          <a:solidFill>
                            <a:schemeClr val="tx1"/>
                          </a:solidFill>
                          <a:latin typeface="+mn-lt"/>
                          <a:ea typeface="+mn-ea"/>
                          <a:cs typeface="Arial" panose="020B0604020202020204" pitchFamily="34" charset="0"/>
                        </a:rPr>
                        <a:t>Megan Venn-Wycherley</a:t>
                      </a:r>
                    </a:p>
                  </a:txBody>
                  <a:tcPr/>
                </a:tc>
                <a:extLst>
                  <a:ext uri="{0D108BD9-81ED-4DB2-BD59-A6C34878D82A}">
                    <a16:rowId xmlns:a16="http://schemas.microsoft.com/office/drawing/2014/main" val="3047551370"/>
                  </a:ext>
                </a:extLst>
              </a:tr>
            </a:tbl>
          </a:graphicData>
        </a:graphic>
      </p:graphicFrame>
      <p:sp>
        <p:nvSpPr>
          <p:cNvPr id="16" name="TextBox 15">
            <a:extLst>
              <a:ext uri="{FF2B5EF4-FFF2-40B4-BE49-F238E27FC236}">
                <a16:creationId xmlns:a16="http://schemas.microsoft.com/office/drawing/2014/main" id="{5687589D-4A51-B2DA-6547-8C48E1874445}"/>
              </a:ext>
            </a:extLst>
          </p:cNvPr>
          <p:cNvSpPr txBox="1"/>
          <p:nvPr/>
        </p:nvSpPr>
        <p:spPr>
          <a:xfrm>
            <a:off x="669748" y="1509850"/>
            <a:ext cx="1927935"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Leadership from:</a:t>
            </a:r>
          </a:p>
        </p:txBody>
      </p:sp>
      <p:sp>
        <p:nvSpPr>
          <p:cNvPr id="17" name="Rectangle: Rounded Corners 16">
            <a:extLst>
              <a:ext uri="{FF2B5EF4-FFF2-40B4-BE49-F238E27FC236}">
                <a16:creationId xmlns:a16="http://schemas.microsoft.com/office/drawing/2014/main" id="{722BBD94-F7C7-E9FF-AA55-B7625807F845}"/>
              </a:ext>
            </a:extLst>
          </p:cNvPr>
          <p:cNvSpPr/>
          <p:nvPr/>
        </p:nvSpPr>
        <p:spPr>
          <a:xfrm>
            <a:off x="611080" y="1846275"/>
            <a:ext cx="4132020" cy="2034845"/>
          </a:xfrm>
          <a:prstGeom prst="round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pSp>
        <p:nvGrpSpPr>
          <p:cNvPr id="6" name="Group 5">
            <a:extLst>
              <a:ext uri="{FF2B5EF4-FFF2-40B4-BE49-F238E27FC236}">
                <a16:creationId xmlns:a16="http://schemas.microsoft.com/office/drawing/2014/main" id="{13DD26AC-E3BB-8A30-B2FC-14939D5C0C0B}"/>
              </a:ext>
            </a:extLst>
          </p:cNvPr>
          <p:cNvGrpSpPr/>
          <p:nvPr/>
        </p:nvGrpSpPr>
        <p:grpSpPr>
          <a:xfrm>
            <a:off x="881350" y="2146222"/>
            <a:ext cx="3687876" cy="1456309"/>
            <a:chOff x="1188784" y="2212308"/>
            <a:chExt cx="3281290" cy="1259823"/>
          </a:xfrm>
        </p:grpSpPr>
        <p:pic>
          <p:nvPicPr>
            <p:cNvPr id="3" name="Picture 2" descr="A close-up of a logo&#10;&#10;AI-generated content may be incorrect.">
              <a:extLst>
                <a:ext uri="{FF2B5EF4-FFF2-40B4-BE49-F238E27FC236}">
                  <a16:creationId xmlns:a16="http://schemas.microsoft.com/office/drawing/2014/main" id="{D2ACE31E-AC62-1CD4-1EB1-EB3AB59910A2}"/>
                </a:ext>
              </a:extLst>
            </p:cNvPr>
            <p:cNvPicPr>
              <a:picLocks noChangeAspect="1"/>
            </p:cNvPicPr>
            <p:nvPr/>
          </p:nvPicPr>
          <p:blipFill>
            <a:blip r:embed="rId3">
              <a:extLst>
                <a:ext uri="{28A0092B-C50C-407E-A947-70E740481C1C}">
                  <a14:useLocalDpi xmlns:a14="http://schemas.microsoft.com/office/drawing/2010/main" val="0"/>
                </a:ext>
              </a:extLst>
            </a:blip>
            <a:srcRect l="3788" t="28210" r="2007" b="26939"/>
            <a:stretch/>
          </p:blipFill>
          <p:spPr>
            <a:xfrm>
              <a:off x="2391297" y="2244186"/>
              <a:ext cx="2078777" cy="448718"/>
            </a:xfrm>
            <a:prstGeom prst="rect">
              <a:avLst/>
            </a:prstGeom>
          </p:spPr>
        </p:pic>
        <p:pic>
          <p:nvPicPr>
            <p:cNvPr id="5" name="Picture 4" descr="A black text on a white background&#10;&#10;AI-generated content may be incorrect.">
              <a:extLst>
                <a:ext uri="{FF2B5EF4-FFF2-40B4-BE49-F238E27FC236}">
                  <a16:creationId xmlns:a16="http://schemas.microsoft.com/office/drawing/2014/main" id="{80ADD6B4-19EB-C501-8BE0-30E38B8C6E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784" y="2212308"/>
              <a:ext cx="1090753" cy="448718"/>
            </a:xfrm>
            <a:prstGeom prst="rect">
              <a:avLst/>
            </a:prstGeom>
          </p:spPr>
        </p:pic>
        <p:pic>
          <p:nvPicPr>
            <p:cNvPr id="9" name="Picture 8" descr="A close up of a logo&#10;&#10;AI-generated content may be incorrect.">
              <a:extLst>
                <a:ext uri="{FF2B5EF4-FFF2-40B4-BE49-F238E27FC236}">
                  <a16:creationId xmlns:a16="http://schemas.microsoft.com/office/drawing/2014/main" id="{6BB6A344-22E7-8ABF-FF67-01CFB63128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7840" y="3032139"/>
              <a:ext cx="993865" cy="439992"/>
            </a:xfrm>
            <a:prstGeom prst="rect">
              <a:avLst/>
            </a:prstGeom>
          </p:spPr>
        </p:pic>
      </p:grpSp>
    </p:spTree>
    <p:extLst>
      <p:ext uri="{BB962C8B-B14F-4D97-AF65-F5344CB8AC3E}">
        <p14:creationId xmlns:p14="http://schemas.microsoft.com/office/powerpoint/2010/main" val="2895220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AFEBB-690C-AEC4-5CEB-AB1062D9583D}"/>
            </a:ext>
          </a:extLst>
        </p:cNvPr>
        <p:cNvGrpSpPr/>
        <p:nvPr/>
      </p:nvGrpSpPr>
      <p:grpSpPr>
        <a:xfrm>
          <a:off x="0" y="0"/>
          <a:ext cx="0" cy="0"/>
          <a:chOff x="0" y="0"/>
          <a:chExt cx="0" cy="0"/>
        </a:xfrm>
      </p:grpSpPr>
      <p:graphicFrame>
        <p:nvGraphicFramePr>
          <p:cNvPr id="15" name="think-cell data - do not delete" hidden="1">
            <a:extLst>
              <a:ext uri="{FF2B5EF4-FFF2-40B4-BE49-F238E27FC236}">
                <a16:creationId xmlns:a16="http://schemas.microsoft.com/office/drawing/2014/main" id="{A2DBB1C1-D05A-EF6E-4DA8-3C31422EEB17}"/>
              </a:ext>
            </a:extLst>
          </p:cNvPr>
          <p:cNvGraphicFramePr>
            <a:graphicFrameLocks/>
          </p:cNvGraphicFramePr>
          <p:nvPr>
            <p:custDataLst>
              <p:tags r:id="rId1"/>
            </p:custDataLst>
            <p:extLst>
              <p:ext uri="{D42A27DB-BD31-4B8C-83A1-F6EECF244321}">
                <p14:modId xmlns:p14="http://schemas.microsoft.com/office/powerpoint/2010/main" val="1929610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5" name="think-cell data - do not delete" hidden="1">
                        <a:extLst>
                          <a:ext uri="{FF2B5EF4-FFF2-40B4-BE49-F238E27FC236}">
                            <a16:creationId xmlns:a16="http://schemas.microsoft.com/office/drawing/2014/main" id="{A2DBB1C1-D05A-EF6E-4DA8-3C31422EEB1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59E7467C-F23B-48C3-4936-4670F39D4E44}"/>
              </a:ext>
            </a:extLst>
          </p:cNvPr>
          <p:cNvSpPr>
            <a:spLocks noGrp="1"/>
          </p:cNvSpPr>
          <p:nvPr>
            <p:ph type="body" sz="quarter" idx="17"/>
          </p:nvPr>
        </p:nvSpPr>
        <p:spPr/>
        <p:txBody>
          <a:bodyPr/>
          <a:lstStyle/>
          <a:p>
            <a:r>
              <a:rPr lang="pl-PL">
                <a:latin typeface="Inter 18pt 18pt"/>
              </a:rPr>
              <a:t>01</a:t>
            </a:r>
          </a:p>
          <a:p>
            <a:r>
              <a:rPr lang="pl-PL">
                <a:latin typeface="Inter 18pt 18pt"/>
              </a:rPr>
              <a:t>02</a:t>
            </a:r>
          </a:p>
          <a:p>
            <a:r>
              <a:rPr lang="pl-PL">
                <a:latin typeface="Inter 18pt 18pt"/>
              </a:rPr>
              <a:t>03</a:t>
            </a:r>
            <a:endParaRPr lang="en-GB">
              <a:latin typeface="Inter 18pt 18pt"/>
            </a:endParaRPr>
          </a:p>
          <a:p>
            <a:r>
              <a:rPr lang="en-GB">
                <a:latin typeface="Inter 18pt 18pt"/>
              </a:rPr>
              <a:t>04</a:t>
            </a:r>
          </a:p>
        </p:txBody>
      </p:sp>
      <p:sp>
        <p:nvSpPr>
          <p:cNvPr id="4" name="Text Placeholder 3">
            <a:extLst>
              <a:ext uri="{FF2B5EF4-FFF2-40B4-BE49-F238E27FC236}">
                <a16:creationId xmlns:a16="http://schemas.microsoft.com/office/drawing/2014/main" id="{4BA3EBA7-F569-6418-5BFC-65FE265DC9CA}"/>
              </a:ext>
            </a:extLst>
          </p:cNvPr>
          <p:cNvSpPr>
            <a:spLocks noGrp="1"/>
          </p:cNvSpPr>
          <p:nvPr>
            <p:ph type="body" sz="quarter" idx="13"/>
          </p:nvPr>
        </p:nvSpPr>
        <p:spPr/>
        <p:txBody>
          <a:bodyPr/>
          <a:lstStyle/>
          <a:p>
            <a:r>
              <a:rPr lang="en-GB"/>
              <a:t>Today’s </a:t>
            </a:r>
            <a:r>
              <a:rPr lang="pl-PL"/>
              <a:t>Agenda</a:t>
            </a:r>
            <a:endParaRPr lang="en-GB">
              <a:latin typeface="Inter 18pt 18pt" panose="02000503000000020004"/>
            </a:endParaRPr>
          </a:p>
        </p:txBody>
      </p:sp>
      <p:sp>
        <p:nvSpPr>
          <p:cNvPr id="5" name="Text Placeholder 4">
            <a:extLst>
              <a:ext uri="{FF2B5EF4-FFF2-40B4-BE49-F238E27FC236}">
                <a16:creationId xmlns:a16="http://schemas.microsoft.com/office/drawing/2014/main" id="{9856B19E-7224-BB1E-5BC0-7726F4AE2C52}"/>
              </a:ext>
            </a:extLst>
          </p:cNvPr>
          <p:cNvSpPr>
            <a:spLocks noGrp="1"/>
          </p:cNvSpPr>
          <p:nvPr>
            <p:ph type="body" sz="quarter" idx="16"/>
          </p:nvPr>
        </p:nvSpPr>
        <p:spPr>
          <a:xfrm>
            <a:off x="1282020" y="2519705"/>
            <a:ext cx="6635345" cy="4004920"/>
          </a:xfrm>
        </p:spPr>
        <p:txBody>
          <a:bodyPr/>
          <a:lstStyle/>
          <a:p>
            <a:r>
              <a:rPr lang="en-GB">
                <a:latin typeface="Inter 18pt 18pt"/>
              </a:rPr>
              <a:t>Welcome and introduction</a:t>
            </a:r>
          </a:p>
          <a:p>
            <a:r>
              <a:rPr lang="en-GB">
                <a:latin typeface="Inter 18pt 18pt"/>
              </a:rPr>
              <a:t>Strategy and progress</a:t>
            </a:r>
          </a:p>
          <a:p>
            <a:r>
              <a:rPr lang="en-GB">
                <a:latin typeface="Inter 18pt 18pt"/>
              </a:rPr>
              <a:t>Workstream updates</a:t>
            </a:r>
          </a:p>
          <a:p>
            <a:r>
              <a:rPr lang="en-GB">
                <a:latin typeface="Inter 18pt 18pt"/>
              </a:rPr>
              <a:t>How to get involved</a:t>
            </a:r>
            <a:endParaRPr lang="pl-PL">
              <a:latin typeface="Inter 18pt 18pt"/>
            </a:endParaRPr>
          </a:p>
        </p:txBody>
      </p:sp>
      <p:sp>
        <p:nvSpPr>
          <p:cNvPr id="16" name="Rectangle 15">
            <a:extLst>
              <a:ext uri="{FF2B5EF4-FFF2-40B4-BE49-F238E27FC236}">
                <a16:creationId xmlns:a16="http://schemas.microsoft.com/office/drawing/2014/main" id="{9D9CA5A2-F5D4-7CFF-6732-1D62C8AFF699}"/>
              </a:ext>
            </a:extLst>
          </p:cNvPr>
          <p:cNvSpPr/>
          <p:nvPr/>
        </p:nvSpPr>
        <p:spPr>
          <a:xfrm>
            <a:off x="6906878" y="1156128"/>
            <a:ext cx="5295880" cy="576877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defRPr/>
            </a:pPr>
            <a:r>
              <a:rPr lang="en-GB" b="1">
                <a:solidFill>
                  <a:schemeClr val="tx2"/>
                </a:solidFill>
                <a:latin typeface="Inter 18pt 18pt Bold"/>
              </a:rPr>
              <a:t>Team on the call today</a:t>
            </a:r>
            <a:endParaRPr lang="en-GB" b="1">
              <a:solidFill>
                <a:schemeClr val="tx2"/>
              </a:solidFill>
              <a:latin typeface="Inter 18pt 18pt"/>
            </a:endParaRPr>
          </a:p>
        </p:txBody>
      </p:sp>
      <p:sp>
        <p:nvSpPr>
          <p:cNvPr id="2" name="Slide Number Placeholder 1">
            <a:extLst>
              <a:ext uri="{FF2B5EF4-FFF2-40B4-BE49-F238E27FC236}">
                <a16:creationId xmlns:a16="http://schemas.microsoft.com/office/drawing/2014/main" id="{5E577E68-5D50-AA8C-A344-C140F001293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srgbClr val="3A3192"/>
              </a:solidFill>
              <a:effectLst/>
              <a:uLnTx/>
              <a:uFillTx/>
              <a:latin typeface="Aptos" panose="02110004020202020204"/>
              <a:ea typeface="+mn-ea"/>
              <a:cs typeface="+mn-cs"/>
            </a:endParaRPr>
          </a:p>
        </p:txBody>
      </p:sp>
      <p:sp>
        <p:nvSpPr>
          <p:cNvPr id="14" name="Rectangle: Rounded Corners 13">
            <a:extLst>
              <a:ext uri="{FF2B5EF4-FFF2-40B4-BE49-F238E27FC236}">
                <a16:creationId xmlns:a16="http://schemas.microsoft.com/office/drawing/2014/main" id="{7F7E2A59-D269-A026-2DC6-E5CF59F310D5}"/>
              </a:ext>
            </a:extLst>
          </p:cNvPr>
          <p:cNvSpPr/>
          <p:nvPr/>
        </p:nvSpPr>
        <p:spPr>
          <a:xfrm>
            <a:off x="6150257" y="1001184"/>
            <a:ext cx="6052501" cy="457076"/>
          </a:xfrm>
          <a:prstGeom prst="roundRect">
            <a:avLst>
              <a:gd name="adj" fmla="val 8527"/>
            </a:avLst>
          </a:prstGeom>
          <a:noFill/>
          <a:ln>
            <a:noFill/>
            <a:prstDash val="dash"/>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2000" b="1" u="none" strike="noStrike" kern="1200" cap="none" spc="0" normalizeH="0" baseline="0" noProof="0">
              <a:ln>
                <a:noFill/>
              </a:ln>
              <a:solidFill>
                <a:srgbClr val="EC2C7E"/>
              </a:solidFill>
              <a:effectLst/>
              <a:uLnTx/>
              <a:uFillTx/>
              <a:latin typeface="Inter 18pt 18pt"/>
              <a:ea typeface="+mn-ea"/>
              <a:cs typeface="+mn-cs"/>
            </a:endParaRPr>
          </a:p>
        </p:txBody>
      </p:sp>
      <p:grpSp>
        <p:nvGrpSpPr>
          <p:cNvPr id="27" name="Group 26">
            <a:extLst>
              <a:ext uri="{FF2B5EF4-FFF2-40B4-BE49-F238E27FC236}">
                <a16:creationId xmlns:a16="http://schemas.microsoft.com/office/drawing/2014/main" id="{9E856106-D985-7940-7D1E-93678C57AAB4}"/>
              </a:ext>
            </a:extLst>
          </p:cNvPr>
          <p:cNvGrpSpPr/>
          <p:nvPr/>
        </p:nvGrpSpPr>
        <p:grpSpPr>
          <a:xfrm>
            <a:off x="7872734" y="1796146"/>
            <a:ext cx="3903597" cy="4962810"/>
            <a:chOff x="6416060" y="1871075"/>
            <a:chExt cx="3903597" cy="4962810"/>
          </a:xfrm>
        </p:grpSpPr>
        <p:grpSp>
          <p:nvGrpSpPr>
            <p:cNvPr id="17" name="Group 16">
              <a:extLst>
                <a:ext uri="{FF2B5EF4-FFF2-40B4-BE49-F238E27FC236}">
                  <a16:creationId xmlns:a16="http://schemas.microsoft.com/office/drawing/2014/main" id="{435527FE-43F9-67BF-A3BB-2CCB8319F0FD}"/>
                </a:ext>
              </a:extLst>
            </p:cNvPr>
            <p:cNvGrpSpPr/>
            <p:nvPr/>
          </p:nvGrpSpPr>
          <p:grpSpPr>
            <a:xfrm>
              <a:off x="6416060" y="1871075"/>
              <a:ext cx="3903597" cy="2452916"/>
              <a:chOff x="7066802" y="3032713"/>
              <a:chExt cx="4870503" cy="3077800"/>
            </a:xfrm>
          </p:grpSpPr>
          <p:sp>
            <p:nvSpPr>
              <p:cNvPr id="8" name="Text Placeholder 24">
                <a:extLst>
                  <a:ext uri="{FF2B5EF4-FFF2-40B4-BE49-F238E27FC236}">
                    <a16:creationId xmlns:a16="http://schemas.microsoft.com/office/drawing/2014/main" id="{A9883C34-C85C-8A59-6C6B-FAA65040F561}"/>
                  </a:ext>
                </a:extLst>
              </p:cNvPr>
              <p:cNvSpPr txBox="1">
                <a:spLocks/>
              </p:cNvSpPr>
              <p:nvPr/>
            </p:nvSpPr>
            <p:spPr>
              <a:xfrm>
                <a:off x="7066802" y="5536996"/>
                <a:ext cx="1907896" cy="573517"/>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US" sz="1400" b="1" i="0" u="none" strike="noStrike" kern="1200" cap="none" spc="0" normalizeH="0" baseline="0" noProof="0">
                    <a:ln>
                      <a:noFill/>
                    </a:ln>
                    <a:solidFill>
                      <a:srgbClr val="000000"/>
                    </a:solidFill>
                    <a:effectLst/>
                    <a:uLnTx/>
                    <a:uFillTx/>
                    <a:latin typeface="Inter 18pt 18pt"/>
                    <a:ea typeface="+mn-ea"/>
                    <a:cs typeface="Arial" panose="020B0604020202020204" pitchFamily="34" charset="0"/>
                  </a:rPr>
                  <a:t>Chief Executive</a:t>
                </a:r>
              </a:p>
            </p:txBody>
          </p:sp>
          <p:sp>
            <p:nvSpPr>
              <p:cNvPr id="11" name="Text Placeholder 36">
                <a:extLst>
                  <a:ext uri="{FF2B5EF4-FFF2-40B4-BE49-F238E27FC236}">
                    <a16:creationId xmlns:a16="http://schemas.microsoft.com/office/drawing/2014/main" id="{5971D54C-2F43-FEE5-8C7D-2D6BD2F1E043}"/>
                  </a:ext>
                </a:extLst>
              </p:cNvPr>
              <p:cNvSpPr txBox="1">
                <a:spLocks/>
              </p:cNvSpPr>
              <p:nvPr/>
            </p:nvSpPr>
            <p:spPr>
              <a:xfrm>
                <a:off x="9380466" y="5536996"/>
                <a:ext cx="2556839" cy="573517"/>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US" sz="1400" b="1" i="0" u="none" strike="noStrike" kern="1200" cap="none" spc="0" normalizeH="0" baseline="0" noProof="0">
                    <a:ln>
                      <a:noFill/>
                    </a:ln>
                    <a:solidFill>
                      <a:srgbClr val="000000"/>
                    </a:solidFill>
                    <a:effectLst/>
                    <a:uLnTx/>
                    <a:uFillTx/>
                    <a:latin typeface="Inter 18pt 18pt"/>
                    <a:ea typeface="+mn-ea"/>
                    <a:cs typeface="Arial" panose="020B0604020202020204" pitchFamily="34" charset="0"/>
                  </a:rPr>
                  <a:t>Chief Operating Officer</a:t>
                </a:r>
              </a:p>
            </p:txBody>
          </p:sp>
          <p:sp>
            <p:nvSpPr>
              <p:cNvPr id="3" name="Text Placeholder 23">
                <a:extLst>
                  <a:ext uri="{FF2B5EF4-FFF2-40B4-BE49-F238E27FC236}">
                    <a16:creationId xmlns:a16="http://schemas.microsoft.com/office/drawing/2014/main" id="{C47EB795-7150-2F30-0A58-52CAAE534CC1}"/>
                  </a:ext>
                </a:extLst>
              </p:cNvPr>
              <p:cNvSpPr txBox="1">
                <a:spLocks/>
              </p:cNvSpPr>
              <p:nvPr/>
            </p:nvSpPr>
            <p:spPr>
              <a:xfrm>
                <a:off x="7066802" y="5032418"/>
                <a:ext cx="2122236" cy="431341"/>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GB" sz="1400" b="1" i="0" u="none" strike="noStrike" kern="1200" cap="none" spc="0" normalizeH="0" baseline="0" noProof="0">
                    <a:ln>
                      <a:noFill/>
                    </a:ln>
                    <a:solidFill>
                      <a:srgbClr val="3E2682"/>
                    </a:solidFill>
                    <a:effectLst/>
                    <a:uLnTx/>
                    <a:uFillTx/>
                    <a:latin typeface="Inter 18pt 18pt"/>
                    <a:ea typeface="+mn-ea"/>
                    <a:cs typeface="Arial" panose="020B0604020202020204" pitchFamily="34" charset="0"/>
                  </a:rPr>
                  <a:t>Liz Williams MBE</a:t>
                </a:r>
              </a:p>
            </p:txBody>
          </p:sp>
          <p:pic>
            <p:nvPicPr>
              <p:cNvPr id="7" name="Picture Placeholder 60" descr="A person smiling for the camera&#10;&#10;AI-generated content may be incorrect.">
                <a:extLst>
                  <a:ext uri="{FF2B5EF4-FFF2-40B4-BE49-F238E27FC236}">
                    <a16:creationId xmlns:a16="http://schemas.microsoft.com/office/drawing/2014/main" id="{FD9C4443-D045-11B1-8408-7E0B3C48C9BF}"/>
                  </a:ext>
                </a:extLst>
              </p:cNvPr>
              <p:cNvPicPr>
                <a:picLocks noChangeAspect="1"/>
              </p:cNvPicPr>
              <p:nvPr/>
            </p:nvPicPr>
            <p:blipFill>
              <a:blip r:embed="rId6">
                <a:extLst>
                  <a:ext uri="{28A0092B-C50C-407E-A947-70E740481C1C}">
                    <a14:useLocalDpi xmlns:a14="http://schemas.microsoft.com/office/drawing/2010/main" val="0"/>
                  </a:ext>
                </a:extLst>
              </a:blip>
              <a:srcRect l="45" r="45"/>
              <a:stretch/>
            </p:blipFill>
            <p:spPr>
              <a:xfrm>
                <a:off x="7066802" y="3032713"/>
                <a:ext cx="1835378" cy="18353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 Placeholder 34">
                <a:extLst>
                  <a:ext uri="{FF2B5EF4-FFF2-40B4-BE49-F238E27FC236}">
                    <a16:creationId xmlns:a16="http://schemas.microsoft.com/office/drawing/2014/main" id="{C4AF80C2-E410-3FB8-A464-EBE4DFD5C7A3}"/>
                  </a:ext>
                </a:extLst>
              </p:cNvPr>
              <p:cNvSpPr txBox="1">
                <a:spLocks/>
              </p:cNvSpPr>
              <p:nvPr/>
            </p:nvSpPr>
            <p:spPr>
              <a:xfrm>
                <a:off x="9380466" y="5032418"/>
                <a:ext cx="1907896" cy="431342"/>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US" sz="1400" b="1" i="0" u="none" strike="noStrike" kern="1200" cap="none" spc="0" normalizeH="0" baseline="0" noProof="0">
                    <a:ln>
                      <a:noFill/>
                    </a:ln>
                    <a:solidFill>
                      <a:srgbClr val="3E2682"/>
                    </a:solidFill>
                    <a:effectLst/>
                    <a:uLnTx/>
                    <a:uFillTx/>
                    <a:latin typeface="Inter 18pt 18pt"/>
                    <a:ea typeface="+mn-ea"/>
                    <a:cs typeface="Arial" panose="020B0604020202020204" pitchFamily="34" charset="0"/>
                  </a:rPr>
                  <a:t>Holly Chate</a:t>
                </a:r>
              </a:p>
            </p:txBody>
          </p:sp>
          <p:pic>
            <p:nvPicPr>
              <p:cNvPr id="10" name="Picture Placeholder 62" descr="A person smiling for a picture&#10;&#10;AI-generated content may be incorrect.">
                <a:extLst>
                  <a:ext uri="{FF2B5EF4-FFF2-40B4-BE49-F238E27FC236}">
                    <a16:creationId xmlns:a16="http://schemas.microsoft.com/office/drawing/2014/main" id="{C151FD7C-DF04-F0C1-D03E-9F0C162443E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336084" y="3035325"/>
                <a:ext cx="1825236" cy="18252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2" name="Straight Connector 11">
                <a:extLst>
                  <a:ext uri="{FF2B5EF4-FFF2-40B4-BE49-F238E27FC236}">
                    <a16:creationId xmlns:a16="http://schemas.microsoft.com/office/drawing/2014/main" id="{541B23AD-D5A0-3402-7E84-E31CA3876065}"/>
                  </a:ext>
                </a:extLst>
              </p:cNvPr>
              <p:cNvCxnSpPr>
                <a:cxnSpLocks/>
              </p:cNvCxnSpPr>
              <p:nvPr/>
            </p:nvCxnSpPr>
            <p:spPr>
              <a:xfrm>
                <a:off x="7084849" y="5463378"/>
                <a:ext cx="181623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871787E-F344-0536-BD82-F845809048DB}"/>
                  </a:ext>
                </a:extLst>
              </p:cNvPr>
              <p:cNvCxnSpPr>
                <a:cxnSpLocks/>
              </p:cNvCxnSpPr>
              <p:nvPr/>
            </p:nvCxnSpPr>
            <p:spPr>
              <a:xfrm>
                <a:off x="9352054" y="5463378"/>
                <a:ext cx="181623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92AEE7EF-EA77-B4E9-7733-4DE25F711BD6}"/>
                </a:ext>
              </a:extLst>
            </p:cNvPr>
            <p:cNvGrpSpPr/>
            <p:nvPr/>
          </p:nvGrpSpPr>
          <p:grpSpPr>
            <a:xfrm>
              <a:off x="6430522" y="5974675"/>
              <a:ext cx="3889132" cy="859210"/>
              <a:chOff x="7066802" y="5032418"/>
              <a:chExt cx="4852456" cy="1078095"/>
            </a:xfrm>
          </p:grpSpPr>
          <p:sp>
            <p:nvSpPr>
              <p:cNvPr id="19" name="Text Placeholder 24">
                <a:extLst>
                  <a:ext uri="{FF2B5EF4-FFF2-40B4-BE49-F238E27FC236}">
                    <a16:creationId xmlns:a16="http://schemas.microsoft.com/office/drawing/2014/main" id="{30AFCB3A-93BE-4FEE-5ACB-09CCA7AB5ADA}"/>
                  </a:ext>
                </a:extLst>
              </p:cNvPr>
              <p:cNvSpPr txBox="1">
                <a:spLocks/>
              </p:cNvSpPr>
              <p:nvPr/>
            </p:nvSpPr>
            <p:spPr>
              <a:xfrm>
                <a:off x="7066802" y="5536996"/>
                <a:ext cx="1907896" cy="573517"/>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US" sz="1400" b="1" i="0" u="none" strike="noStrike" kern="1200" cap="none" spc="0" normalizeH="0" baseline="0" noProof="0">
                    <a:ln>
                      <a:noFill/>
                    </a:ln>
                    <a:solidFill>
                      <a:srgbClr val="000000"/>
                    </a:solidFill>
                    <a:effectLst/>
                    <a:uLnTx/>
                    <a:uFillTx/>
                    <a:latin typeface="Inter 18pt 18pt"/>
                    <a:ea typeface="+mn-ea"/>
                    <a:cs typeface="Arial" panose="020B0604020202020204" pitchFamily="34" charset="0"/>
                  </a:rPr>
                  <a:t>Business Manager</a:t>
                </a:r>
              </a:p>
            </p:txBody>
          </p:sp>
          <p:sp>
            <p:nvSpPr>
              <p:cNvPr id="20" name="Text Placeholder 36">
                <a:extLst>
                  <a:ext uri="{FF2B5EF4-FFF2-40B4-BE49-F238E27FC236}">
                    <a16:creationId xmlns:a16="http://schemas.microsoft.com/office/drawing/2014/main" id="{21C88DD3-877E-F057-2F7C-F9D305427D3D}"/>
                  </a:ext>
                </a:extLst>
              </p:cNvPr>
              <p:cNvSpPr txBox="1">
                <a:spLocks/>
              </p:cNvSpPr>
              <p:nvPr/>
            </p:nvSpPr>
            <p:spPr>
              <a:xfrm>
                <a:off x="9380466" y="5536996"/>
                <a:ext cx="2538792" cy="573517"/>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US" sz="1400" b="1" i="0" u="none" strike="noStrike" kern="1200" cap="none" spc="0" normalizeH="0" baseline="0" noProof="0">
                    <a:ln>
                      <a:noFill/>
                    </a:ln>
                    <a:solidFill>
                      <a:srgbClr val="000000"/>
                    </a:solidFill>
                    <a:effectLst/>
                    <a:uLnTx/>
                    <a:uFillTx/>
                    <a:latin typeface="Inter 18pt 18pt"/>
                    <a:ea typeface="+mn-ea"/>
                    <a:cs typeface="Arial" panose="020B0604020202020204" pitchFamily="34" charset="0"/>
                  </a:rPr>
                  <a:t>Comms &amp; Campaigns Manager</a:t>
                </a:r>
              </a:p>
            </p:txBody>
          </p:sp>
          <p:sp>
            <p:nvSpPr>
              <p:cNvPr id="21" name="Text Placeholder 23">
                <a:extLst>
                  <a:ext uri="{FF2B5EF4-FFF2-40B4-BE49-F238E27FC236}">
                    <a16:creationId xmlns:a16="http://schemas.microsoft.com/office/drawing/2014/main" id="{FE0A05F7-62D1-9B68-05A8-8171A6C11E7B}"/>
                  </a:ext>
                </a:extLst>
              </p:cNvPr>
              <p:cNvSpPr txBox="1">
                <a:spLocks/>
              </p:cNvSpPr>
              <p:nvPr/>
            </p:nvSpPr>
            <p:spPr>
              <a:xfrm>
                <a:off x="7066802" y="5032418"/>
                <a:ext cx="1907896" cy="431342"/>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GB" sz="1400" b="1" i="0" u="none" strike="noStrike" kern="1200" cap="none" spc="0" normalizeH="0" baseline="0" noProof="0">
                    <a:ln>
                      <a:noFill/>
                    </a:ln>
                    <a:solidFill>
                      <a:srgbClr val="3E2682"/>
                    </a:solidFill>
                    <a:effectLst/>
                    <a:uLnTx/>
                    <a:uFillTx/>
                    <a:latin typeface="Inter 18pt 18pt"/>
                    <a:ea typeface="+mn-ea"/>
                    <a:cs typeface="Arial" panose="020B0604020202020204" pitchFamily="34" charset="0"/>
                  </a:rPr>
                  <a:t>Angie Clement</a:t>
                </a:r>
              </a:p>
            </p:txBody>
          </p:sp>
          <p:sp>
            <p:nvSpPr>
              <p:cNvPr id="23" name="Text Placeholder 34">
                <a:extLst>
                  <a:ext uri="{FF2B5EF4-FFF2-40B4-BE49-F238E27FC236}">
                    <a16:creationId xmlns:a16="http://schemas.microsoft.com/office/drawing/2014/main" id="{AB7E40F0-F75E-DD9A-C9A1-58369B6AE6BE}"/>
                  </a:ext>
                </a:extLst>
              </p:cNvPr>
              <p:cNvSpPr txBox="1">
                <a:spLocks/>
              </p:cNvSpPr>
              <p:nvPr/>
            </p:nvSpPr>
            <p:spPr>
              <a:xfrm>
                <a:off x="9380466" y="5032418"/>
                <a:ext cx="2347226" cy="431341"/>
              </a:xfrm>
              <a:prstGeom prst="rect">
                <a:avLst/>
              </a:prstGeom>
            </p:spPr>
            <p:txBody>
              <a:bodyPr/>
              <a:lstStyle>
                <a:lvl1pPr marL="181774" indent="-18177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US" sz="1400" b="1" i="0" u="none" strike="noStrike" kern="1200" cap="none" spc="0" normalizeH="0" baseline="0" noProof="0">
                    <a:ln>
                      <a:noFill/>
                    </a:ln>
                    <a:solidFill>
                      <a:srgbClr val="3E2682"/>
                    </a:solidFill>
                    <a:effectLst/>
                    <a:uLnTx/>
                    <a:uFillTx/>
                    <a:latin typeface="Inter 18pt 18pt"/>
                    <a:ea typeface="+mn-ea"/>
                    <a:cs typeface="Arial" panose="020B0604020202020204" pitchFamily="34" charset="0"/>
                  </a:rPr>
                  <a:t>Chris Andersson</a:t>
                </a:r>
              </a:p>
            </p:txBody>
          </p:sp>
          <p:cxnSp>
            <p:nvCxnSpPr>
              <p:cNvPr id="25" name="Straight Connector 24">
                <a:extLst>
                  <a:ext uri="{FF2B5EF4-FFF2-40B4-BE49-F238E27FC236}">
                    <a16:creationId xmlns:a16="http://schemas.microsoft.com/office/drawing/2014/main" id="{CBA920F0-0A7E-2D9B-C86B-81D22EDE9771}"/>
                  </a:ext>
                </a:extLst>
              </p:cNvPr>
              <p:cNvCxnSpPr>
                <a:cxnSpLocks/>
              </p:cNvCxnSpPr>
              <p:nvPr/>
            </p:nvCxnSpPr>
            <p:spPr>
              <a:xfrm>
                <a:off x="7084849" y="5463378"/>
                <a:ext cx="181623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50B6CE88-95C2-7BF7-FE2B-4E857864457B}"/>
                  </a:ext>
                </a:extLst>
              </p:cNvPr>
              <p:cNvCxnSpPr>
                <a:cxnSpLocks/>
              </p:cNvCxnSpPr>
              <p:nvPr/>
            </p:nvCxnSpPr>
            <p:spPr>
              <a:xfrm>
                <a:off x="9352054" y="5463378"/>
                <a:ext cx="1816238" cy="0"/>
              </a:xfrm>
              <a:prstGeom prst="line">
                <a:avLst/>
              </a:prstGeom>
              <a:ln w="12700">
                <a:solidFill>
                  <a:schemeClr val="tx2"/>
                </a:solidFill>
              </a:ln>
              <a:effectLst/>
            </p:spPr>
            <p:style>
              <a:lnRef idx="2">
                <a:schemeClr val="accent1"/>
              </a:lnRef>
              <a:fillRef idx="0">
                <a:schemeClr val="accent1"/>
              </a:fillRef>
              <a:effectRef idx="1">
                <a:schemeClr val="accent1"/>
              </a:effectRef>
              <a:fontRef idx="minor">
                <a:schemeClr val="tx1"/>
              </a:fontRef>
            </p:style>
          </p:cxnSp>
        </p:grpSp>
      </p:grpSp>
      <p:sp>
        <p:nvSpPr>
          <p:cNvPr id="29" name="TextBox 28">
            <a:extLst>
              <a:ext uri="{FF2B5EF4-FFF2-40B4-BE49-F238E27FC236}">
                <a16:creationId xmlns:a16="http://schemas.microsoft.com/office/drawing/2014/main" id="{A6987E1F-125B-C262-0FFA-85D909D2270B}"/>
              </a:ext>
            </a:extLst>
          </p:cNvPr>
          <p:cNvSpPr txBox="1"/>
          <p:nvPr/>
        </p:nvSpPr>
        <p:spPr>
          <a:xfrm>
            <a:off x="349426" y="6301874"/>
            <a:ext cx="6111389" cy="307777"/>
          </a:xfrm>
          <a:prstGeom prst="rect">
            <a:avLst/>
          </a:prstGeom>
          <a:noFill/>
        </p:spPr>
        <p:txBody>
          <a:bodyPr wrap="square">
            <a:spAutoFit/>
          </a:bodyPr>
          <a:lstStyle/>
          <a:p>
            <a:r>
              <a:rPr lang="en-GB" sz="1400" b="1">
                <a:solidFill>
                  <a:schemeClr val="tx2"/>
                </a:solidFill>
                <a:latin typeface="Inter 18pt 18pt"/>
              </a:rPr>
              <a:t>We will be recording today’s call – please go on mute unless presenting</a:t>
            </a:r>
            <a:endParaRPr lang="en-GB" sz="1400" b="1">
              <a:solidFill>
                <a:schemeClr val="tx2"/>
              </a:solidFill>
            </a:endParaRPr>
          </a:p>
        </p:txBody>
      </p:sp>
      <p:pic>
        <p:nvPicPr>
          <p:cNvPr id="31" name="Picture 30">
            <a:extLst>
              <a:ext uri="{FF2B5EF4-FFF2-40B4-BE49-F238E27FC236}">
                <a16:creationId xmlns:a16="http://schemas.microsoft.com/office/drawing/2014/main" id="{F88C89FD-2ED2-8BE7-8E81-BE5C2C3961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40606" y="4298085"/>
            <a:ext cx="1481769" cy="14817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3" name="Picture 32">
            <a:extLst>
              <a:ext uri="{FF2B5EF4-FFF2-40B4-BE49-F238E27FC236}">
                <a16:creationId xmlns:a16="http://schemas.microsoft.com/office/drawing/2014/main" id="{75DF198C-3FE5-F9E6-A4C0-D908DAA86E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57568" y="4308953"/>
            <a:ext cx="1455674" cy="14556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41602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078B2-DD8A-67F8-6053-591338D731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7C0EA3-4963-F51F-353D-8183C0720F1B}"/>
              </a:ext>
            </a:extLst>
          </p:cNvPr>
          <p:cNvSpPr>
            <a:spLocks noGrp="1"/>
          </p:cNvSpPr>
          <p:nvPr>
            <p:ph type="sldNum" sz="quarter" idx="10"/>
          </p:nvPr>
        </p:nvSpPr>
        <p:spPr>
          <a:xfrm>
            <a:off x="11529581" y="6591358"/>
            <a:ext cx="441723" cy="8748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srgbClr val="3A3192"/>
              </a:solidFill>
              <a:effectLst/>
              <a:uLnTx/>
              <a:uFillTx/>
              <a:latin typeface="Aptos" panose="02110004020202020204"/>
              <a:ea typeface="+mn-ea"/>
              <a:cs typeface="+mn-cs"/>
            </a:endParaRPr>
          </a:p>
        </p:txBody>
      </p:sp>
      <p:sp>
        <p:nvSpPr>
          <p:cNvPr id="3" name="Text Placeholder 2">
            <a:extLst>
              <a:ext uri="{FF2B5EF4-FFF2-40B4-BE49-F238E27FC236}">
                <a16:creationId xmlns:a16="http://schemas.microsoft.com/office/drawing/2014/main" id="{461961D0-1A3B-EB27-AFB8-A0C7B6A693FE}"/>
              </a:ext>
            </a:extLst>
          </p:cNvPr>
          <p:cNvSpPr>
            <a:spLocks noGrp="1"/>
          </p:cNvSpPr>
          <p:nvPr>
            <p:ph type="body" sz="quarter" idx="13"/>
          </p:nvPr>
        </p:nvSpPr>
        <p:spPr>
          <a:xfrm>
            <a:off x="334962" y="291041"/>
            <a:ext cx="10190798" cy="745768"/>
          </a:xfrm>
        </p:spPr>
        <p:txBody>
          <a:bodyPr/>
          <a:lstStyle/>
          <a:p>
            <a:pPr>
              <a:lnSpc>
                <a:spcPct val="100000"/>
              </a:lnSpc>
            </a:pPr>
            <a:r>
              <a:rPr lang="en-GB" sz="3200">
                <a:solidFill>
                  <a:schemeClr val="accent2"/>
                </a:solidFill>
                <a:latin typeface="Inter 18pt 18pt" panose="02000503000000020004"/>
              </a:rPr>
              <a:t>Future-fit Work Skills Framework</a:t>
            </a:r>
            <a:endParaRPr lang="en-GB" sz="3200" noProof="0">
              <a:latin typeface="Inter 18pt 18pt" panose="02000503000000020004"/>
            </a:endParaRPr>
          </a:p>
        </p:txBody>
      </p:sp>
      <p:graphicFrame>
        <p:nvGraphicFramePr>
          <p:cNvPr id="31" name="Table 30">
            <a:extLst>
              <a:ext uri="{FF2B5EF4-FFF2-40B4-BE49-F238E27FC236}">
                <a16:creationId xmlns:a16="http://schemas.microsoft.com/office/drawing/2014/main" id="{0EBA639E-5B36-05BB-B66E-FA8E8D12AFD8}"/>
              </a:ext>
            </a:extLst>
          </p:cNvPr>
          <p:cNvGraphicFramePr>
            <a:graphicFrameLocks noGrp="1"/>
          </p:cNvGraphicFramePr>
          <p:nvPr>
            <p:extLst>
              <p:ext uri="{D42A27DB-BD31-4B8C-83A1-F6EECF244321}">
                <p14:modId xmlns:p14="http://schemas.microsoft.com/office/powerpoint/2010/main" val="3873886480"/>
              </p:ext>
            </p:extLst>
          </p:nvPr>
        </p:nvGraphicFramePr>
        <p:xfrm>
          <a:off x="334959" y="1251286"/>
          <a:ext cx="11532989" cy="4934780"/>
        </p:xfrm>
        <a:graphic>
          <a:graphicData uri="http://schemas.openxmlformats.org/drawingml/2006/table">
            <a:tbl>
              <a:tblPr firstRow="1" bandRow="1">
                <a:tableStyleId>{72833802-FEF1-4C79-8D5D-14CF1EAF98D9}</a:tableStyleId>
              </a:tblPr>
              <a:tblGrid>
                <a:gridCol w="2557097">
                  <a:extLst>
                    <a:ext uri="{9D8B030D-6E8A-4147-A177-3AD203B41FA5}">
                      <a16:colId xmlns:a16="http://schemas.microsoft.com/office/drawing/2014/main" val="4147246483"/>
                    </a:ext>
                  </a:extLst>
                </a:gridCol>
                <a:gridCol w="3296093">
                  <a:extLst>
                    <a:ext uri="{9D8B030D-6E8A-4147-A177-3AD203B41FA5}">
                      <a16:colId xmlns:a16="http://schemas.microsoft.com/office/drawing/2014/main" val="480305769"/>
                    </a:ext>
                  </a:extLst>
                </a:gridCol>
                <a:gridCol w="5679799">
                  <a:extLst>
                    <a:ext uri="{9D8B030D-6E8A-4147-A177-3AD203B41FA5}">
                      <a16:colId xmlns:a16="http://schemas.microsoft.com/office/drawing/2014/main" val="2138729458"/>
                    </a:ext>
                  </a:extLst>
                </a:gridCol>
              </a:tblGrid>
              <a:tr h="208788">
                <a:tc>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400">
                          <a:latin typeface="Arial" panose="020B0604020202020204" pitchFamily="34" charset="0"/>
                          <a:cs typeface="Arial" panose="020B0604020202020204" pitchFamily="34" charset="0"/>
                        </a:rPr>
                        <a:t>AMBITION</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solidFill>
                  </a:tcPr>
                </a:tc>
                <a:tc>
                  <a:txBody>
                    <a:bodyPr/>
                    <a:lstStyle/>
                    <a:p>
                      <a:r>
                        <a:rPr lang="en-GB" sz="1400">
                          <a:latin typeface="Arial" panose="020B0604020202020204" pitchFamily="34" charset="0"/>
                          <a:cs typeface="Arial" panose="020B0604020202020204" pitchFamily="34" charset="0"/>
                        </a:rPr>
                        <a:t>MOMENTUM SO FAR</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solidFill>
                  </a:tcPr>
                </a:tc>
                <a:tc>
                  <a:txBody>
                    <a:bodyPr/>
                    <a:lstStyle/>
                    <a:p>
                      <a:r>
                        <a:rPr lang="en-GB" sz="1400">
                          <a:latin typeface="Arial" panose="020B0604020202020204" pitchFamily="34" charset="0"/>
                          <a:cs typeface="Arial" panose="020B0604020202020204" pitchFamily="34" charset="0"/>
                        </a:rPr>
                        <a:t>SPRINT 2 PRIORITIES</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1371637236"/>
                  </a:ext>
                </a:extLst>
              </a:tr>
              <a:tr h="841575">
                <a:tc>
                  <a:txBody>
                    <a:bodyPr/>
                    <a:lstStyle/>
                    <a:p>
                      <a:pPr marL="0" marR="0" lvl="0" indent="0" algn="l" defTabSz="242366" rtl="0" eaLnBrk="1" fontAlgn="base" latinLnBrk="0" hangingPunct="1">
                        <a:lnSpc>
                          <a:spcPct val="100000"/>
                        </a:lnSpc>
                        <a:spcBef>
                          <a:spcPts val="0"/>
                        </a:spcBef>
                        <a:spcAft>
                          <a:spcPts val="600"/>
                        </a:spcAft>
                        <a:buClrTx/>
                        <a:buSzTx/>
                        <a:buFontTx/>
                        <a:buNone/>
                        <a:tabLst/>
                        <a:defRPr/>
                      </a:pPr>
                      <a:r>
                        <a:rPr lang="en-GB" sz="1200" b="1" i="0">
                          <a:solidFill>
                            <a:srgbClr val="000000"/>
                          </a:solidFill>
                          <a:effectLst/>
                          <a:latin typeface="Arial" panose="020B0604020202020204" pitchFamily="34" charset="0"/>
                          <a:cs typeface="Arial" panose="020B0604020202020204" pitchFamily="34" charset="0"/>
                        </a:rPr>
                        <a:t>EDS Framework ownership</a:t>
                      </a:r>
                      <a:r>
                        <a:rPr lang="en-GB" sz="1200" b="0" i="0">
                          <a:solidFill>
                            <a:srgbClr val="000000"/>
                          </a:solidFill>
                          <a:effectLst/>
                          <a:latin typeface="Arial" panose="020B0604020202020204" pitchFamily="34" charset="0"/>
                          <a:cs typeface="Arial" panose="020B0604020202020204" pitchFamily="34" charset="0"/>
                        </a:rPr>
                        <a:t> is resolved​.</a:t>
                      </a:r>
                    </a:p>
                    <a:p>
                      <a:pPr marL="0" marR="0" lvl="0" indent="0" algn="l" defTabSz="242366" rtl="0" eaLnBrk="1" fontAlgn="base" latinLnBrk="0" hangingPunct="1">
                        <a:lnSpc>
                          <a:spcPct val="100000"/>
                        </a:lnSpc>
                        <a:spcBef>
                          <a:spcPts val="0"/>
                        </a:spcBef>
                        <a:spcAft>
                          <a:spcPts val="600"/>
                        </a:spcAft>
                        <a:buClrTx/>
                        <a:buSzTx/>
                        <a:buFontTx/>
                        <a:buNone/>
                        <a:tabLst/>
                        <a:defRPr/>
                      </a:pPr>
                      <a:r>
                        <a:rPr lang="en-GB" sz="1200" b="0" i="0">
                          <a:solidFill>
                            <a:srgbClr val="000000"/>
                          </a:solidFill>
                          <a:effectLst/>
                          <a:latin typeface="Arial" panose="020B0604020202020204" pitchFamily="34" charset="0"/>
                          <a:cs typeface="Arial" panose="020B0604020202020204" pitchFamily="34" charset="0"/>
                        </a:rPr>
                        <a:t>An appropriate </a:t>
                      </a:r>
                      <a:r>
                        <a:rPr lang="en-GB" sz="1200" b="1" i="0">
                          <a:solidFill>
                            <a:srgbClr val="000000"/>
                          </a:solidFill>
                          <a:effectLst/>
                          <a:latin typeface="Arial" panose="020B0604020202020204" pitchFamily="34" charset="0"/>
                          <a:cs typeface="Arial" panose="020B0604020202020204" pitchFamily="34" charset="0"/>
                        </a:rPr>
                        <a:t>review process </a:t>
                      </a:r>
                      <a:r>
                        <a:rPr lang="en-GB" sz="1200" b="0" i="0">
                          <a:solidFill>
                            <a:srgbClr val="000000"/>
                          </a:solidFill>
                          <a:effectLst/>
                          <a:latin typeface="Arial" panose="020B0604020202020204" pitchFamily="34" charset="0"/>
                          <a:cs typeface="Arial" panose="020B0604020202020204" pitchFamily="34" charset="0"/>
                        </a:rPr>
                        <a:t>is proposed that ensures the framework keeps pace with tech developments (e.g. AI).​</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lumMod val="20000"/>
                        <a:lumOff val="80000"/>
                      </a:schemeClr>
                    </a:solidFill>
                  </a:tcPr>
                </a:tc>
                <a:tc>
                  <a:txBody>
                    <a:bodyPr/>
                    <a:lstStyle/>
                    <a:p>
                      <a:pPr marL="171450" indent="-171450" algn="l" fontAlgn="base">
                        <a:lnSpc>
                          <a:spcPct val="100000"/>
                        </a:lnSpc>
                        <a:spcBef>
                          <a:spcPts val="0"/>
                        </a:spcBef>
                        <a:spcAft>
                          <a:spcPts val="300"/>
                        </a:spcAft>
                        <a:buFont typeface="Arial" panose="020B0604020202020204" pitchFamily="34" charset="0"/>
                        <a:buChar char="•"/>
                      </a:pPr>
                      <a:r>
                        <a:rPr lang="en-GB" sz="1200" b="0" i="0">
                          <a:solidFill>
                            <a:srgbClr val="000000"/>
                          </a:solidFill>
                          <a:effectLst/>
                          <a:latin typeface="Arial" panose="020B0604020202020204" pitchFamily="34" charset="0"/>
                          <a:cs typeface="Arial" panose="020B0604020202020204" pitchFamily="34" charset="0"/>
                        </a:rPr>
                        <a:t>Essential Digital Skills Framework now under DSIT stewardship. </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indent="0" algn="l" fontAlgn="base">
                        <a:lnSpc>
                          <a:spcPct val="100000"/>
                        </a:lnSpc>
                        <a:spcBef>
                          <a:spcPts val="0"/>
                        </a:spcBef>
                        <a:spcAft>
                          <a:spcPts val="300"/>
                        </a:spcAft>
                        <a:buFont typeface="Arial" panose="020B0604020202020204" pitchFamily="34" charset="0"/>
                        <a:buNone/>
                      </a:pPr>
                      <a:r>
                        <a:rPr lang="en-GB" sz="1200" b="1" i="0">
                          <a:solidFill>
                            <a:srgbClr val="000000"/>
                          </a:solidFill>
                          <a:effectLst/>
                          <a:latin typeface="Arial" panose="020B0604020202020204" pitchFamily="34" charset="0"/>
                          <a:cs typeface="Arial" panose="020B0604020202020204" pitchFamily="34" charset="0"/>
                        </a:rPr>
                        <a:t>FRAMEWORK</a:t>
                      </a:r>
                    </a:p>
                    <a:p>
                      <a:pPr marL="171450" indent="-171450" algn="l" fontAlgn="base">
                        <a:lnSpc>
                          <a:spcPct val="100000"/>
                        </a:lnSpc>
                        <a:spcBef>
                          <a:spcPts val="0"/>
                        </a:spcBef>
                        <a:spcAft>
                          <a:spcPts val="300"/>
                        </a:spcAft>
                        <a:buFont typeface="Arial" panose="020B0604020202020204" pitchFamily="34" charset="0"/>
                        <a:buChar char="•"/>
                      </a:pPr>
                      <a:r>
                        <a:rPr lang="en-GB" sz="1200" b="0" i="0">
                          <a:solidFill>
                            <a:srgbClr val="000000"/>
                          </a:solidFill>
                          <a:effectLst/>
                          <a:latin typeface="Arial" panose="020B0604020202020204" pitchFamily="34" charset="0"/>
                          <a:cs typeface="Arial" panose="020B0604020202020204" pitchFamily="34" charset="0"/>
                        </a:rPr>
                        <a:t>Watching brief re: DSIT stewardship, and what this means for the framework updates and annual reporting. Anticipate a request to support in some capacity. </a:t>
                      </a:r>
                    </a:p>
                    <a:p>
                      <a:pPr marL="0" indent="0" algn="l" fontAlgn="base">
                        <a:lnSpc>
                          <a:spcPct val="100000"/>
                        </a:lnSpc>
                        <a:spcBef>
                          <a:spcPts val="0"/>
                        </a:spcBef>
                        <a:spcAft>
                          <a:spcPts val="300"/>
                        </a:spcAft>
                        <a:buFont typeface="Arial" panose="020B0604020202020204" pitchFamily="34" charset="0"/>
                        <a:buNone/>
                      </a:pPr>
                      <a:r>
                        <a:rPr lang="en-GB" sz="1200" b="1" i="0">
                          <a:solidFill>
                            <a:srgbClr val="000000"/>
                          </a:solidFill>
                          <a:effectLst/>
                          <a:latin typeface="Arial" panose="020B0604020202020204" pitchFamily="34" charset="0"/>
                          <a:cs typeface="Arial" panose="020B0604020202020204" pitchFamily="34" charset="0"/>
                        </a:rPr>
                        <a:t>LANGUAGE</a:t>
                      </a:r>
                    </a:p>
                    <a:p>
                      <a:pPr marL="171450" indent="-171450" algn="l" fontAlgn="base">
                        <a:lnSpc>
                          <a:spcPct val="100000"/>
                        </a:lnSpc>
                        <a:spcBef>
                          <a:spcPts val="0"/>
                        </a:spcBef>
                        <a:spcAft>
                          <a:spcPts val="300"/>
                        </a:spcAft>
                        <a:buFont typeface="Arial" panose="020B0604020202020204" pitchFamily="34" charset="0"/>
                        <a:buChar char="•"/>
                      </a:pPr>
                      <a:r>
                        <a:rPr lang="en-GB" sz="1200" b="0" i="0">
                          <a:solidFill>
                            <a:srgbClr val="000000"/>
                          </a:solidFill>
                          <a:effectLst/>
                          <a:latin typeface="Arial" panose="020B0604020202020204" pitchFamily="34" charset="0"/>
                          <a:cs typeface="Arial" panose="020B0604020202020204" pitchFamily="34" charset="0"/>
                        </a:rPr>
                        <a:t>Conduct a rapid review of the AI-embedded Essential Digital Skills framework and the proposed amends to ensure the language aligns with appropriate reading age for employability programmes.</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86981599"/>
                  </a:ext>
                </a:extLst>
              </a:tr>
              <a:tr h="588784">
                <a:tc>
                  <a:txBody>
                    <a:bodyPr/>
                    <a:lstStyle/>
                    <a:p>
                      <a:pPr marL="0" marR="0" lvl="0" indent="0" algn="l" defTabSz="242366" rtl="0" eaLnBrk="1" fontAlgn="base" latinLnBrk="0" hangingPunct="1">
                        <a:lnSpc>
                          <a:spcPct val="100000"/>
                        </a:lnSpc>
                        <a:spcBef>
                          <a:spcPts val="0"/>
                        </a:spcBef>
                        <a:spcAft>
                          <a:spcPts val="600"/>
                        </a:spcAft>
                        <a:buClrTx/>
                        <a:buSzTx/>
                        <a:buFontTx/>
                        <a:buNone/>
                        <a:tabLst/>
                        <a:defRPr/>
                      </a:pPr>
                      <a:r>
                        <a:rPr lang="en-GB" sz="1200" b="0" i="0">
                          <a:solidFill>
                            <a:srgbClr val="000000"/>
                          </a:solidFill>
                          <a:effectLst/>
                          <a:latin typeface="Arial" panose="020B0604020202020204" pitchFamily="34" charset="0"/>
                          <a:cs typeface="Arial" panose="020B0604020202020204" pitchFamily="34" charset="0"/>
                        </a:rPr>
                        <a:t>Framework is better </a:t>
                      </a:r>
                      <a:r>
                        <a:rPr lang="en-GB" sz="1200" b="1" i="0">
                          <a:solidFill>
                            <a:srgbClr val="000000"/>
                          </a:solidFill>
                          <a:effectLst/>
                          <a:latin typeface="Arial" panose="020B0604020202020204" pitchFamily="34" charset="0"/>
                          <a:cs typeface="Arial" panose="020B0604020202020204" pitchFamily="34" charset="0"/>
                        </a:rPr>
                        <a:t>positioned into the wider picture</a:t>
                      </a:r>
                      <a:r>
                        <a:rPr lang="en-GB" sz="1200" b="0" i="0">
                          <a:solidFill>
                            <a:srgbClr val="000000"/>
                          </a:solidFill>
                          <a:effectLst/>
                          <a:latin typeface="Arial" panose="020B0604020202020204" pitchFamily="34" charset="0"/>
                          <a:cs typeface="Arial" panose="020B0604020202020204" pitchFamily="34" charset="0"/>
                        </a:rPr>
                        <a:t> of standards, qualifications and curriculum​</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lumMod val="20000"/>
                        <a:lumOff val="80000"/>
                      </a:schemeClr>
                    </a:solidFill>
                  </a:tcPr>
                </a:tc>
                <a:tc>
                  <a:txBody>
                    <a:bodyPr/>
                    <a:lstStyle/>
                    <a:p>
                      <a:pPr marL="171450" marR="0" lvl="0" indent="-171450" algn="l" defTabSz="242366"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GB" sz="1200" b="0" i="0">
                          <a:solidFill>
                            <a:srgbClr val="000000"/>
                          </a:solidFill>
                          <a:effectLst/>
                          <a:latin typeface="Arial" panose="020B0604020202020204" pitchFamily="34" charset="0"/>
                          <a:cs typeface="Arial" panose="020B0604020202020204" pitchFamily="34" charset="0"/>
                        </a:rPr>
                        <a:t>Team has joined calls with Skills England, DWP, DfE and DSIT re alignment across the disconnected and fragmented AI skills landscape</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242366" rtl="0" eaLnBrk="1" fontAlgn="base" latinLnBrk="0" hangingPunct="1">
                        <a:lnSpc>
                          <a:spcPct val="100000"/>
                        </a:lnSpc>
                        <a:spcBef>
                          <a:spcPts val="0"/>
                        </a:spcBef>
                        <a:spcAft>
                          <a:spcPts val="300"/>
                        </a:spcAft>
                        <a:buClrTx/>
                        <a:buSzTx/>
                        <a:buFont typeface="Arial" panose="020B0604020202020204" pitchFamily="34" charset="0"/>
                        <a:buNone/>
                        <a:tabLst/>
                        <a:defRPr/>
                      </a:pPr>
                      <a:r>
                        <a:rPr lang="en-GB" sz="1200" b="1" i="0">
                          <a:solidFill>
                            <a:srgbClr val="000000"/>
                          </a:solidFill>
                          <a:effectLst/>
                          <a:latin typeface="Arial" panose="020B0604020202020204" pitchFamily="34" charset="0"/>
                          <a:cs typeface="Arial" panose="020B0604020202020204" pitchFamily="34" charset="0"/>
                        </a:rPr>
                        <a:t>ECOSYSTEM</a:t>
                      </a:r>
                    </a:p>
                    <a:p>
                      <a:pPr marL="171450" marR="0" lvl="0" indent="-171450" algn="l" defTabSz="242366"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GB" sz="1200" b="0" i="0">
                          <a:solidFill>
                            <a:srgbClr val="000000"/>
                          </a:solidFill>
                          <a:effectLst/>
                          <a:latin typeface="Arial" panose="020B0604020202020204" pitchFamily="34" charset="0"/>
                          <a:cs typeface="Arial" panose="020B0604020202020204" pitchFamily="34" charset="0"/>
                        </a:rPr>
                        <a:t>Continue to monitor the ecosystem of players and skills frameworks and advocate for wider adoption of and alignment with the AI-embedded Essential Digital Skills Framework wherever possible</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2196267"/>
                  </a:ext>
                </a:extLst>
              </a:tr>
              <a:tr h="2298764">
                <a:tc>
                  <a:txBody>
                    <a:bodyPr/>
                    <a:lstStyle/>
                    <a:p>
                      <a:pPr marL="0" marR="0" lvl="0" indent="0" algn="l" defTabSz="242366" rtl="0" eaLnBrk="1" fontAlgn="base" latinLnBrk="0" hangingPunct="1">
                        <a:lnSpc>
                          <a:spcPct val="100000"/>
                        </a:lnSpc>
                        <a:spcBef>
                          <a:spcPts val="0"/>
                        </a:spcBef>
                        <a:spcAft>
                          <a:spcPts val="600"/>
                        </a:spcAft>
                        <a:buClrTx/>
                        <a:buSzTx/>
                        <a:buFontTx/>
                        <a:buNone/>
                        <a:tabLst/>
                        <a:defRPr/>
                      </a:pPr>
                      <a:r>
                        <a:rPr lang="en-GB" sz="1200" b="0" i="0">
                          <a:solidFill>
                            <a:srgbClr val="000000"/>
                          </a:solidFill>
                          <a:effectLst/>
                          <a:latin typeface="Arial" panose="020B0604020202020204" pitchFamily="34" charset="0"/>
                          <a:cs typeface="Arial" panose="020B0604020202020204" pitchFamily="34" charset="0"/>
                        </a:rPr>
                        <a:t>Framework is recognised and adopted by industry and government as the </a:t>
                      </a:r>
                      <a:r>
                        <a:rPr lang="en-GB" sz="1200" b="1" i="0">
                          <a:solidFill>
                            <a:srgbClr val="000000"/>
                          </a:solidFill>
                          <a:effectLst/>
                          <a:latin typeface="Arial" panose="020B0604020202020204" pitchFamily="34" charset="0"/>
                          <a:cs typeface="Arial" panose="020B0604020202020204" pitchFamily="34" charset="0"/>
                        </a:rPr>
                        <a:t>digital skills baseline for workers</a:t>
                      </a:r>
                      <a:r>
                        <a:rPr lang="en-GB" sz="1200" b="0" i="0">
                          <a:solidFill>
                            <a:srgbClr val="000000"/>
                          </a:solidFill>
                          <a:effectLst/>
                          <a:latin typeface="Arial" panose="020B0604020202020204" pitchFamily="34" charset="0"/>
                          <a:cs typeface="Arial" panose="020B0604020202020204" pitchFamily="34" charset="0"/>
                        </a:rPr>
                        <a:t>.​</a:t>
                      </a:r>
                    </a:p>
                    <a:p>
                      <a:pPr marL="0" marR="0" lvl="0" indent="0" algn="l" defTabSz="242366" rtl="0" eaLnBrk="1" fontAlgn="base" latinLnBrk="0" hangingPunct="1">
                        <a:lnSpc>
                          <a:spcPct val="100000"/>
                        </a:lnSpc>
                        <a:spcBef>
                          <a:spcPts val="0"/>
                        </a:spcBef>
                        <a:spcAft>
                          <a:spcPts val="600"/>
                        </a:spcAft>
                        <a:buClrTx/>
                        <a:buSzTx/>
                        <a:buFontTx/>
                        <a:buNone/>
                        <a:tabLst/>
                        <a:defRPr/>
                      </a:pPr>
                      <a:r>
                        <a:rPr lang="en-GB" sz="1200" b="0" i="0">
                          <a:solidFill>
                            <a:srgbClr val="000000"/>
                          </a:solidFill>
                          <a:effectLst/>
                          <a:latin typeface="Arial" panose="020B0604020202020204" pitchFamily="34" charset="0"/>
                          <a:cs typeface="Arial" panose="020B0604020202020204" pitchFamily="34" charset="0"/>
                        </a:rPr>
                        <a:t>Framework is </a:t>
                      </a:r>
                      <a:r>
                        <a:rPr lang="en-GB" sz="1200" b="1" i="0">
                          <a:solidFill>
                            <a:srgbClr val="000000"/>
                          </a:solidFill>
                          <a:effectLst/>
                          <a:latin typeface="Arial" panose="020B0604020202020204" pitchFamily="34" charset="0"/>
                          <a:cs typeface="Arial" panose="020B0604020202020204" pitchFamily="34" charset="0"/>
                        </a:rPr>
                        <a:t>more actionable, accessible and relevant to different business audiences.</a:t>
                      </a:r>
                      <a:r>
                        <a:rPr lang="en-GB" sz="1200" b="0" i="0">
                          <a:solidFill>
                            <a:srgbClr val="000000"/>
                          </a:solidFill>
                          <a:effectLst/>
                          <a:latin typeface="Arial" panose="020B0604020202020204" pitchFamily="34" charset="0"/>
                          <a:cs typeface="Arial" panose="020B0604020202020204" pitchFamily="34" charset="0"/>
                        </a:rPr>
                        <a:t>​</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1">
                        <a:lumMod val="20000"/>
                        <a:lumOff val="80000"/>
                      </a:schemeClr>
                    </a:solidFill>
                  </a:tcPr>
                </a:tc>
                <a:tc>
                  <a:txBody>
                    <a:bodyPr/>
                    <a:lstStyle/>
                    <a:p>
                      <a:pPr marL="171450" indent="-171450">
                        <a:lnSpc>
                          <a:spcPct val="100000"/>
                        </a:lnSpc>
                        <a:spcBef>
                          <a:spcPts val="0"/>
                        </a:spcBef>
                        <a:spcAft>
                          <a:spcPts val="300"/>
                        </a:spcAft>
                        <a:buFont typeface="Arial" panose="020B0604020202020204" pitchFamily="34" charset="0"/>
                        <a:buChar char="•"/>
                      </a:pPr>
                      <a:r>
                        <a:rPr lang="en-GB" sz="1200">
                          <a:latin typeface="Arial" panose="020B0604020202020204" pitchFamily="34" charset="0"/>
                          <a:cs typeface="Arial" panose="020B0604020202020204" pitchFamily="34" charset="0"/>
                        </a:rPr>
                        <a:t>Scoped support for AI leadership and the Level 4 AI apprenticeship and began creating an adoption package and clear core offer.</a:t>
                      </a:r>
                    </a:p>
                    <a:p>
                      <a:pPr marL="171450" indent="-171450">
                        <a:lnSpc>
                          <a:spcPct val="100000"/>
                        </a:lnSpc>
                        <a:spcBef>
                          <a:spcPts val="0"/>
                        </a:spcBef>
                        <a:spcAft>
                          <a:spcPts val="300"/>
                        </a:spcAft>
                        <a:buFont typeface="Arial" panose="020B0604020202020204" pitchFamily="34" charset="0"/>
                        <a:buChar char="•"/>
                      </a:pPr>
                      <a:r>
                        <a:rPr lang="en-GB" sz="1200">
                          <a:latin typeface="Arial" panose="020B0604020202020204" pitchFamily="34" charset="0"/>
                          <a:cs typeface="Arial" panose="020B0604020202020204" pitchFamily="34" charset="0"/>
                        </a:rPr>
                        <a:t>Identified routes to integrate FutureDotNow materials into teaching, including links to the Charter and self-assessment tool.</a:t>
                      </a:r>
                    </a:p>
                    <a:p>
                      <a:pPr marL="171450" indent="-171450">
                        <a:lnSpc>
                          <a:spcPct val="100000"/>
                        </a:lnSpc>
                        <a:spcBef>
                          <a:spcPts val="0"/>
                        </a:spcBef>
                        <a:spcAft>
                          <a:spcPts val="300"/>
                        </a:spcAft>
                        <a:buFont typeface="Arial" panose="020B0604020202020204" pitchFamily="34" charset="0"/>
                        <a:buChar char="•"/>
                      </a:pPr>
                      <a:r>
                        <a:rPr lang="en-GB" sz="1200">
                          <a:latin typeface="Arial" panose="020B0604020202020204" pitchFamily="34" charset="0"/>
                          <a:cs typeface="Arial" panose="020B0604020202020204" pitchFamily="34" charset="0"/>
                        </a:rPr>
                        <a:t>Created provider invitation materials and progressed a clear, reusable narrative and comms assets to support consistent partner engagement.</a:t>
                      </a:r>
                      <a:endParaRPr lang="en-GB" sz="1200" b="0" i="0">
                        <a:solidFill>
                          <a:srgbClr val="000000"/>
                        </a:solidFill>
                        <a:effectLst/>
                        <a:latin typeface="Arial" panose="020B0604020202020204" pitchFamily="34" charset="0"/>
                        <a:cs typeface="Arial" panose="020B0604020202020204" pitchFamily="34" charset="0"/>
                      </a:endParaRP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l" defTabSz="242366" rtl="0" eaLnBrk="1" fontAlgn="base" latinLnBrk="0" hangingPunct="1">
                        <a:lnSpc>
                          <a:spcPct val="100000"/>
                        </a:lnSpc>
                        <a:spcBef>
                          <a:spcPts val="0"/>
                        </a:spcBef>
                        <a:spcAft>
                          <a:spcPts val="300"/>
                        </a:spcAft>
                        <a:buClrTx/>
                        <a:buSzTx/>
                        <a:buFont typeface="Arial" panose="020B0604020202020204" pitchFamily="34" charset="0"/>
                        <a:buNone/>
                        <a:tabLst/>
                        <a:defRPr/>
                      </a:pPr>
                      <a:r>
                        <a:rPr lang="en-GB" sz="1200" b="1" i="0">
                          <a:solidFill>
                            <a:srgbClr val="000000"/>
                          </a:solidFill>
                          <a:effectLst/>
                          <a:latin typeface="Arial" panose="020B0604020202020204" pitchFamily="34" charset="0"/>
                          <a:cs typeface="Arial" panose="020B0604020202020204" pitchFamily="34" charset="0"/>
                        </a:rPr>
                        <a:t>TEST &amp; LEARN PROJECT: </a:t>
                      </a:r>
                    </a:p>
                    <a:p>
                      <a:pPr marL="171450" marR="0" lvl="0" indent="-171450" algn="l" defTabSz="242366"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GB" sz="1200" b="1" i="0">
                          <a:solidFill>
                            <a:srgbClr val="000000"/>
                          </a:solidFill>
                          <a:effectLst/>
                          <a:latin typeface="Arial" panose="020B0604020202020204" pitchFamily="34" charset="0"/>
                          <a:cs typeface="Arial" panose="020B0604020202020204" pitchFamily="34" charset="0"/>
                        </a:rPr>
                        <a:t>Engage training providers as a scale route to reach both future talent and current leaders</a:t>
                      </a:r>
                      <a:r>
                        <a:rPr lang="en-GB" sz="1200" b="0" i="0">
                          <a:solidFill>
                            <a:srgbClr val="000000"/>
                          </a:solidFill>
                          <a:effectLst/>
                          <a:latin typeface="Arial" panose="020B0604020202020204" pitchFamily="34" charset="0"/>
                          <a:cs typeface="Arial" panose="020B0604020202020204" pitchFamily="34" charset="0"/>
                        </a:rPr>
                        <a:t>, using new AI apprenticeships as the entry point to embed the importance of workforce digital skills into both technical and leadership training. </a:t>
                      </a:r>
                    </a:p>
                    <a:p>
                      <a:pPr marL="171450" marR="0" lvl="0" indent="-171450" algn="l" defTabSz="242366"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GB" sz="1200" b="1" i="0">
                          <a:solidFill>
                            <a:srgbClr val="000000"/>
                          </a:solidFill>
                          <a:effectLst/>
                          <a:latin typeface="Arial" panose="020B0604020202020204" pitchFamily="34" charset="0"/>
                          <a:cs typeface="Arial" panose="020B0604020202020204" pitchFamily="34" charset="0"/>
                        </a:rPr>
                        <a:t>Map and embed FutureDotNow into existing training pathways, </a:t>
                      </a:r>
                      <a:r>
                        <a:rPr lang="en-GB" sz="1200" b="0" i="0">
                          <a:solidFill>
                            <a:srgbClr val="000000"/>
                          </a:solidFill>
                          <a:effectLst/>
                          <a:latin typeface="Arial" panose="020B0604020202020204" pitchFamily="34" charset="0"/>
                          <a:cs typeface="Arial" panose="020B0604020202020204" pitchFamily="34" charset="0"/>
                        </a:rPr>
                        <a:t>identify where the mission aligns with apprenticeship standards (KSBs) and integrate Charter, evidence and tools without requiring curriculum redesign. </a:t>
                      </a:r>
                    </a:p>
                    <a:p>
                      <a:pPr marL="171450" marR="0" lvl="0" indent="-171450" algn="l" defTabSz="242366"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GB" sz="1200" b="1" i="0">
                          <a:solidFill>
                            <a:srgbClr val="000000"/>
                          </a:solidFill>
                          <a:effectLst/>
                          <a:latin typeface="Arial" panose="020B0604020202020204" pitchFamily="34" charset="0"/>
                          <a:cs typeface="Arial" panose="020B0604020202020204" pitchFamily="34" charset="0"/>
                        </a:rPr>
                        <a:t>Develop and test scalable assets, then active across the provider network</a:t>
                      </a:r>
                      <a:r>
                        <a:rPr lang="en-GB" sz="1200" b="0" i="0">
                          <a:solidFill>
                            <a:srgbClr val="000000"/>
                          </a:solidFill>
                          <a:effectLst/>
                          <a:latin typeface="Arial" panose="020B0604020202020204" pitchFamily="34" charset="0"/>
                          <a:cs typeface="Arial" panose="020B0604020202020204" pitchFamily="34" charset="0"/>
                        </a:rPr>
                        <a:t>, create light-touch teaching materials and deliver a targeted briefing/webinar to drive adoption, Charter sign-ups and use of FutureDotNow tools at scale.</a:t>
                      </a:r>
                    </a:p>
                  </a:txBody>
                  <a:tcPr marL="83568" marR="83568" marT="41784" marB="4178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53482673"/>
                  </a:ext>
                </a:extLst>
              </a:tr>
            </a:tbl>
          </a:graphicData>
        </a:graphic>
      </p:graphicFrame>
    </p:spTree>
    <p:extLst>
      <p:ext uri="{BB962C8B-B14F-4D97-AF65-F5344CB8AC3E}">
        <p14:creationId xmlns:p14="http://schemas.microsoft.com/office/powerpoint/2010/main" val="3949068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A33DB-AA39-A675-E64B-B7E1D75346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F5DD7C-4E37-8B4D-97E7-2A8796F71B59}"/>
              </a:ext>
            </a:extLst>
          </p:cNvPr>
          <p:cNvSpPr>
            <a:spLocks noGrp="1"/>
          </p:cNvSpPr>
          <p:nvPr>
            <p:ph type="body" sz="quarter" idx="13"/>
          </p:nvPr>
        </p:nvSpPr>
        <p:spPr/>
        <p:txBody>
          <a:bodyPr/>
          <a:lstStyle/>
          <a:p>
            <a:r>
              <a:rPr lang="en-GB"/>
              <a:t>What’s next</a:t>
            </a:r>
            <a:endParaRPr lang="en-GB">
              <a:latin typeface="Inter 18pt 18pt" panose="02000503000000020004"/>
            </a:endParaRPr>
          </a:p>
        </p:txBody>
      </p:sp>
    </p:spTree>
    <p:extLst>
      <p:ext uri="{BB962C8B-B14F-4D97-AF65-F5344CB8AC3E}">
        <p14:creationId xmlns:p14="http://schemas.microsoft.com/office/powerpoint/2010/main" val="29923427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80F32A2C-6C41-D99A-F4D7-CAB7BDDCF250}"/>
              </a:ext>
            </a:extLst>
          </p:cNvPr>
          <p:cNvGraphicFramePr>
            <a:graphicFrameLocks/>
          </p:cNvGraphicFramePr>
          <p:nvPr>
            <p:custDataLst>
              <p:tags r:id="rId1"/>
            </p:custDataLst>
            <p:extLst>
              <p:ext uri="{D42A27DB-BD31-4B8C-83A1-F6EECF244321}">
                <p14:modId xmlns:p14="http://schemas.microsoft.com/office/powerpoint/2010/main" val="1203111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3" name="think-cell data - do not delete" hidden="1">
                        <a:extLst>
                          <a:ext uri="{FF2B5EF4-FFF2-40B4-BE49-F238E27FC236}">
                            <a16:creationId xmlns:a16="http://schemas.microsoft.com/office/drawing/2014/main" id="{80F32A2C-6C41-D99A-F4D7-CAB7BDDCF2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3EDC59C8-019B-8030-FF63-63534C7FB49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6" name="Text Placeholder 5">
            <a:extLst>
              <a:ext uri="{FF2B5EF4-FFF2-40B4-BE49-F238E27FC236}">
                <a16:creationId xmlns:a16="http://schemas.microsoft.com/office/drawing/2014/main" id="{829CB13A-7D29-7392-763D-D11469932B80}"/>
              </a:ext>
            </a:extLst>
          </p:cNvPr>
          <p:cNvSpPr>
            <a:spLocks noGrp="1"/>
          </p:cNvSpPr>
          <p:nvPr>
            <p:ph type="body" sz="quarter" idx="13"/>
          </p:nvPr>
        </p:nvSpPr>
        <p:spPr/>
        <p:txBody>
          <a:bodyPr/>
          <a:lstStyle/>
          <a:p>
            <a:r>
              <a:rPr lang="en-GB"/>
              <a:t>What’s next</a:t>
            </a:r>
          </a:p>
        </p:txBody>
      </p:sp>
      <p:sp>
        <p:nvSpPr>
          <p:cNvPr id="7" name="Text Placeholder 6">
            <a:extLst>
              <a:ext uri="{FF2B5EF4-FFF2-40B4-BE49-F238E27FC236}">
                <a16:creationId xmlns:a16="http://schemas.microsoft.com/office/drawing/2014/main" id="{36E877F6-27FC-0171-38B1-4B2E32A4EAFD}"/>
              </a:ext>
            </a:extLst>
          </p:cNvPr>
          <p:cNvSpPr>
            <a:spLocks noGrp="1"/>
          </p:cNvSpPr>
          <p:nvPr>
            <p:ph type="body" sz="quarter" idx="15"/>
          </p:nvPr>
        </p:nvSpPr>
        <p:spPr>
          <a:xfrm>
            <a:off x="318664" y="1298562"/>
            <a:ext cx="3068090" cy="4884523"/>
          </a:xfrm>
        </p:spPr>
        <p:txBody>
          <a:bodyPr/>
          <a:lstStyle/>
          <a:p>
            <a:r>
              <a:rPr lang="en-GB" sz="1400">
                <a:latin typeface="Inter 18pt 18pt" panose="02000503000000020004"/>
              </a:rPr>
              <a:t>Co-leads</a:t>
            </a:r>
            <a:r>
              <a:rPr lang="pl-PL" sz="1400"/>
              <a:t>:</a:t>
            </a:r>
          </a:p>
          <a:p>
            <a:pPr marL="285750" indent="-285750">
              <a:buFont typeface="Wingdings" panose="05000000000000000000" pitchFamily="2" charset="2"/>
              <a:buChar char="ü"/>
            </a:pPr>
            <a:r>
              <a:rPr lang="en-GB" sz="1400" b="0">
                <a:latin typeface="Inter 18pt 18pt" panose="02000503000000020004"/>
              </a:rPr>
              <a:t>Reconfirm your Sprint 2 priorities. Has anything changed since the Summit?</a:t>
            </a:r>
          </a:p>
          <a:p>
            <a:pPr marL="285750" indent="-285750">
              <a:buFont typeface="Wingdings" panose="05000000000000000000" pitchFamily="2" charset="2"/>
              <a:buChar char="ü"/>
            </a:pPr>
            <a:r>
              <a:rPr lang="en-GB" sz="1400" b="0">
                <a:latin typeface="Inter 18pt 18pt" panose="02000503000000020004"/>
              </a:rPr>
              <a:t>Reconfirm workstream roles and responsibilities</a:t>
            </a:r>
          </a:p>
          <a:p>
            <a:pPr marL="285750" indent="-285750">
              <a:buFont typeface="Wingdings" panose="05000000000000000000" pitchFamily="2" charset="2"/>
              <a:buChar char="ü"/>
            </a:pPr>
            <a:r>
              <a:rPr lang="en-GB" sz="1400" b="0">
                <a:latin typeface="Inter 18pt 18pt" panose="02000503000000020004"/>
              </a:rPr>
              <a:t>Get your meetings in the diary and convene your team at least once before 23 June. Get work underway!</a:t>
            </a:r>
            <a:endParaRPr lang="pl-PL" sz="1400" b="0"/>
          </a:p>
          <a:p>
            <a:pPr marL="285750" indent="-285750">
              <a:buFont typeface="Wingdings" panose="05000000000000000000" pitchFamily="2" charset="2"/>
              <a:buChar char="ü"/>
            </a:pPr>
            <a:r>
              <a:rPr lang="en-GB" sz="1400" b="0">
                <a:latin typeface="Inter 18pt 18pt" panose="02000503000000020004"/>
              </a:rPr>
              <a:t>Be ready to share updates at the mid-point connect (23 June).</a:t>
            </a:r>
          </a:p>
          <a:p>
            <a:endParaRPr lang="en-GB" sz="1400" b="0">
              <a:latin typeface="Inter 18pt 18pt" panose="02000503000000020004"/>
            </a:endParaRPr>
          </a:p>
          <a:p>
            <a:pPr lvl="0">
              <a:defRPr/>
            </a:pPr>
            <a:r>
              <a:rPr lang="en-GB" sz="1400">
                <a:solidFill>
                  <a:srgbClr val="3E2682"/>
                </a:solidFill>
                <a:latin typeface="Inter 18pt 18pt" panose="02000503000000020004"/>
              </a:rPr>
              <a:t>Team members:</a:t>
            </a:r>
          </a:p>
          <a:p>
            <a:pPr marL="285750" lvl="0" indent="-285750">
              <a:buFont typeface="Wingdings" panose="05000000000000000000" pitchFamily="2" charset="2"/>
              <a:buChar char="ü"/>
              <a:defRPr/>
            </a:pPr>
            <a:r>
              <a:rPr lang="en-GB" sz="1400" b="0">
                <a:solidFill>
                  <a:srgbClr val="3E2682"/>
                </a:solidFill>
                <a:latin typeface="Inter 18pt 18pt" panose="02000503000000020004"/>
              </a:rPr>
              <a:t>Look out for team meetings</a:t>
            </a:r>
          </a:p>
          <a:p>
            <a:pPr marL="285750" lvl="0" indent="-285750">
              <a:buFont typeface="Wingdings" panose="05000000000000000000" pitchFamily="2" charset="2"/>
              <a:buChar char="ü"/>
              <a:defRPr/>
            </a:pPr>
            <a:r>
              <a:rPr lang="en-GB" sz="1400" b="0">
                <a:solidFill>
                  <a:srgbClr val="3E2682"/>
                </a:solidFill>
                <a:latin typeface="Inter 18pt 18pt" panose="02000503000000020004"/>
              </a:rPr>
              <a:t>Help shape the priorities for Sprint 2</a:t>
            </a:r>
          </a:p>
          <a:p>
            <a:pPr marL="285750" lvl="0" indent="-285750">
              <a:buFont typeface="Wingdings" panose="05000000000000000000" pitchFamily="2" charset="2"/>
              <a:buChar char="ü"/>
              <a:defRPr/>
            </a:pPr>
            <a:r>
              <a:rPr lang="en-GB" sz="1400" b="0">
                <a:solidFill>
                  <a:srgbClr val="3E2682"/>
                </a:solidFill>
                <a:latin typeface="Inter 18pt 18pt" panose="02000503000000020004"/>
              </a:rPr>
              <a:t>Be clear on what you can deliver</a:t>
            </a:r>
          </a:p>
          <a:p>
            <a:pPr marL="285750" lvl="0" indent="-285750">
              <a:buFont typeface="Wingdings" panose="05000000000000000000" pitchFamily="2" charset="2"/>
              <a:buChar char="ü"/>
              <a:defRPr/>
            </a:pPr>
            <a:r>
              <a:rPr lang="en-GB" sz="1400" b="0">
                <a:solidFill>
                  <a:srgbClr val="3E2682"/>
                </a:solidFill>
                <a:latin typeface="Inter 18pt 18pt" panose="02000503000000020004"/>
              </a:rPr>
              <a:t>Be part of driving the progress!</a:t>
            </a:r>
          </a:p>
          <a:p>
            <a:pPr marL="285750" indent="-285750">
              <a:buFont typeface="Wingdings" panose="05000000000000000000" pitchFamily="2" charset="2"/>
              <a:buChar char="ü"/>
            </a:pPr>
            <a:endParaRPr lang="en-GB" sz="1400">
              <a:latin typeface="Inter 18pt 18pt" panose="02000503000000020004" pitchFamily="2" charset="0"/>
              <a:ea typeface="Inter 18pt 18pt" panose="02000503000000020004" pitchFamily="2" charset="0"/>
            </a:endParaRPr>
          </a:p>
        </p:txBody>
      </p:sp>
      <p:sp>
        <p:nvSpPr>
          <p:cNvPr id="15" name="Rectangle 14">
            <a:extLst>
              <a:ext uri="{FF2B5EF4-FFF2-40B4-BE49-F238E27FC236}">
                <a16:creationId xmlns:a16="http://schemas.microsoft.com/office/drawing/2014/main" id="{E7CB15EC-2B73-E97F-8070-EAF2EEB7FF07}"/>
              </a:ext>
            </a:extLst>
          </p:cNvPr>
          <p:cNvSpPr/>
          <p:nvPr/>
        </p:nvSpPr>
        <p:spPr>
          <a:xfrm>
            <a:off x="3570514" y="1298562"/>
            <a:ext cx="8302822" cy="4714025"/>
          </a:xfrm>
          <a:prstGeom prst="rect">
            <a:avLst/>
          </a:prstGeom>
          <a:solidFill>
            <a:schemeClr val="bg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en-GB" sz="2400" b="1">
                <a:solidFill>
                  <a:schemeClr val="accent1"/>
                </a:solidFill>
                <a:latin typeface="Inter 18pt 18pt" panose="02000503000000020004" pitchFamily="2" charset="0"/>
                <a:ea typeface="Inter 18pt 18pt" panose="02000503000000020004" pitchFamily="2" charset="0"/>
              </a:rPr>
              <a:t>Three key dates for your diary</a:t>
            </a:r>
          </a:p>
        </p:txBody>
      </p:sp>
      <p:graphicFrame>
        <p:nvGraphicFramePr>
          <p:cNvPr id="3" name="Table 2">
            <a:extLst>
              <a:ext uri="{FF2B5EF4-FFF2-40B4-BE49-F238E27FC236}">
                <a16:creationId xmlns:a16="http://schemas.microsoft.com/office/drawing/2014/main" id="{692B1321-BF41-A638-F5F5-F470E3A618DB}"/>
              </a:ext>
            </a:extLst>
          </p:cNvPr>
          <p:cNvGraphicFramePr>
            <a:graphicFrameLocks noGrp="1"/>
          </p:cNvGraphicFramePr>
          <p:nvPr>
            <p:extLst>
              <p:ext uri="{D42A27DB-BD31-4B8C-83A1-F6EECF244321}">
                <p14:modId xmlns:p14="http://schemas.microsoft.com/office/powerpoint/2010/main" val="2637315327"/>
              </p:ext>
            </p:extLst>
          </p:nvPr>
        </p:nvGraphicFramePr>
        <p:xfrm>
          <a:off x="3749794" y="1929786"/>
          <a:ext cx="8015510" cy="1524000"/>
        </p:xfrm>
        <a:graphic>
          <a:graphicData uri="http://schemas.openxmlformats.org/drawingml/2006/table">
            <a:tbl>
              <a:tblPr firstRow="1" bandRow="1">
                <a:tableStyleId>{5C22544A-7EE6-4342-B048-85BDC9FD1C3A}</a:tableStyleId>
              </a:tblPr>
              <a:tblGrid>
                <a:gridCol w="801551">
                  <a:extLst>
                    <a:ext uri="{9D8B030D-6E8A-4147-A177-3AD203B41FA5}">
                      <a16:colId xmlns:a16="http://schemas.microsoft.com/office/drawing/2014/main" val="1688780086"/>
                    </a:ext>
                  </a:extLst>
                </a:gridCol>
                <a:gridCol w="801551">
                  <a:extLst>
                    <a:ext uri="{9D8B030D-6E8A-4147-A177-3AD203B41FA5}">
                      <a16:colId xmlns:a16="http://schemas.microsoft.com/office/drawing/2014/main" val="1126852229"/>
                    </a:ext>
                  </a:extLst>
                </a:gridCol>
                <a:gridCol w="801551">
                  <a:extLst>
                    <a:ext uri="{9D8B030D-6E8A-4147-A177-3AD203B41FA5}">
                      <a16:colId xmlns:a16="http://schemas.microsoft.com/office/drawing/2014/main" val="3473331033"/>
                    </a:ext>
                  </a:extLst>
                </a:gridCol>
                <a:gridCol w="801551">
                  <a:extLst>
                    <a:ext uri="{9D8B030D-6E8A-4147-A177-3AD203B41FA5}">
                      <a16:colId xmlns:a16="http://schemas.microsoft.com/office/drawing/2014/main" val="3173743376"/>
                    </a:ext>
                  </a:extLst>
                </a:gridCol>
                <a:gridCol w="801551">
                  <a:extLst>
                    <a:ext uri="{9D8B030D-6E8A-4147-A177-3AD203B41FA5}">
                      <a16:colId xmlns:a16="http://schemas.microsoft.com/office/drawing/2014/main" val="3071568133"/>
                    </a:ext>
                  </a:extLst>
                </a:gridCol>
                <a:gridCol w="801551">
                  <a:extLst>
                    <a:ext uri="{9D8B030D-6E8A-4147-A177-3AD203B41FA5}">
                      <a16:colId xmlns:a16="http://schemas.microsoft.com/office/drawing/2014/main" val="468211807"/>
                    </a:ext>
                  </a:extLst>
                </a:gridCol>
                <a:gridCol w="801551">
                  <a:extLst>
                    <a:ext uri="{9D8B030D-6E8A-4147-A177-3AD203B41FA5}">
                      <a16:colId xmlns:a16="http://schemas.microsoft.com/office/drawing/2014/main" val="3359165629"/>
                    </a:ext>
                  </a:extLst>
                </a:gridCol>
                <a:gridCol w="801551">
                  <a:extLst>
                    <a:ext uri="{9D8B030D-6E8A-4147-A177-3AD203B41FA5}">
                      <a16:colId xmlns:a16="http://schemas.microsoft.com/office/drawing/2014/main" val="2347412828"/>
                    </a:ext>
                  </a:extLst>
                </a:gridCol>
                <a:gridCol w="801551">
                  <a:extLst>
                    <a:ext uri="{9D8B030D-6E8A-4147-A177-3AD203B41FA5}">
                      <a16:colId xmlns:a16="http://schemas.microsoft.com/office/drawing/2014/main" val="2014652934"/>
                    </a:ext>
                  </a:extLst>
                </a:gridCol>
                <a:gridCol w="801551">
                  <a:extLst>
                    <a:ext uri="{9D8B030D-6E8A-4147-A177-3AD203B41FA5}">
                      <a16:colId xmlns:a16="http://schemas.microsoft.com/office/drawing/2014/main" val="3763638341"/>
                    </a:ext>
                  </a:extLst>
                </a:gridCol>
              </a:tblGrid>
              <a:tr h="197638">
                <a:tc gridSpan="10">
                  <a:txBody>
                    <a:bodyPr/>
                    <a:lstStyle/>
                    <a:p>
                      <a:pPr marL="0" marR="0" lvl="0" indent="0" algn="l" defTabSz="242366" rtl="0" eaLnBrk="1" fontAlgn="auto" latinLnBrk="0" hangingPunct="1">
                        <a:lnSpc>
                          <a:spcPct val="100000"/>
                        </a:lnSpc>
                        <a:spcBef>
                          <a:spcPts val="0"/>
                        </a:spcBef>
                        <a:spcAft>
                          <a:spcPts val="0"/>
                        </a:spcAft>
                        <a:buClrTx/>
                        <a:buSzTx/>
                        <a:buFontTx/>
                        <a:buNone/>
                        <a:tabLst/>
                        <a:defRPr/>
                      </a:pPr>
                      <a:r>
                        <a:rPr lang="en-GB" sz="1200" i="1">
                          <a:latin typeface="Aptos" panose="020B0004020202020204" pitchFamily="34" charset="0"/>
                          <a:cs typeface="Arial"/>
                        </a:rPr>
                        <a:t>Sprint 2: 10 weeks (26 May to 28 July)</a:t>
                      </a:r>
                      <a:endParaRPr lang="en-GB" sz="1100" i="1">
                        <a:latin typeface="Aptos" panose="020B0004020202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solidFill>
                  </a:tcPr>
                </a:tc>
                <a:tc hMerge="1">
                  <a:txBody>
                    <a:bodyPr/>
                    <a:lstStyle/>
                    <a:p>
                      <a:endParaRPr lang="en-GB">
                        <a:solidFill>
                          <a:schemeClr val="tx1"/>
                        </a:solidFill>
                      </a:endParaRPr>
                    </a:p>
                  </a:txBody>
                  <a:tcPr>
                    <a:solidFill>
                      <a:schemeClr val="accent5">
                        <a:lumMod val="60000"/>
                        <a:lumOff val="40000"/>
                      </a:schemeClr>
                    </a:solidFill>
                  </a:tcPr>
                </a:tc>
                <a:tc hMerge="1">
                  <a:txBody>
                    <a:bodyPr/>
                    <a:lstStyle/>
                    <a:p>
                      <a:endParaRPr lang="en-GB">
                        <a:solidFill>
                          <a:schemeClr val="tx1"/>
                        </a:solidFill>
                      </a:endParaRPr>
                    </a:p>
                  </a:txBody>
                  <a:tcPr>
                    <a:solidFill>
                      <a:schemeClr val="accent5">
                        <a:lumMod val="60000"/>
                        <a:lumOff val="40000"/>
                      </a:schemeClr>
                    </a:solidFill>
                  </a:tcPr>
                </a:tc>
                <a:tc hMerge="1">
                  <a:txBody>
                    <a:bodyPr/>
                    <a:lstStyle/>
                    <a:p>
                      <a:endParaRPr lang="en-GB">
                        <a:solidFill>
                          <a:schemeClr val="tx1"/>
                        </a:solidFill>
                      </a:endParaRPr>
                    </a:p>
                  </a:txBody>
                  <a:tcPr>
                    <a:solidFill>
                      <a:schemeClr val="accent5">
                        <a:lumMod val="60000"/>
                        <a:lumOff val="40000"/>
                      </a:schemeClr>
                    </a:solidFill>
                  </a:tcPr>
                </a:tc>
                <a:tc hMerge="1">
                  <a:txBody>
                    <a:bodyPr/>
                    <a:lstStyle/>
                    <a:p>
                      <a:endParaRPr lang="en-GB">
                        <a:solidFill>
                          <a:schemeClr val="tx1"/>
                        </a:solidFill>
                      </a:endParaRPr>
                    </a:p>
                  </a:txBody>
                  <a:tcPr>
                    <a:solidFill>
                      <a:schemeClr val="accent5">
                        <a:lumMod val="60000"/>
                        <a:lumOff val="40000"/>
                      </a:schemeClr>
                    </a:solidFill>
                  </a:tcPr>
                </a:tc>
                <a:tc hMerge="1">
                  <a:txBody>
                    <a:bodyPr/>
                    <a:lstStyle/>
                    <a:p>
                      <a:endParaRPr lang="en-GB">
                        <a:solidFill>
                          <a:schemeClr val="tx1"/>
                        </a:solidFill>
                      </a:endParaRPr>
                    </a:p>
                  </a:txBody>
                  <a:tcPr>
                    <a:solidFill>
                      <a:srgbClr val="D3D0EF"/>
                    </a:solidFill>
                  </a:tcPr>
                </a:tc>
                <a:tc hMerge="1">
                  <a:txBody>
                    <a:bodyPr/>
                    <a:lstStyle/>
                    <a:p>
                      <a:endParaRPr lang="en-GB">
                        <a:solidFill>
                          <a:schemeClr val="tx1"/>
                        </a:solidFill>
                      </a:endParaRPr>
                    </a:p>
                  </a:txBody>
                  <a:tcPr>
                    <a:solidFill>
                      <a:srgbClr val="D3D0EF"/>
                    </a:solidFill>
                  </a:tcPr>
                </a:tc>
                <a:tc hMerge="1">
                  <a:txBody>
                    <a:bodyPr/>
                    <a:lstStyle/>
                    <a:p>
                      <a:endParaRPr lang="en-GB">
                        <a:solidFill>
                          <a:schemeClr val="tx1"/>
                        </a:solidFill>
                      </a:endParaRPr>
                    </a:p>
                  </a:txBody>
                  <a:tcPr>
                    <a:solidFill>
                      <a:srgbClr val="D3D0EF"/>
                    </a:solidFill>
                  </a:tcPr>
                </a:tc>
                <a:tc hMerge="1">
                  <a:txBody>
                    <a:bodyPr/>
                    <a:lstStyle/>
                    <a:p>
                      <a:endParaRPr lang="en-GB">
                        <a:solidFill>
                          <a:schemeClr val="tx1"/>
                        </a:solidFill>
                      </a:endParaRPr>
                    </a:p>
                  </a:txBody>
                  <a:tcPr>
                    <a:solidFill>
                      <a:srgbClr val="D3D0EF"/>
                    </a:solidFill>
                  </a:tcPr>
                </a:tc>
                <a:tc hMerge="1">
                  <a:txBody>
                    <a:bodyPr/>
                    <a:lstStyle/>
                    <a:p>
                      <a:endParaRPr lang="en-GB">
                        <a:solidFill>
                          <a:schemeClr val="tx1"/>
                        </a:solidFill>
                      </a:endParaRPr>
                    </a:p>
                  </a:txBody>
                  <a:tcPr>
                    <a:solidFill>
                      <a:srgbClr val="D3D0EF"/>
                    </a:solidFill>
                  </a:tcPr>
                </a:tc>
                <a:extLst>
                  <a:ext uri="{0D108BD9-81ED-4DB2-BD59-A6C34878D82A}">
                    <a16:rowId xmlns:a16="http://schemas.microsoft.com/office/drawing/2014/main" val="3340444880"/>
                  </a:ext>
                </a:extLst>
              </a:tr>
              <a:tr h="197638">
                <a:tc>
                  <a:txBody>
                    <a:bodyPr/>
                    <a:lstStyle/>
                    <a:p>
                      <a:pPr algn="ctr"/>
                      <a:r>
                        <a:rPr lang="en-GB" sz="1100" b="1">
                          <a:solidFill>
                            <a:schemeClr val="tx1"/>
                          </a:solidFill>
                          <a:latin typeface="Aptos" panose="020B0004020202020204" pitchFamily="34" charset="0"/>
                        </a:rPr>
                        <a:t>25-May</a:t>
                      </a:r>
                    </a:p>
                  </a:txBody>
                  <a:tcPr>
                    <a:lnL w="12700" cap="flat" cmpd="sng" algn="ctr">
                      <a:solidFill>
                        <a:schemeClr val="accent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1-Jun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8-Jun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15-Jun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22-Jun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29-Jun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6-Jul</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13-Jul</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20-Jul</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27-Jul</a:t>
                      </a:r>
                    </a:p>
                  </a:txBody>
                  <a:tcPr>
                    <a:lnL w="12700" cap="flat" cmpd="sng" algn="ctr">
                      <a:solidFill>
                        <a:schemeClr val="bg1">
                          <a:lumMod val="7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1810637"/>
                  </a:ext>
                </a:extLst>
              </a:tr>
              <a:tr h="197638">
                <a:tc>
                  <a:txBody>
                    <a:bodyPr/>
                    <a:lstStyle/>
                    <a:p>
                      <a:pPr algn="ctr"/>
                      <a:r>
                        <a:rPr lang="en-GB" sz="1100" b="1">
                          <a:solidFill>
                            <a:schemeClr val="tx1"/>
                          </a:solidFill>
                          <a:latin typeface="Aptos" panose="020B0004020202020204" pitchFamily="34" charset="0"/>
                        </a:rPr>
                        <a:t>1</a:t>
                      </a:r>
                    </a:p>
                  </a:txBody>
                  <a:tcPr>
                    <a:lnL w="12700" cap="flat" cmpd="sng" algn="ctr">
                      <a:solidFill>
                        <a:schemeClr val="accent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2</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3</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4</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5</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3D0EF"/>
                    </a:solidFill>
                  </a:tcPr>
                </a:tc>
                <a:tc>
                  <a:txBody>
                    <a:bodyPr/>
                    <a:lstStyle/>
                    <a:p>
                      <a:pPr algn="ctr"/>
                      <a:r>
                        <a:rPr lang="en-GB" sz="1100" b="1">
                          <a:solidFill>
                            <a:schemeClr val="tx1"/>
                          </a:solidFill>
                          <a:latin typeface="Aptos" panose="020B0004020202020204" pitchFamily="34" charset="0"/>
                        </a:rPr>
                        <a:t>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7</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8</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9</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tc>
                  <a:txBody>
                    <a:bodyPr/>
                    <a:lstStyle/>
                    <a:p>
                      <a:pPr algn="ctr"/>
                      <a:r>
                        <a:rPr lang="en-GB" sz="1100" b="1">
                          <a:solidFill>
                            <a:schemeClr val="tx1"/>
                          </a:solidFill>
                          <a:latin typeface="Aptos" panose="020B0004020202020204" pitchFamily="34" charset="0"/>
                        </a:rPr>
                        <a:t>10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81975672"/>
                  </a:ext>
                </a:extLst>
              </a:tr>
              <a:tr h="118842">
                <a:tc>
                  <a:txBody>
                    <a:bodyPr/>
                    <a:lstStyle/>
                    <a:p>
                      <a:pPr marL="0" marR="0" lvl="0" indent="0" algn="ctr" defTabSz="242366"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ptos" panose="020B0004020202020204" pitchFamily="34" charset="0"/>
                        </a:rPr>
                        <a:t>Sprint </a:t>
                      </a:r>
                      <a:br>
                        <a:rPr lang="en-GB" sz="1050" b="1">
                          <a:solidFill>
                            <a:schemeClr val="tx1"/>
                          </a:solidFill>
                          <a:latin typeface="Aptos" panose="020B0004020202020204" pitchFamily="34" charset="0"/>
                        </a:rPr>
                      </a:br>
                      <a:r>
                        <a:rPr lang="en-GB" sz="1050" b="1">
                          <a:solidFill>
                            <a:schemeClr val="tx1"/>
                          </a:solidFill>
                          <a:latin typeface="Aptos" panose="020B0004020202020204" pitchFamily="34" charset="0"/>
                        </a:rPr>
                        <a:t>Kick-Off</a:t>
                      </a:r>
                      <a:br>
                        <a:rPr lang="en-GB" sz="1050" b="1">
                          <a:solidFill>
                            <a:schemeClr val="tx1"/>
                          </a:solidFill>
                          <a:latin typeface="Aptos" panose="020B0004020202020204" pitchFamily="34" charset="0"/>
                        </a:rPr>
                      </a:br>
                      <a:r>
                        <a:rPr lang="en-GB" sz="1050" b="1" kern="1200">
                          <a:solidFill>
                            <a:srgbClr val="EC2D7E"/>
                          </a:solidFill>
                          <a:latin typeface="Aptos" panose="020B0004020202020204" pitchFamily="34" charset="0"/>
                          <a:ea typeface="+mn-ea"/>
                          <a:cs typeface="+mn-cs"/>
                        </a:rPr>
                        <a:t>TODAY</a:t>
                      </a:r>
                    </a:p>
                  </a:txBody>
                  <a:tcPr>
                    <a:lnL w="12700" cap="flat" cmpd="sng" algn="ctr">
                      <a:solidFill>
                        <a:schemeClr val="accent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chemeClr val="tx1"/>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chemeClr val="tx1"/>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chemeClr val="tx1"/>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ctr" defTabSz="242366"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ptos" panose="020B0004020202020204" pitchFamily="34" charset="0"/>
                        </a:rPr>
                        <a:t>Mid-point connect</a:t>
                      </a:r>
                      <a:br>
                        <a:rPr lang="en-GB" sz="1050" b="1">
                          <a:solidFill>
                            <a:schemeClr val="tx1"/>
                          </a:solidFill>
                          <a:latin typeface="Aptos" panose="020B0004020202020204" pitchFamily="34" charset="0"/>
                        </a:rPr>
                      </a:br>
                      <a:r>
                        <a:rPr lang="en-GB" sz="1050" b="1" kern="1200">
                          <a:solidFill>
                            <a:srgbClr val="EC2D7E"/>
                          </a:solidFill>
                          <a:latin typeface="Aptos" panose="020B0004020202020204" pitchFamily="34" charset="0"/>
                          <a:ea typeface="+mn-ea"/>
                          <a:cs typeface="+mn-cs"/>
                        </a:rPr>
                        <a:t>23 Jun</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chemeClr val="tx1"/>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chemeClr val="tx1"/>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chemeClr val="tx1"/>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endParaRPr lang="en-GB" sz="1050" b="1">
                        <a:solidFill>
                          <a:srgbClr val="C00000"/>
                        </a:solidFill>
                        <a:latin typeface="Aptos" panose="020B00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r>
                        <a:rPr lang="en-GB" sz="1050" b="1">
                          <a:solidFill>
                            <a:schemeClr val="tx1"/>
                          </a:solidFill>
                          <a:latin typeface="Aptos" panose="020B0004020202020204" pitchFamily="34" charset="0"/>
                        </a:rPr>
                        <a:t>End of sprint workshop</a:t>
                      </a:r>
                    </a:p>
                    <a:p>
                      <a:pPr marL="0" algn="ctr" defTabSz="242366" rtl="0" eaLnBrk="1" latinLnBrk="0" hangingPunct="1"/>
                      <a:r>
                        <a:rPr lang="en-GB" sz="1050" b="1" kern="1200">
                          <a:solidFill>
                            <a:srgbClr val="EC2D7E"/>
                          </a:solidFill>
                          <a:latin typeface="Aptos" panose="020B0004020202020204" pitchFamily="34" charset="0"/>
                          <a:ea typeface="+mn-ea"/>
                          <a:cs typeface="+mn-cs"/>
                        </a:rPr>
                        <a:t>28 July</a:t>
                      </a:r>
                    </a:p>
                  </a:txBody>
                  <a:tcPr marL="36000" marR="36000">
                    <a:lnL w="12700" cap="flat" cmpd="sng" algn="ctr">
                      <a:solidFill>
                        <a:schemeClr val="bg1">
                          <a:lumMod val="75000"/>
                        </a:schemeClr>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08235202"/>
                  </a:ext>
                </a:extLst>
              </a:tr>
            </a:tbl>
          </a:graphicData>
        </a:graphic>
      </p:graphicFrame>
      <p:cxnSp>
        <p:nvCxnSpPr>
          <p:cNvPr id="17" name="Straight Connector 16">
            <a:extLst>
              <a:ext uri="{FF2B5EF4-FFF2-40B4-BE49-F238E27FC236}">
                <a16:creationId xmlns:a16="http://schemas.microsoft.com/office/drawing/2014/main" id="{05AA6DFF-BE90-0392-88E9-1C7D48C18D5A}"/>
              </a:ext>
            </a:extLst>
          </p:cNvPr>
          <p:cNvCxnSpPr>
            <a:cxnSpLocks/>
          </p:cNvCxnSpPr>
          <p:nvPr/>
        </p:nvCxnSpPr>
        <p:spPr>
          <a:xfrm>
            <a:off x="4138241" y="3453786"/>
            <a:ext cx="0" cy="183600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C459A188-AF77-60B9-DF0F-1DAD43C93D0C}"/>
              </a:ext>
            </a:extLst>
          </p:cNvPr>
          <p:cNvCxnSpPr>
            <a:cxnSpLocks/>
          </p:cNvCxnSpPr>
          <p:nvPr/>
        </p:nvCxnSpPr>
        <p:spPr>
          <a:xfrm>
            <a:off x="7356531" y="3453786"/>
            <a:ext cx="0" cy="183600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8" name="Text Placeholder 8">
            <a:extLst>
              <a:ext uri="{FF2B5EF4-FFF2-40B4-BE49-F238E27FC236}">
                <a16:creationId xmlns:a16="http://schemas.microsoft.com/office/drawing/2014/main" id="{B7CB8933-2477-2E1B-65B8-0ED8C2ECF8A0}"/>
              </a:ext>
            </a:extLst>
          </p:cNvPr>
          <p:cNvSpPr txBox="1">
            <a:spLocks/>
          </p:cNvSpPr>
          <p:nvPr/>
        </p:nvSpPr>
        <p:spPr>
          <a:xfrm>
            <a:off x="6384760" y="3610977"/>
            <a:ext cx="2522597" cy="2168914"/>
          </a:xfrm>
          <a:prstGeom prst="rect">
            <a:avLst/>
          </a:prstGeom>
          <a:solidFill>
            <a:schemeClr val="bg1"/>
          </a:solidFill>
        </p:spPr>
        <p:txBody>
          <a:bodyPr lIns="72000" tIns="72000" rIns="72000" bIns="72000"/>
          <a:lstStyle>
            <a:lvl1pPr marL="0" indent="0" algn="l" defTabSz="242366" rtl="0" eaLnBrk="1" latinLnBrk="0" hangingPunct="1">
              <a:lnSpc>
                <a:spcPct val="100000"/>
              </a:lnSpc>
              <a:spcBef>
                <a:spcPts val="0"/>
              </a:spcBef>
              <a:spcAft>
                <a:spcPts val="600"/>
              </a:spcAft>
              <a:buFont typeface="Arial"/>
              <a:buNone/>
              <a:defRPr lang="en-GB" sz="1400" b="0" i="0" kern="1200" dirty="0" smtClean="0">
                <a:solidFill>
                  <a:schemeClr val="tx2"/>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r>
              <a:rPr lang="pl-PL" b="1">
                <a:latin typeface="Inter 18pt 18pt" panose="02000503000000020004" pitchFamily="2" charset="0"/>
                <a:ea typeface="Inter 18pt 18pt" panose="02000503000000020004" pitchFamily="2" charset="0"/>
              </a:rPr>
              <a:t>Mid-point </a:t>
            </a:r>
            <a:r>
              <a:rPr lang="en-GB" b="1">
                <a:latin typeface="Inter 18pt 18pt" panose="02000503000000020004" pitchFamily="2" charset="0"/>
                <a:ea typeface="Inter 18pt 18pt" panose="02000503000000020004" pitchFamily="2" charset="0"/>
              </a:rPr>
              <a:t>connect – 23 June</a:t>
            </a:r>
            <a:endParaRPr lang="pl-PL" b="1">
              <a:latin typeface="Inter 18pt 18pt" panose="02000503000000020004" pitchFamily="2" charset="0"/>
              <a:ea typeface="Inter 18pt 18pt" panose="02000503000000020004" pitchFamily="2" charset="0"/>
            </a:endParaRPr>
          </a:p>
          <a:p>
            <a:pPr marL="285750" indent="-285750">
              <a:buFont typeface="Arial" panose="020B0604020202020204" pitchFamily="34" charset="0"/>
              <a:buChar char="•"/>
            </a:pPr>
            <a:r>
              <a:rPr lang="pl-PL" sz="1200" b="1">
                <a:solidFill>
                  <a:schemeClr val="tx1"/>
                </a:solidFill>
                <a:latin typeface="Inter 18pt 18pt" panose="02000503000000020004" pitchFamily="2" charset="0"/>
                <a:ea typeface="Inter 18pt 18pt" panose="02000503000000020004" pitchFamily="2" charset="0"/>
              </a:rPr>
              <a:t>Objective: </a:t>
            </a:r>
            <a:r>
              <a:rPr lang="en-GB" sz="1200">
                <a:solidFill>
                  <a:schemeClr val="tx1"/>
                </a:solidFill>
                <a:latin typeface="Inter 18pt 18pt" panose="02000503000000020004" pitchFamily="2" charset="0"/>
                <a:ea typeface="Inter 18pt 18pt" panose="02000503000000020004" pitchFamily="2" charset="0"/>
              </a:rPr>
              <a:t>Share progress against outcomes, spot interdependencies and manage risks. </a:t>
            </a:r>
            <a:endParaRPr lang="pl-PL" sz="1200">
              <a:solidFill>
                <a:schemeClr val="tx1"/>
              </a:solidFill>
              <a:latin typeface="Inter 18pt 18pt" panose="02000503000000020004" pitchFamily="2" charset="0"/>
              <a:ea typeface="Inter 18pt 18pt" panose="02000503000000020004" pitchFamily="2" charset="0"/>
            </a:endParaRPr>
          </a:p>
          <a:p>
            <a:pPr marL="285750" indent="-285750">
              <a:buFont typeface="Arial" panose="020B0604020202020204" pitchFamily="34" charset="0"/>
              <a:buChar char="•"/>
            </a:pPr>
            <a:r>
              <a:rPr lang="pl-PL" sz="1200" b="1">
                <a:solidFill>
                  <a:schemeClr val="tx1"/>
                </a:solidFill>
                <a:latin typeface="Inter 18pt 18pt" panose="02000503000000020004" pitchFamily="2" charset="0"/>
                <a:ea typeface="Inter 18pt 18pt" panose="02000503000000020004" pitchFamily="2" charset="0"/>
              </a:rPr>
              <a:t>Format: </a:t>
            </a:r>
            <a:r>
              <a:rPr lang="pl-PL" sz="1200" b="1">
                <a:solidFill>
                  <a:schemeClr val="accent3"/>
                </a:solidFill>
                <a:latin typeface="Inter 18pt 18pt" panose="02000503000000020004" pitchFamily="2" charset="0"/>
                <a:ea typeface="Inter 18pt 18pt" panose="02000503000000020004" pitchFamily="2" charset="0"/>
              </a:rPr>
              <a:t>Virtual</a:t>
            </a:r>
          </a:p>
          <a:p>
            <a:pPr marL="285750" indent="-285750">
              <a:buFont typeface="Arial" panose="020B0604020202020204" pitchFamily="34" charset="0"/>
              <a:buChar char="•"/>
            </a:pPr>
            <a:r>
              <a:rPr lang="pl-PL" sz="1200" b="1">
                <a:solidFill>
                  <a:schemeClr val="tx1"/>
                </a:solidFill>
                <a:latin typeface="Inter 18pt 18pt" panose="02000503000000020004" pitchFamily="2" charset="0"/>
                <a:ea typeface="Inter 18pt 18pt" panose="02000503000000020004" pitchFamily="2" charset="0"/>
              </a:rPr>
              <a:t>When: </a:t>
            </a:r>
            <a:r>
              <a:rPr lang="pl-PL" sz="1200" b="1">
                <a:solidFill>
                  <a:schemeClr val="accent2"/>
                </a:solidFill>
                <a:latin typeface="Inter 18pt 18pt" panose="02000503000000020004" pitchFamily="2" charset="0"/>
                <a:ea typeface="Inter 18pt 18pt" panose="02000503000000020004" pitchFamily="2" charset="0"/>
              </a:rPr>
              <a:t>2</a:t>
            </a:r>
            <a:r>
              <a:rPr lang="en-GB" sz="1200" b="1">
                <a:solidFill>
                  <a:schemeClr val="accent2"/>
                </a:solidFill>
                <a:latin typeface="Inter 18pt 18pt" panose="02000503000000020004" pitchFamily="2" charset="0"/>
                <a:ea typeface="Inter 18pt 18pt" panose="02000503000000020004" pitchFamily="2" charset="0"/>
              </a:rPr>
              <a:t>3</a:t>
            </a:r>
            <a:r>
              <a:rPr lang="pl-PL" sz="1200" b="1">
                <a:solidFill>
                  <a:schemeClr val="accent2"/>
                </a:solidFill>
                <a:latin typeface="Inter 18pt 18pt" panose="02000503000000020004" pitchFamily="2" charset="0"/>
                <a:ea typeface="Inter 18pt 18pt" panose="02000503000000020004" pitchFamily="2" charset="0"/>
              </a:rPr>
              <a:t> June, 14:00 – 15:30</a:t>
            </a:r>
          </a:p>
          <a:p>
            <a:pPr marL="0" lvl="1" indent="0">
              <a:buNone/>
            </a:pPr>
            <a:endParaRPr lang="pl-PL" sz="1400" b="1">
              <a:solidFill>
                <a:schemeClr val="tx2"/>
              </a:solidFill>
            </a:endParaRPr>
          </a:p>
          <a:p>
            <a:pPr marL="393845" marR="0" lvl="1" indent="0" algn="l" defTabSz="242366" rtl="0" eaLnBrk="1" fontAlgn="auto" latinLnBrk="0" hangingPunct="1">
              <a:lnSpc>
                <a:spcPct val="100000"/>
              </a:lnSpc>
              <a:spcBef>
                <a:spcPts val="0"/>
              </a:spcBef>
              <a:spcAft>
                <a:spcPts val="600"/>
              </a:spcAft>
              <a:buClrTx/>
              <a:buSzTx/>
              <a:buFont typeface="Arial"/>
              <a:buNone/>
              <a:tabLst/>
              <a:defRPr/>
            </a:pPr>
            <a:endParaRPr kumimoji="0" lang="pl-PL" sz="1200" b="0" i="0" u="none" strike="noStrike" kern="1200" cap="none" spc="0" normalizeH="0" baseline="0" noProof="0">
              <a:ln>
                <a:noFill/>
              </a:ln>
              <a:solidFill>
                <a:srgbClr val="000000"/>
              </a:solidFill>
              <a:effectLst/>
              <a:uLnTx/>
              <a:uFillTx/>
              <a:ea typeface="+mn-ea"/>
              <a:cs typeface="Arial" panose="020B0604020202020204" pitchFamily="34" charset="0"/>
            </a:endParaRPr>
          </a:p>
        </p:txBody>
      </p:sp>
      <p:cxnSp>
        <p:nvCxnSpPr>
          <p:cNvPr id="10" name="Straight Connector 9">
            <a:extLst>
              <a:ext uri="{FF2B5EF4-FFF2-40B4-BE49-F238E27FC236}">
                <a16:creationId xmlns:a16="http://schemas.microsoft.com/office/drawing/2014/main" id="{F81C1953-6C92-28B3-1A36-6A6D9F1D3D30}"/>
              </a:ext>
            </a:extLst>
          </p:cNvPr>
          <p:cNvCxnSpPr>
            <a:cxnSpLocks/>
          </p:cNvCxnSpPr>
          <p:nvPr/>
        </p:nvCxnSpPr>
        <p:spPr>
          <a:xfrm>
            <a:off x="11401312" y="3453786"/>
            <a:ext cx="0" cy="183600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C7CBFD2-5AFB-DC03-DDC3-A64CF0E72E35}"/>
              </a:ext>
            </a:extLst>
          </p:cNvPr>
          <p:cNvSpPr txBox="1"/>
          <p:nvPr/>
        </p:nvSpPr>
        <p:spPr>
          <a:xfrm>
            <a:off x="9019728" y="3610977"/>
            <a:ext cx="2694005" cy="2145954"/>
          </a:xfrm>
          <a:prstGeom prst="rect">
            <a:avLst/>
          </a:prstGeom>
          <a:solidFill>
            <a:schemeClr val="bg1"/>
          </a:solidFill>
        </p:spPr>
        <p:txBody>
          <a:bodyPr wrap="square" lIns="72000" tIns="72000" rIns="72000" bIns="72000">
            <a:noAutofit/>
          </a:bodyPr>
          <a:lstStyle/>
          <a:p>
            <a:pPr marL="0" marR="0" lvl="1" indent="0" algn="l" defTabSz="914400" rtl="0" eaLnBrk="1" fontAlgn="auto" latinLnBrk="0" hangingPunct="1">
              <a:lnSpc>
                <a:spcPct val="100000"/>
              </a:lnSpc>
              <a:spcBef>
                <a:spcPts val="0"/>
              </a:spcBef>
              <a:spcAft>
                <a:spcPts val="600"/>
              </a:spcAft>
              <a:buClrTx/>
              <a:buSzTx/>
              <a:buFontTx/>
              <a:buNone/>
              <a:tabLst/>
              <a:defRPr/>
            </a:pPr>
            <a:r>
              <a:rPr kumimoji="0" lang="pl-PL" sz="1400" b="1" i="0" u="none" strike="noStrike" kern="1200" cap="none" spc="0" normalizeH="0" baseline="0" noProof="0">
                <a:ln>
                  <a:noFill/>
                </a:ln>
                <a:solidFill>
                  <a:srgbClr val="3E2682"/>
                </a:solidFill>
                <a:effectLst/>
                <a:uLnTx/>
                <a:uFillTx/>
                <a:latin typeface="Inter 18pt 18pt" panose="02000503000000020004" pitchFamily="2" charset="0"/>
                <a:ea typeface="Inter 18pt 18pt" panose="02000503000000020004" pitchFamily="2" charset="0"/>
                <a:cs typeface="+mn-cs"/>
              </a:rPr>
              <a:t>End of Sprint Workshop</a:t>
            </a:r>
            <a:r>
              <a:rPr kumimoji="0" lang="en-GB" sz="1400" b="1" i="0" u="none" strike="noStrike" kern="1200" cap="none" spc="0" normalizeH="0" baseline="0" noProof="0">
                <a:ln>
                  <a:noFill/>
                </a:ln>
                <a:solidFill>
                  <a:srgbClr val="3E2682"/>
                </a:solidFill>
                <a:effectLst/>
                <a:uLnTx/>
                <a:uFillTx/>
                <a:latin typeface="Inter 18pt 18pt" panose="02000503000000020004" pitchFamily="2" charset="0"/>
                <a:ea typeface="Inter 18pt 18pt" panose="02000503000000020004" pitchFamily="2" charset="0"/>
                <a:cs typeface="+mn-cs"/>
              </a:rPr>
              <a:t> – 28 July</a:t>
            </a:r>
            <a:endParaRPr kumimoji="0" lang="pl-PL" sz="1400" b="1" i="0" u="none" strike="noStrike" kern="1200" cap="none" spc="0" normalizeH="0" baseline="0" noProof="0">
              <a:ln>
                <a:noFill/>
              </a:ln>
              <a:solidFill>
                <a:srgbClr val="3E2682"/>
              </a:solidFill>
              <a:effectLst/>
              <a:uLnTx/>
              <a:uFillTx/>
              <a:latin typeface="Inter 18pt 18pt" panose="02000503000000020004" pitchFamily="2" charset="0"/>
              <a:ea typeface="Inter 18pt 18pt" panose="02000503000000020004" pitchFamily="2" charset="0"/>
              <a:cs typeface="+mn-cs"/>
            </a:endParaRP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Objective: </a:t>
            </a:r>
            <a:r>
              <a:rPr kumimoji="0" lang="en-GB"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Review outcomes, successes </a:t>
            </a:r>
            <a:r>
              <a:rPr kumimoji="0" lang="pl-PL"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 and </a:t>
            </a:r>
            <a:r>
              <a:rPr kumimoji="0" lang="en-GB"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next steps. Celebrate progress, and energise teams for</a:t>
            </a:r>
            <a:r>
              <a:rPr kumimoji="0" lang="pl-PL"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 the next sprint</a:t>
            </a: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Format: </a:t>
            </a:r>
            <a:r>
              <a:rPr kumimoji="0" lang="pl-PL" sz="1200" b="1" i="0" u="none" strike="noStrike" kern="1200" cap="none" spc="0" normalizeH="0" baseline="0" noProof="0">
                <a:ln>
                  <a:noFill/>
                </a:ln>
                <a:solidFill>
                  <a:srgbClr val="00C3B3"/>
                </a:solidFill>
                <a:effectLst/>
                <a:uLnTx/>
                <a:uFillTx/>
                <a:latin typeface="Inter 18pt 18pt" panose="02000503000000020004" pitchFamily="2" charset="0"/>
                <a:ea typeface="Inter 18pt 18pt" panose="02000503000000020004" pitchFamily="2" charset="0"/>
                <a:cs typeface="Arial" panose="020B0604020202020204" pitchFamily="34" charset="0"/>
              </a:rPr>
              <a:t>In-person</a:t>
            </a: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When: </a:t>
            </a:r>
            <a:r>
              <a:rPr kumimoji="0" lang="pl-PL"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2</a:t>
            </a:r>
            <a:r>
              <a:rPr kumimoji="0" lang="en-GB"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8</a:t>
            </a:r>
            <a:r>
              <a:rPr kumimoji="0" lang="pl-PL"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 July 14:00 – 17:</a:t>
            </a:r>
            <a:r>
              <a:rPr kumimoji="0" lang="en-GB"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0</a:t>
            </a:r>
            <a:r>
              <a:rPr kumimoji="0" lang="pl-PL"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0 </a:t>
            </a: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Where: </a:t>
            </a:r>
            <a:r>
              <a:rPr kumimoji="0" lang="en-GB" sz="1200" b="0" i="0" u="none" strike="noStrike" kern="1200" cap="none" spc="0" normalizeH="0" baseline="0" noProof="0" err="1">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techUK</a:t>
            </a:r>
            <a:r>
              <a:rPr lang="en-GB" sz="1200">
                <a:solidFill>
                  <a:srgbClr val="000000"/>
                </a:solidFill>
                <a:latin typeface="Inter 18pt 18pt" panose="02000503000000020004" pitchFamily="2" charset="0"/>
                <a:ea typeface="Inter 18pt 18pt" panose="02000503000000020004" pitchFamily="2" charset="0"/>
                <a:cs typeface="Arial" panose="020B0604020202020204" pitchFamily="34" charset="0"/>
              </a:rPr>
              <a:t>, London EC4A</a:t>
            </a:r>
            <a:endParaRPr kumimoji="0" lang="pl-PL"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endParaRPr>
          </a:p>
        </p:txBody>
      </p:sp>
      <p:sp>
        <p:nvSpPr>
          <p:cNvPr id="14" name="Text Placeholder 8">
            <a:extLst>
              <a:ext uri="{FF2B5EF4-FFF2-40B4-BE49-F238E27FC236}">
                <a16:creationId xmlns:a16="http://schemas.microsoft.com/office/drawing/2014/main" id="{52861719-2849-1AC5-DAC2-6F2DAA498C78}"/>
              </a:ext>
            </a:extLst>
          </p:cNvPr>
          <p:cNvSpPr txBox="1">
            <a:spLocks/>
          </p:cNvSpPr>
          <p:nvPr/>
        </p:nvSpPr>
        <p:spPr>
          <a:xfrm>
            <a:off x="3749794" y="3610977"/>
            <a:ext cx="2522595" cy="2168914"/>
          </a:xfrm>
          <a:prstGeom prst="rect">
            <a:avLst/>
          </a:prstGeom>
          <a:solidFill>
            <a:schemeClr val="bg1"/>
          </a:solidFill>
        </p:spPr>
        <p:txBody>
          <a:bodyPr lIns="72000" tIns="72000" rIns="72000" bIns="72000"/>
          <a:lstStyle>
            <a:lvl1pPr marL="0" indent="0" algn="l" defTabSz="242366" rtl="0" eaLnBrk="1" latinLnBrk="0" hangingPunct="1">
              <a:lnSpc>
                <a:spcPct val="100000"/>
              </a:lnSpc>
              <a:spcBef>
                <a:spcPts val="0"/>
              </a:spcBef>
              <a:spcAft>
                <a:spcPts val="600"/>
              </a:spcAft>
              <a:buFont typeface="Arial"/>
              <a:buNone/>
              <a:defRPr lang="en-GB" sz="1400" b="0" i="0" kern="1200" dirty="0" smtClean="0">
                <a:solidFill>
                  <a:schemeClr val="tx2"/>
                </a:solidFill>
                <a:latin typeface="+mn-lt"/>
                <a:ea typeface="+mn-ea"/>
                <a:cs typeface="Arial" panose="020B0604020202020204" pitchFamily="34" charset="0"/>
              </a:defRPr>
            </a:lvl1pPr>
            <a:lvl2pPr marL="393845" indent="-151479"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2pPr>
            <a:lvl3pPr marL="60591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3pPr>
            <a:lvl4pPr marL="848280"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4pPr>
            <a:lvl5pPr marL="1090646" indent="-121184" algn="l" defTabSz="242366" rtl="0" eaLnBrk="1" latinLnBrk="0" hangingPunct="1">
              <a:spcBef>
                <a:spcPts val="0"/>
              </a:spcBef>
              <a:spcAft>
                <a:spcPts val="600"/>
              </a:spcAft>
              <a:buFont typeface="Arial"/>
              <a:buChar char="»"/>
              <a:defRPr sz="1200" b="0" i="0" kern="1200">
                <a:solidFill>
                  <a:schemeClr val="tx1"/>
                </a:solidFill>
                <a:latin typeface="+mn-lt"/>
                <a:ea typeface="+mn-ea"/>
                <a:cs typeface="Arial" panose="020B0604020202020204" pitchFamily="34" charset="0"/>
              </a:defRPr>
            </a:lvl5pPr>
            <a:lvl6pPr marL="1333013" indent="-121184" algn="l" defTabSz="242366" rtl="0" eaLnBrk="1" latinLnBrk="0" hangingPunct="1">
              <a:spcBef>
                <a:spcPct val="20000"/>
              </a:spcBef>
              <a:buFont typeface="Arial"/>
              <a:buChar char="•"/>
              <a:defRPr sz="1072" kern="1200">
                <a:solidFill>
                  <a:schemeClr val="tx1"/>
                </a:solidFill>
                <a:latin typeface="+mn-lt"/>
                <a:ea typeface="+mn-ea"/>
                <a:cs typeface="+mn-cs"/>
              </a:defRPr>
            </a:lvl6pPr>
            <a:lvl7pPr marL="1575376" indent="-121184" algn="l" defTabSz="242366" rtl="0" eaLnBrk="1" latinLnBrk="0" hangingPunct="1">
              <a:spcBef>
                <a:spcPct val="20000"/>
              </a:spcBef>
              <a:buFont typeface="Arial"/>
              <a:buChar char="•"/>
              <a:defRPr sz="1072" kern="1200">
                <a:solidFill>
                  <a:schemeClr val="tx1"/>
                </a:solidFill>
                <a:latin typeface="+mn-lt"/>
                <a:ea typeface="+mn-ea"/>
                <a:cs typeface="+mn-cs"/>
              </a:defRPr>
            </a:lvl7pPr>
            <a:lvl8pPr marL="1817742" indent="-121184" algn="l" defTabSz="242366" rtl="0" eaLnBrk="1" latinLnBrk="0" hangingPunct="1">
              <a:spcBef>
                <a:spcPct val="20000"/>
              </a:spcBef>
              <a:buFont typeface="Arial"/>
              <a:buChar char="•"/>
              <a:defRPr sz="1072" kern="1200">
                <a:solidFill>
                  <a:schemeClr val="tx1"/>
                </a:solidFill>
                <a:latin typeface="+mn-lt"/>
                <a:ea typeface="+mn-ea"/>
                <a:cs typeface="+mn-cs"/>
              </a:defRPr>
            </a:lvl8pPr>
            <a:lvl9pPr marL="2060108" indent="-121184" algn="l" defTabSz="242366" rtl="0" eaLnBrk="1" latinLnBrk="0" hangingPunct="1">
              <a:spcBef>
                <a:spcPct val="20000"/>
              </a:spcBef>
              <a:buFont typeface="Arial"/>
              <a:buChar char="•"/>
              <a:defRPr sz="1072" kern="1200">
                <a:solidFill>
                  <a:schemeClr val="tx1"/>
                </a:solidFill>
                <a:latin typeface="+mn-lt"/>
                <a:ea typeface="+mn-ea"/>
                <a:cs typeface="+mn-cs"/>
              </a:defRPr>
            </a:lvl9pPr>
          </a:lstStyle>
          <a:p>
            <a:pPr marL="0" marR="0" lvl="0" indent="0" algn="l" defTabSz="242366" rtl="0" eaLnBrk="1" fontAlgn="auto" latinLnBrk="0" hangingPunct="1">
              <a:lnSpc>
                <a:spcPct val="100000"/>
              </a:lnSpc>
              <a:spcBef>
                <a:spcPts val="0"/>
              </a:spcBef>
              <a:spcAft>
                <a:spcPts val="600"/>
              </a:spcAft>
              <a:buClrTx/>
              <a:buSzTx/>
              <a:buFont typeface="Arial"/>
              <a:buNone/>
              <a:tabLst/>
              <a:defRPr/>
            </a:pPr>
            <a:r>
              <a:rPr kumimoji="0" lang="en-GB" sz="1400" b="1" i="0" u="none" strike="noStrike" kern="1200" cap="none" spc="0" normalizeH="0" baseline="0" noProof="0">
                <a:ln>
                  <a:noFill/>
                </a:ln>
                <a:solidFill>
                  <a:srgbClr val="3E2682"/>
                </a:solidFill>
                <a:effectLst/>
                <a:uLnTx/>
                <a:uFillTx/>
                <a:latin typeface="Inter 18pt 18pt" panose="02000503000000020004" pitchFamily="2" charset="0"/>
                <a:ea typeface="Inter 18pt 18pt" panose="02000503000000020004" pitchFamily="2" charset="0"/>
                <a:cs typeface="Arial" panose="020B0604020202020204" pitchFamily="34" charset="0"/>
              </a:rPr>
              <a:t>Kick-Off call – 26 May</a:t>
            </a:r>
            <a:endParaRPr kumimoji="0" lang="pl-PL" sz="1400" b="1" i="0" u="none" strike="noStrike" kern="1200" cap="none" spc="0" normalizeH="0" baseline="0" noProof="0">
              <a:ln>
                <a:noFill/>
              </a:ln>
              <a:solidFill>
                <a:srgbClr val="3E2682"/>
              </a:solidFill>
              <a:effectLst/>
              <a:uLnTx/>
              <a:uFillTx/>
              <a:latin typeface="Inter 18pt 18pt" panose="02000503000000020004" pitchFamily="2" charset="0"/>
              <a:ea typeface="Inter 18pt 18pt" panose="02000503000000020004" pitchFamily="2" charset="0"/>
              <a:cs typeface="Arial" panose="020B0604020202020204" pitchFamily="34" charset="0"/>
            </a:endParaRP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Objective: </a:t>
            </a:r>
            <a:r>
              <a:rPr kumimoji="0" lang="en-GB"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Share goals for the next 10 weeks, orientate teams on what’s needed, answer any Qs. Energise us all for this next sprint. </a:t>
            </a:r>
            <a:endParaRPr kumimoji="0" lang="pl-PL" sz="1200" b="0"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endParaRP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Format: </a:t>
            </a:r>
            <a:r>
              <a:rPr kumimoji="0" lang="pl-PL" sz="1200" b="1" i="0" u="none" strike="noStrike" kern="1200" cap="none" spc="0" normalizeH="0" baseline="0" noProof="0">
                <a:ln>
                  <a:noFill/>
                </a:ln>
                <a:solidFill>
                  <a:srgbClr val="00C3B3"/>
                </a:solidFill>
                <a:effectLst/>
                <a:uLnTx/>
                <a:uFillTx/>
                <a:latin typeface="Inter 18pt 18pt" panose="02000503000000020004" pitchFamily="2" charset="0"/>
                <a:ea typeface="Inter 18pt 18pt" panose="02000503000000020004" pitchFamily="2" charset="0"/>
                <a:cs typeface="Arial" panose="020B0604020202020204" pitchFamily="34" charset="0"/>
              </a:rPr>
              <a:t>Virtual</a:t>
            </a:r>
          </a:p>
          <a:p>
            <a:pPr marL="285750" marR="0" lvl="0" indent="-285750" algn="l" defTabSz="242366"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pl-PL" sz="1200" b="1" i="0" u="none" strike="noStrike" kern="1200" cap="none" spc="0" normalizeH="0" baseline="0" noProof="0">
                <a:ln>
                  <a:noFill/>
                </a:ln>
                <a:solidFill>
                  <a:srgbClr val="000000"/>
                </a:solidFill>
                <a:effectLst/>
                <a:uLnTx/>
                <a:uFillTx/>
                <a:latin typeface="Inter 18pt 18pt" panose="02000503000000020004" pitchFamily="2" charset="0"/>
                <a:ea typeface="Inter 18pt 18pt" panose="02000503000000020004" pitchFamily="2" charset="0"/>
                <a:cs typeface="Arial" panose="020B0604020202020204" pitchFamily="34" charset="0"/>
              </a:rPr>
              <a:t>When: </a:t>
            </a:r>
            <a:r>
              <a:rPr kumimoji="0" lang="pl-PL"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2</a:t>
            </a:r>
            <a:r>
              <a:rPr lang="en-GB" sz="1200" b="1">
                <a:solidFill>
                  <a:srgbClr val="EC2C7E"/>
                </a:solidFill>
                <a:latin typeface="Inter 18pt 18pt" panose="02000503000000020004" pitchFamily="2" charset="0"/>
                <a:ea typeface="Inter 18pt 18pt" panose="02000503000000020004" pitchFamily="2" charset="0"/>
              </a:rPr>
              <a:t>6</a:t>
            </a:r>
            <a:r>
              <a:rPr kumimoji="0" lang="en-GB"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 May</a:t>
            </a:r>
            <a:r>
              <a:rPr kumimoji="0" lang="pl-PL"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 14:00 – 15:</a:t>
            </a:r>
            <a:r>
              <a:rPr kumimoji="0" lang="en-GB"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0</a:t>
            </a:r>
            <a:r>
              <a:rPr kumimoji="0" lang="pl-PL" sz="1200" b="1" i="0" u="none" strike="noStrike" kern="1200" cap="none" spc="0" normalizeH="0" baseline="0" noProof="0">
                <a:ln>
                  <a:noFill/>
                </a:ln>
                <a:solidFill>
                  <a:srgbClr val="EC2C7E"/>
                </a:solidFill>
                <a:effectLst/>
                <a:uLnTx/>
                <a:uFillTx/>
                <a:latin typeface="Inter 18pt 18pt" panose="02000503000000020004" pitchFamily="2" charset="0"/>
                <a:ea typeface="Inter 18pt 18pt" panose="02000503000000020004" pitchFamily="2" charset="0"/>
                <a:cs typeface="Arial" panose="020B0604020202020204" pitchFamily="34" charset="0"/>
              </a:rPr>
              <a:t>0</a:t>
            </a:r>
          </a:p>
          <a:p>
            <a:pPr marL="0" marR="0" lvl="1" indent="0" algn="l" defTabSz="242366" rtl="0" eaLnBrk="1" fontAlgn="auto" latinLnBrk="0" hangingPunct="1">
              <a:lnSpc>
                <a:spcPct val="100000"/>
              </a:lnSpc>
              <a:spcBef>
                <a:spcPts val="0"/>
              </a:spcBef>
              <a:spcAft>
                <a:spcPts val="600"/>
              </a:spcAft>
              <a:buClrTx/>
              <a:buSzTx/>
              <a:buFont typeface="Arial"/>
              <a:buNone/>
              <a:tabLst/>
              <a:defRPr/>
            </a:pPr>
            <a:endParaRPr kumimoji="0" lang="pl-PL" sz="1400" b="1" i="0" u="none" strike="noStrike" kern="1200" cap="none" spc="0" normalizeH="0" baseline="0" noProof="0">
              <a:ln>
                <a:noFill/>
              </a:ln>
              <a:solidFill>
                <a:srgbClr val="3E2682"/>
              </a:solidFill>
              <a:effectLst/>
              <a:uLnTx/>
              <a:uFillTx/>
              <a:ea typeface="+mn-ea"/>
              <a:cs typeface="Arial" panose="020B0604020202020204" pitchFamily="34" charset="0"/>
            </a:endParaRPr>
          </a:p>
          <a:p>
            <a:pPr marL="393845" marR="0" lvl="1" indent="0" algn="l" defTabSz="242366" rtl="0" eaLnBrk="1" fontAlgn="auto" latinLnBrk="0" hangingPunct="1">
              <a:lnSpc>
                <a:spcPct val="100000"/>
              </a:lnSpc>
              <a:spcBef>
                <a:spcPts val="0"/>
              </a:spcBef>
              <a:spcAft>
                <a:spcPts val="600"/>
              </a:spcAft>
              <a:buClrTx/>
              <a:buSzTx/>
              <a:buFont typeface="Arial"/>
              <a:buNone/>
              <a:tabLst/>
              <a:defRPr/>
            </a:pPr>
            <a:endParaRPr kumimoji="0" lang="pl-PL" sz="1200" b="0" i="0" u="none" strike="noStrike" kern="1200" cap="none" spc="0" normalizeH="0" baseline="0" noProof="0">
              <a:ln>
                <a:noFill/>
              </a:ln>
              <a:solidFill>
                <a:srgbClr val="000000"/>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171656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C66E3-8169-D4F2-9B64-9DFCA02188A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2B8C7A5-8B2E-FA44-5EC5-D7804514CFD3}"/>
              </a:ext>
            </a:extLst>
          </p:cNvPr>
          <p:cNvSpPr>
            <a:spLocks noGrp="1"/>
          </p:cNvSpPr>
          <p:nvPr>
            <p:ph type="body" sz="quarter" idx="15"/>
          </p:nvPr>
        </p:nvSpPr>
        <p:spPr/>
        <p:txBody>
          <a:bodyPr/>
          <a:lstStyle/>
          <a:p>
            <a:r>
              <a:rPr lang="en-GB" sz="2800" b="1">
                <a:latin typeface="Inter 18pt 18pt" panose="02000503000000020004"/>
              </a:rPr>
              <a:t>Keeping attention on the need to supercharge essential digital skills in working age adults.</a:t>
            </a:r>
            <a:endParaRPr lang="en-GB" sz="2800" b="1"/>
          </a:p>
          <a:p>
            <a:endParaRPr lang="en-GB"/>
          </a:p>
        </p:txBody>
      </p:sp>
      <p:sp>
        <p:nvSpPr>
          <p:cNvPr id="4" name="Text Placeholder 3">
            <a:extLst>
              <a:ext uri="{FF2B5EF4-FFF2-40B4-BE49-F238E27FC236}">
                <a16:creationId xmlns:a16="http://schemas.microsoft.com/office/drawing/2014/main" id="{61A0EEF7-92DB-C813-379C-A1A2D10B9956}"/>
              </a:ext>
            </a:extLst>
          </p:cNvPr>
          <p:cNvSpPr>
            <a:spLocks noGrp="1"/>
          </p:cNvSpPr>
          <p:nvPr>
            <p:ph type="body" sz="quarter" idx="13"/>
          </p:nvPr>
        </p:nvSpPr>
        <p:spPr/>
        <p:txBody>
          <a:bodyPr anchor="ctr"/>
          <a:lstStyle/>
          <a:p>
            <a:r>
              <a:rPr lang="en-GB">
                <a:latin typeface="Inter 18pt 18pt" panose="02000503000000020004"/>
              </a:rPr>
              <a:t>Campaigning</a:t>
            </a:r>
          </a:p>
        </p:txBody>
      </p:sp>
    </p:spTree>
    <p:extLst>
      <p:ext uri="{BB962C8B-B14F-4D97-AF65-F5344CB8AC3E}">
        <p14:creationId xmlns:p14="http://schemas.microsoft.com/office/powerpoint/2010/main" val="908436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970CF-80C4-CF1C-6B6D-917C0326F22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32BCA64-7354-269C-57D1-DB1FF4318B35}"/>
              </a:ext>
            </a:extLst>
          </p:cNvPr>
          <p:cNvSpPr/>
          <p:nvPr/>
        </p:nvSpPr>
        <p:spPr>
          <a:xfrm>
            <a:off x="297290" y="4010433"/>
            <a:ext cx="11613884" cy="1591389"/>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5A618388-BC98-9BE2-E5D6-6D337A57EC7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3" name="Text Placeholder 2">
            <a:extLst>
              <a:ext uri="{FF2B5EF4-FFF2-40B4-BE49-F238E27FC236}">
                <a16:creationId xmlns:a16="http://schemas.microsoft.com/office/drawing/2014/main" id="{7B8422C1-9F64-16DF-2DA6-F7CBF3F2ABDF}"/>
              </a:ext>
            </a:extLst>
          </p:cNvPr>
          <p:cNvSpPr>
            <a:spLocks noGrp="1"/>
          </p:cNvSpPr>
          <p:nvPr>
            <p:ph type="body" sz="quarter" idx="13"/>
          </p:nvPr>
        </p:nvSpPr>
        <p:spPr/>
        <p:txBody>
          <a:bodyPr/>
          <a:lstStyle/>
          <a:p>
            <a:r>
              <a:rPr lang="en-GB" sz="3200"/>
              <a:t>Keep attention on the essential digital skills gap</a:t>
            </a:r>
            <a:endParaRPr lang="en-GB"/>
          </a:p>
        </p:txBody>
      </p:sp>
      <p:graphicFrame>
        <p:nvGraphicFramePr>
          <p:cNvPr id="9" name="Diagram 8">
            <a:extLst>
              <a:ext uri="{FF2B5EF4-FFF2-40B4-BE49-F238E27FC236}">
                <a16:creationId xmlns:a16="http://schemas.microsoft.com/office/drawing/2014/main" id="{9199C4A0-20AC-1BFF-2CD7-31B19ACAC404}"/>
              </a:ext>
            </a:extLst>
          </p:cNvPr>
          <p:cNvGraphicFramePr/>
          <p:nvPr>
            <p:extLst>
              <p:ext uri="{D42A27DB-BD31-4B8C-83A1-F6EECF244321}">
                <p14:modId xmlns:p14="http://schemas.microsoft.com/office/powerpoint/2010/main" val="3724442126"/>
              </p:ext>
            </p:extLst>
          </p:nvPr>
        </p:nvGraphicFramePr>
        <p:xfrm>
          <a:off x="289058" y="1257075"/>
          <a:ext cx="11567979" cy="2546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a:extLst>
              <a:ext uri="{FF2B5EF4-FFF2-40B4-BE49-F238E27FC236}">
                <a16:creationId xmlns:a16="http://schemas.microsoft.com/office/drawing/2014/main" id="{E8703ACB-4D1A-86C2-AE92-75CA59425256}"/>
              </a:ext>
            </a:extLst>
          </p:cNvPr>
          <p:cNvGraphicFramePr/>
          <p:nvPr>
            <p:extLst>
              <p:ext uri="{D42A27DB-BD31-4B8C-83A1-F6EECF244321}">
                <p14:modId xmlns:p14="http://schemas.microsoft.com/office/powerpoint/2010/main" val="891913343"/>
              </p:ext>
            </p:extLst>
          </p:nvPr>
        </p:nvGraphicFramePr>
        <p:xfrm>
          <a:off x="581873" y="4211749"/>
          <a:ext cx="11044718" cy="15917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a:extLst>
              <a:ext uri="{FF2B5EF4-FFF2-40B4-BE49-F238E27FC236}">
                <a16:creationId xmlns:a16="http://schemas.microsoft.com/office/drawing/2014/main" id="{55298EA7-0954-B5AB-9C24-3ACB37FF6DF6}"/>
              </a:ext>
            </a:extLst>
          </p:cNvPr>
          <p:cNvSpPr txBox="1"/>
          <p:nvPr/>
        </p:nvSpPr>
        <p:spPr>
          <a:xfrm>
            <a:off x="573641" y="4044070"/>
            <a:ext cx="3298004" cy="369332"/>
          </a:xfrm>
          <a:prstGeom prst="rect">
            <a:avLst/>
          </a:prstGeom>
          <a:noFill/>
        </p:spPr>
        <p:txBody>
          <a:bodyPr wrap="square" lIns="0" tIns="0" rIns="0" bIns="0" rtlCol="0">
            <a:spAutoFit/>
          </a:bodyPr>
          <a:lstStyle/>
          <a:p>
            <a:pPr algn="l"/>
            <a:r>
              <a:rPr lang="en-GB" sz="2400" b="1">
                <a:latin typeface="Graphik Light" panose="020B0403030202060203" pitchFamily="34" charset="77"/>
                <a:cs typeface="Arial"/>
              </a:rPr>
              <a:t>Coming next…</a:t>
            </a:r>
          </a:p>
        </p:txBody>
      </p:sp>
      <p:sp>
        <p:nvSpPr>
          <p:cNvPr id="13" name="Explosion: 14 Points 12">
            <a:extLst>
              <a:ext uri="{FF2B5EF4-FFF2-40B4-BE49-F238E27FC236}">
                <a16:creationId xmlns:a16="http://schemas.microsoft.com/office/drawing/2014/main" id="{2F44D259-5FB7-A9ED-5D71-4D7F8A8150CA}"/>
              </a:ext>
            </a:extLst>
          </p:cNvPr>
          <p:cNvSpPr/>
          <p:nvPr/>
        </p:nvSpPr>
        <p:spPr>
          <a:xfrm>
            <a:off x="9522375" y="3100197"/>
            <a:ext cx="2681593" cy="1407559"/>
          </a:xfrm>
          <a:prstGeom prst="irregularSeal2">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36000" tIns="0" rIns="36000" bIns="0" rtlCol="0" anchor="ctr"/>
          <a:lstStyle/>
          <a:p>
            <a:pPr algn="ctr"/>
            <a:r>
              <a:rPr lang="en-GB" sz="1400"/>
              <a:t>And a refreshed website</a:t>
            </a:r>
          </a:p>
        </p:txBody>
      </p:sp>
    </p:spTree>
    <p:extLst>
      <p:ext uri="{BB962C8B-B14F-4D97-AF65-F5344CB8AC3E}">
        <p14:creationId xmlns:p14="http://schemas.microsoft.com/office/powerpoint/2010/main" val="1316392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488E0051-067A-6F3E-D188-85AF795B6ACF}"/>
              </a:ext>
            </a:extLst>
          </p:cNvPr>
          <p:cNvGraphicFramePr>
            <a:graphicFrameLocks/>
          </p:cNvGraphicFramePr>
          <p:nvPr>
            <p:custDataLst>
              <p:tags r:id="rId1"/>
            </p:custDataLst>
            <p:extLst>
              <p:ext uri="{D42A27DB-BD31-4B8C-83A1-F6EECF244321}">
                <p14:modId xmlns:p14="http://schemas.microsoft.com/office/powerpoint/2010/main" val="39107491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1" name="think-cell data - do not delete" hidden="1">
                        <a:extLst>
                          <a:ext uri="{FF2B5EF4-FFF2-40B4-BE49-F238E27FC236}">
                            <a16:creationId xmlns:a16="http://schemas.microsoft.com/office/drawing/2014/main" id="{488E0051-067A-6F3E-D188-85AF795B6AC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966AEF89-50AC-55B5-CD64-E1C68364B94B}"/>
              </a:ext>
            </a:extLst>
          </p:cNvPr>
          <p:cNvSpPr>
            <a:spLocks noGrp="1"/>
          </p:cNvSpPr>
          <p:nvPr>
            <p:ph type="sldNum" sz="quarter" idx="10"/>
          </p:nvPr>
        </p:nvSpPr>
        <p:spPr/>
        <p:txBody>
          <a:bodyPr/>
          <a:lstStyle/>
          <a:p>
            <a:fld id="{48F63A3B-78C7-47BE-AE5E-E10140E04643}" type="slidenum">
              <a:rPr lang="en-GB" smtClean="0"/>
              <a:pPr/>
              <a:t>35</a:t>
            </a:fld>
            <a:endParaRPr lang="en-GB"/>
          </a:p>
        </p:txBody>
      </p:sp>
      <p:sp>
        <p:nvSpPr>
          <p:cNvPr id="4" name="Text Placeholder 3">
            <a:extLst>
              <a:ext uri="{FF2B5EF4-FFF2-40B4-BE49-F238E27FC236}">
                <a16:creationId xmlns:a16="http://schemas.microsoft.com/office/drawing/2014/main" id="{E96E151A-2441-E9A6-4651-5D8B6A47B010}"/>
              </a:ext>
            </a:extLst>
          </p:cNvPr>
          <p:cNvSpPr>
            <a:spLocks noGrp="1"/>
          </p:cNvSpPr>
          <p:nvPr>
            <p:ph type="body" sz="quarter" idx="13"/>
          </p:nvPr>
        </p:nvSpPr>
        <p:spPr>
          <a:ln>
            <a:noFill/>
          </a:ln>
        </p:spPr>
        <p:style>
          <a:lnRef idx="2">
            <a:schemeClr val="accent2"/>
          </a:lnRef>
          <a:fillRef idx="1">
            <a:schemeClr val="lt1"/>
          </a:fillRef>
          <a:effectRef idx="0">
            <a:schemeClr val="accent2"/>
          </a:effectRef>
          <a:fontRef idx="minor">
            <a:schemeClr val="dk1"/>
          </a:fontRef>
        </p:style>
        <p:txBody>
          <a:bodyPr lIns="0" tIns="0" rIns="0" bIns="0" anchor="t"/>
          <a:lstStyle/>
          <a:p>
            <a:r>
              <a:rPr lang="en-GB" sz="3200"/>
              <a:t>Have a great sprint all</a:t>
            </a:r>
          </a:p>
          <a:p>
            <a:endParaRPr lang="en-GB"/>
          </a:p>
        </p:txBody>
      </p:sp>
      <p:sp>
        <p:nvSpPr>
          <p:cNvPr id="5" name="Text Placeholder 4">
            <a:extLst>
              <a:ext uri="{FF2B5EF4-FFF2-40B4-BE49-F238E27FC236}">
                <a16:creationId xmlns:a16="http://schemas.microsoft.com/office/drawing/2014/main" id="{D219D4B5-11DD-D6F4-1A3F-96B1DA1ECF4B}"/>
              </a:ext>
            </a:extLst>
          </p:cNvPr>
          <p:cNvSpPr>
            <a:spLocks noGrp="1"/>
          </p:cNvSpPr>
          <p:nvPr>
            <p:ph type="body" sz="quarter" idx="15"/>
          </p:nvPr>
        </p:nvSpPr>
        <p:spPr>
          <a:xfrm>
            <a:off x="334962" y="1371135"/>
            <a:ext cx="6051323" cy="4774024"/>
          </a:xfrm>
        </p:spPr>
        <p:txBody>
          <a:bodyPr lIns="0" tIns="0" rIns="0" bIns="0" anchor="t"/>
          <a:lstStyle/>
          <a:p>
            <a:pPr marL="0" indent="0">
              <a:buNone/>
            </a:pPr>
            <a:r>
              <a:rPr lang="en-GB" sz="2400" b="1" dirty="0">
                <a:solidFill>
                  <a:schemeClr val="accent2"/>
                </a:solidFill>
                <a:latin typeface="Inter 18pt 18pt" panose="02000503000000020004" pitchFamily="2" charset="0"/>
              </a:rPr>
              <a:t>Any questions? </a:t>
            </a:r>
          </a:p>
          <a:p>
            <a:pPr marL="0" indent="0">
              <a:buNone/>
            </a:pPr>
            <a:r>
              <a:rPr lang="en-GB" sz="2400" b="1" dirty="0">
                <a:solidFill>
                  <a:schemeClr val="accent1"/>
                </a:solidFill>
                <a:latin typeface="Inter 18pt 18pt"/>
                <a:cs typeface="Arial"/>
              </a:rPr>
              <a:t>If you’re not yet involved, email </a:t>
            </a:r>
            <a:r>
              <a:rPr lang="en-GB" sz="2400" b="1">
                <a:solidFill>
                  <a:schemeClr val="accent1"/>
                </a:solidFill>
                <a:latin typeface="Inter 18pt 18pt"/>
                <a:cs typeface="Arial"/>
              </a:rPr>
              <a:t>us hello</a:t>
            </a:r>
            <a:r>
              <a:rPr lang="en-GB" sz="2400">
                <a:solidFill>
                  <a:schemeClr val="accent1"/>
                </a:solidFill>
                <a:latin typeface="Inter 18pt 18pt"/>
                <a:cs typeface="Arial"/>
              </a:rPr>
              <a:t>@</a:t>
            </a:r>
            <a:r>
              <a:rPr lang="en-GB" sz="2400" b="1">
                <a:solidFill>
                  <a:schemeClr val="accent1"/>
                </a:solidFill>
                <a:latin typeface="Inter 18pt 18pt"/>
                <a:cs typeface="Arial"/>
              </a:rPr>
              <a:t>futuredotnow.uk</a:t>
            </a:r>
            <a:r>
              <a:rPr lang="en-GB" sz="2400" b="1" dirty="0">
                <a:solidFill>
                  <a:schemeClr val="accent1"/>
                </a:solidFill>
                <a:latin typeface="Inter 18pt 18pt"/>
                <a:cs typeface="Arial"/>
              </a:rPr>
              <a:t> and we’ll join you with a workstream</a:t>
            </a:r>
          </a:p>
          <a:p>
            <a:pPr marL="0" indent="0">
              <a:buNone/>
            </a:pPr>
            <a:endParaRPr lang="en-GB" sz="2400" b="1" dirty="0">
              <a:solidFill>
                <a:schemeClr val="accent1"/>
              </a:solidFill>
              <a:latin typeface="Inter 18pt 18pt"/>
              <a:cs typeface="Arial"/>
            </a:endParaRPr>
          </a:p>
          <a:p>
            <a:pPr marL="0" indent="0">
              <a:buNone/>
            </a:pPr>
            <a:r>
              <a:rPr lang="en-GB" sz="2400" b="1" dirty="0">
                <a:solidFill>
                  <a:schemeClr val="accent2"/>
                </a:solidFill>
                <a:latin typeface="Inter 18pt 18pt" panose="02000503000000020004" pitchFamily="2" charset="0"/>
                <a:ea typeface="Inter 18pt 18pt" panose="02000503000000020004" pitchFamily="2" charset="0"/>
              </a:rPr>
              <a:t>Next meeting: </a:t>
            </a:r>
            <a:r>
              <a:rPr lang="pl-PL" sz="2400" b="1" dirty="0" err="1">
                <a:solidFill>
                  <a:schemeClr val="accent2"/>
                </a:solidFill>
                <a:latin typeface="Inter 18pt 18pt" panose="02000503000000020004" pitchFamily="2" charset="0"/>
                <a:ea typeface="Inter 18pt 18pt" panose="02000503000000020004" pitchFamily="2" charset="0"/>
              </a:rPr>
              <a:t>Mid</a:t>
            </a:r>
            <a:r>
              <a:rPr lang="pl-PL" sz="2400" b="1" dirty="0">
                <a:solidFill>
                  <a:schemeClr val="accent2"/>
                </a:solidFill>
                <a:latin typeface="Inter 18pt 18pt" panose="02000503000000020004" pitchFamily="2" charset="0"/>
                <a:ea typeface="Inter 18pt 18pt" panose="02000503000000020004" pitchFamily="2" charset="0"/>
              </a:rPr>
              <a:t>-point </a:t>
            </a:r>
            <a:r>
              <a:rPr lang="en-GB" sz="2400" b="1" dirty="0">
                <a:solidFill>
                  <a:schemeClr val="accent2"/>
                </a:solidFill>
                <a:latin typeface="Inter 18pt 18pt" panose="02000503000000020004" pitchFamily="2" charset="0"/>
                <a:ea typeface="Inter 18pt 18pt" panose="02000503000000020004" pitchFamily="2" charset="0"/>
              </a:rPr>
              <a:t>connect:</a:t>
            </a:r>
          </a:p>
          <a:p>
            <a:pPr marL="0" indent="0">
              <a:buNone/>
            </a:pPr>
            <a:r>
              <a:rPr lang="en-GB" sz="2400" b="1" dirty="0">
                <a:solidFill>
                  <a:schemeClr val="accent1"/>
                </a:solidFill>
                <a:latin typeface="Inter 18pt 18pt"/>
                <a:ea typeface="Inter 18pt 18pt" panose="02000503000000020004" pitchFamily="2" charset="0"/>
                <a:cs typeface="Arial"/>
              </a:rPr>
              <a:t>23 June at 2:00-3:30pm. Virtual.  </a:t>
            </a:r>
            <a:br>
              <a:rPr lang="en-GB" sz="2400" b="1" dirty="0">
                <a:latin typeface="Inter 18pt 18pt" panose="02000503000000020004" pitchFamily="2" charset="0"/>
                <a:ea typeface="Inter 18pt 18pt" panose="02000503000000020004" pitchFamily="2" charset="0"/>
              </a:rPr>
            </a:br>
            <a:r>
              <a:rPr lang="en-GB" sz="2400" b="1" dirty="0">
                <a:solidFill>
                  <a:schemeClr val="accent1"/>
                </a:solidFill>
                <a:latin typeface="Inter 18pt 18pt"/>
                <a:ea typeface="Inter 18pt 18pt" panose="02000503000000020004" pitchFamily="2" charset="0"/>
                <a:cs typeface="Arial"/>
              </a:rPr>
              <a:t>Come ready to share progress headlines</a:t>
            </a:r>
          </a:p>
          <a:p>
            <a:pPr marL="0" indent="0">
              <a:buNone/>
            </a:pPr>
            <a:endParaRPr lang="en-GB" sz="2400" b="1" dirty="0">
              <a:solidFill>
                <a:schemeClr val="accent1"/>
              </a:solidFill>
              <a:latin typeface="Inter 18pt 18pt" panose="02000503000000020004" pitchFamily="2" charset="0"/>
              <a:ea typeface="Inter 18pt 18pt" panose="02000503000000020004" pitchFamily="2" charset="0"/>
            </a:endParaRPr>
          </a:p>
          <a:p>
            <a:pPr marL="0" indent="0">
              <a:buNone/>
            </a:pPr>
            <a:r>
              <a:rPr lang="en-GB" sz="2400" b="1" dirty="0">
                <a:solidFill>
                  <a:schemeClr val="accent2"/>
                </a:solidFill>
                <a:latin typeface="Inter 18pt 18pt" panose="02000503000000020004" pitchFamily="2" charset="0"/>
                <a:ea typeface="Inter 18pt 18pt" panose="02000503000000020004" pitchFamily="2" charset="0"/>
              </a:rPr>
              <a:t>End of sprint workshop:</a:t>
            </a:r>
          </a:p>
          <a:p>
            <a:pPr marL="0" indent="0">
              <a:buNone/>
            </a:pPr>
            <a:r>
              <a:rPr lang="en-GB" sz="2400" b="1" dirty="0">
                <a:solidFill>
                  <a:schemeClr val="accent1"/>
                </a:solidFill>
                <a:latin typeface="Inter 18pt 18pt"/>
                <a:ea typeface="Inter 18pt 18pt" panose="02000503000000020004" pitchFamily="2" charset="0"/>
                <a:cs typeface="Arial"/>
              </a:rPr>
              <a:t>28 July at 2:00-5:00pm. At techUK.</a:t>
            </a:r>
            <a:endParaRPr lang="en-GB" sz="2400" dirty="0">
              <a:solidFill>
                <a:schemeClr val="accent1"/>
              </a:solidFill>
              <a:latin typeface="Inter 18pt 18pt"/>
              <a:cs typeface="Arial"/>
            </a:endParaRPr>
          </a:p>
          <a:p>
            <a:endParaRPr lang="en-GB" sz="2800" dirty="0">
              <a:solidFill>
                <a:schemeClr val="accent1"/>
              </a:solidFill>
            </a:endParaRPr>
          </a:p>
        </p:txBody>
      </p:sp>
      <p:sp>
        <p:nvSpPr>
          <p:cNvPr id="10" name="Rectangle 9">
            <a:extLst>
              <a:ext uri="{FF2B5EF4-FFF2-40B4-BE49-F238E27FC236}">
                <a16:creationId xmlns:a16="http://schemas.microsoft.com/office/drawing/2014/main" id="{F45532E1-BC55-0823-1434-56AF50E5392D}"/>
              </a:ext>
            </a:extLst>
          </p:cNvPr>
          <p:cNvSpPr/>
          <p:nvPr/>
        </p:nvSpPr>
        <p:spPr>
          <a:xfrm>
            <a:off x="6545944" y="1045029"/>
            <a:ext cx="5656814" cy="5812972"/>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lvl="0" algn="ctr">
              <a:defRPr/>
            </a:pPr>
            <a:endParaRPr lang="en-GB" b="1">
              <a:solidFill>
                <a:schemeClr val="tx2"/>
              </a:solidFill>
              <a:latin typeface="Inter 18pt 18pt"/>
            </a:endParaRPr>
          </a:p>
        </p:txBody>
      </p:sp>
      <p:pic>
        <p:nvPicPr>
          <p:cNvPr id="3" name="Picture 2">
            <a:extLst>
              <a:ext uri="{FF2B5EF4-FFF2-40B4-BE49-F238E27FC236}">
                <a16:creationId xmlns:a16="http://schemas.microsoft.com/office/drawing/2014/main" id="{5F52B256-0038-97D1-B160-FBE278808DD3}"/>
              </a:ext>
            </a:extLst>
          </p:cNvPr>
          <p:cNvPicPr>
            <a:picLocks noChangeAspect="1"/>
          </p:cNvPicPr>
          <p:nvPr/>
        </p:nvPicPr>
        <p:blipFill>
          <a:blip r:embed="rId5"/>
          <a:stretch>
            <a:fillRect/>
          </a:stretch>
        </p:blipFill>
        <p:spPr>
          <a:xfrm>
            <a:off x="7525719" y="1500710"/>
            <a:ext cx="3695124" cy="343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9B0F4844-C7E3-39B0-AA85-E013FC707692}"/>
              </a:ext>
            </a:extLst>
          </p:cNvPr>
          <p:cNvSpPr txBox="1"/>
          <p:nvPr/>
        </p:nvSpPr>
        <p:spPr>
          <a:xfrm>
            <a:off x="7387771" y="5440402"/>
            <a:ext cx="3971020" cy="615553"/>
          </a:xfrm>
          <a:prstGeom prst="rect">
            <a:avLst/>
          </a:prstGeom>
          <a:noFill/>
        </p:spPr>
        <p:txBody>
          <a:bodyPr wrap="square" lIns="0" tIns="0" rIns="0" bIns="0" rtlCol="0">
            <a:spAutoFit/>
          </a:bodyPr>
          <a:lstStyle/>
          <a:p>
            <a:pPr algn="ctr"/>
            <a:r>
              <a:rPr lang="en-GB" sz="2000" b="1">
                <a:solidFill>
                  <a:schemeClr val="accent1"/>
                </a:solidFill>
                <a:latin typeface="Arial" panose="020B0604020202020204" pitchFamily="34" charset="0"/>
                <a:cs typeface="Arial" panose="020B0604020202020204" pitchFamily="34" charset="0"/>
              </a:rPr>
              <a:t>Don’t forget to download and share your sprint 1 badges</a:t>
            </a:r>
          </a:p>
        </p:txBody>
      </p:sp>
    </p:spTree>
    <p:extLst>
      <p:ext uri="{BB962C8B-B14F-4D97-AF65-F5344CB8AC3E}">
        <p14:creationId xmlns:p14="http://schemas.microsoft.com/office/powerpoint/2010/main" val="3473620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049CC67-B540-924D-220D-D459CFFDEC89}"/>
              </a:ext>
            </a:extLst>
          </p:cNvPr>
          <p:cNvSpPr>
            <a:spLocks noGrp="1"/>
          </p:cNvSpPr>
          <p:nvPr>
            <p:ph type="body" sz="quarter" idx="17"/>
          </p:nvPr>
        </p:nvSpPr>
        <p:spPr/>
        <p:txBody>
          <a:bodyPr/>
          <a:lstStyle/>
          <a:p>
            <a:r>
              <a:rPr lang="en-GB"/>
              <a:t>Supporting slides</a:t>
            </a:r>
          </a:p>
        </p:txBody>
      </p:sp>
      <p:sp>
        <p:nvSpPr>
          <p:cNvPr id="2" name="Slide Number Placeholder 1">
            <a:extLst>
              <a:ext uri="{FF2B5EF4-FFF2-40B4-BE49-F238E27FC236}">
                <a16:creationId xmlns:a16="http://schemas.microsoft.com/office/drawing/2014/main" id="{FF5872AF-A441-A5FE-6FB3-B237C13E0CDB}"/>
              </a:ext>
            </a:extLst>
          </p:cNvPr>
          <p:cNvSpPr>
            <a:spLocks noGrp="1"/>
          </p:cNvSpPr>
          <p:nvPr>
            <p:ph type="sldNum" sz="quarter" idx="4294967295"/>
          </p:nvPr>
        </p:nvSpPr>
        <p:spPr>
          <a:xfrm>
            <a:off x="11695113" y="6327775"/>
            <a:ext cx="496887" cy="196850"/>
          </a:xfrm>
        </p:spPr>
        <p:txBody>
          <a:bodyPr/>
          <a:lstStyle/>
          <a:p>
            <a:fld id="{48F63A3B-78C7-47BE-AE5E-E10140E04643}" type="slidenum">
              <a:rPr lang="en-GB" smtClean="0"/>
              <a:pPr/>
              <a:t>36</a:t>
            </a:fld>
            <a:endParaRPr lang="en-GB"/>
          </a:p>
        </p:txBody>
      </p:sp>
    </p:spTree>
    <p:extLst>
      <p:ext uri="{BB962C8B-B14F-4D97-AF65-F5344CB8AC3E}">
        <p14:creationId xmlns:p14="http://schemas.microsoft.com/office/powerpoint/2010/main" val="19565941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08874C1-69F2-7C6C-F547-AD06D3AA6BBE}"/>
              </a:ext>
            </a:extLst>
          </p:cNvPr>
          <p:cNvGrpSpPr/>
          <p:nvPr/>
        </p:nvGrpSpPr>
        <p:grpSpPr>
          <a:xfrm>
            <a:off x="457200" y="2217619"/>
            <a:ext cx="5127171" cy="374400"/>
            <a:chOff x="3390" y="119092"/>
            <a:chExt cx="3305547" cy="374400"/>
          </a:xfrm>
          <a:solidFill>
            <a:srgbClr val="00B050"/>
          </a:solidFill>
        </p:grpSpPr>
        <p:sp>
          <p:nvSpPr>
            <p:cNvPr id="8" name="Rectangle 7">
              <a:extLst>
                <a:ext uri="{FF2B5EF4-FFF2-40B4-BE49-F238E27FC236}">
                  <a16:creationId xmlns:a16="http://schemas.microsoft.com/office/drawing/2014/main" id="{16B015C5-97D4-E31B-765B-38B8319710A8}"/>
                </a:ext>
              </a:extLst>
            </p:cNvPr>
            <p:cNvSpPr/>
            <p:nvPr/>
          </p:nvSpPr>
          <p:spPr>
            <a:xfrm>
              <a:off x="3390" y="119092"/>
              <a:ext cx="3305547" cy="374400"/>
            </a:xfrm>
            <a:prstGeom prst="rect">
              <a:avLst/>
            </a:prstGeom>
            <a:grpFill/>
            <a:ln>
              <a:solidFill>
                <a:srgbClr val="00B05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TextBox 8">
              <a:extLst>
                <a:ext uri="{FF2B5EF4-FFF2-40B4-BE49-F238E27FC236}">
                  <a16:creationId xmlns:a16="http://schemas.microsoft.com/office/drawing/2014/main" id="{398B63EA-5F0C-63FE-B60E-19DAEC03E5B9}"/>
                </a:ext>
              </a:extLst>
            </p:cNvPr>
            <p:cNvSpPr txBox="1"/>
            <p:nvPr/>
          </p:nvSpPr>
          <p:spPr>
            <a:xfrm>
              <a:off x="3390" y="119092"/>
              <a:ext cx="3305547" cy="374400"/>
            </a:xfrm>
            <a:prstGeom prst="rect">
              <a:avLst/>
            </a:prstGeom>
            <a:grpFill/>
            <a:ln>
              <a:solidFill>
                <a:srgbClr val="00B050"/>
              </a:solidFill>
            </a:ln>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pl-PL" sz="1800" b="1" i="0" u="none" strike="noStrike" kern="1200" cap="none" spc="0" normalizeH="0" baseline="0" noProof="0">
                  <a:ln>
                    <a:noFill/>
                  </a:ln>
                  <a:solidFill>
                    <a:srgbClr val="FFFFFF"/>
                  </a:solidFill>
                  <a:effectLst/>
                  <a:uLnTx/>
                  <a:uFillTx/>
                  <a:latin typeface="Calibri"/>
                  <a:ea typeface="+mn-ea"/>
                  <a:cs typeface="+mn-cs"/>
                </a:rPr>
                <a:t>WHAT WORKS</a:t>
              </a:r>
              <a:endParaRPr kumimoji="0" lang="en-GB" sz="1800" b="1"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5" name="Group 4">
            <a:extLst>
              <a:ext uri="{FF2B5EF4-FFF2-40B4-BE49-F238E27FC236}">
                <a16:creationId xmlns:a16="http://schemas.microsoft.com/office/drawing/2014/main" id="{276D57C7-EBFD-50EC-75DC-D544052EE0EA}"/>
              </a:ext>
            </a:extLst>
          </p:cNvPr>
          <p:cNvGrpSpPr/>
          <p:nvPr/>
        </p:nvGrpSpPr>
        <p:grpSpPr>
          <a:xfrm>
            <a:off x="457200" y="2562989"/>
            <a:ext cx="5127171" cy="4048365"/>
            <a:chOff x="3390" y="493492"/>
            <a:chExt cx="3305547" cy="3705458"/>
          </a:xfrm>
        </p:grpSpPr>
        <p:sp>
          <p:nvSpPr>
            <p:cNvPr id="6" name="Rectangle 5">
              <a:extLst>
                <a:ext uri="{FF2B5EF4-FFF2-40B4-BE49-F238E27FC236}">
                  <a16:creationId xmlns:a16="http://schemas.microsoft.com/office/drawing/2014/main" id="{2F8B7A05-FC9B-6B51-2D96-311E76774677}"/>
                </a:ext>
              </a:extLst>
            </p:cNvPr>
            <p:cNvSpPr/>
            <p:nvPr/>
          </p:nvSpPr>
          <p:spPr>
            <a:xfrm>
              <a:off x="3390" y="493492"/>
              <a:ext cx="3305547" cy="3579354"/>
            </a:xfrm>
            <a:prstGeom prst="rect">
              <a:avLst/>
            </a:prstGeom>
            <a:solidFill>
              <a:schemeClr val="bg1">
                <a:alpha val="90000"/>
              </a:schemeClr>
            </a:solidFill>
            <a:ln>
              <a:solidFill>
                <a:srgbClr val="00B050">
                  <a:alpha val="90000"/>
                </a:srgbClr>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95284054-76E2-D4FC-317E-3FC7DB0AA59F}"/>
                </a:ext>
              </a:extLst>
            </p:cNvPr>
            <p:cNvSpPr txBox="1"/>
            <p:nvPr/>
          </p:nvSpPr>
          <p:spPr>
            <a:xfrm>
              <a:off x="57975" y="574859"/>
              <a:ext cx="3187799" cy="362409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285750" marR="0" lvl="0" indent="-285750" algn="l" defTabSz="914400" rtl="0" eaLnBrk="1" fontAlgn="auto" latinLnBrk="0" hangingPunct="1">
                <a:lnSpc>
                  <a:spcPct val="100000"/>
                </a:lnSpc>
                <a:spcBef>
                  <a:spcPts val="0"/>
                </a:spcBef>
                <a:spcAft>
                  <a:spcPts val="0"/>
                </a:spcAft>
                <a:buClr>
                  <a:srgbClr val="00B050"/>
                </a:buClr>
                <a:buSzTx/>
                <a:buFont typeface="Wingdings" panose="05000000000000000000" pitchFamily="2" charset="2"/>
                <a:buChar char="ü"/>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Involve the full team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when you can. </a:t>
              </a:r>
              <a:b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br>
              <a:r>
                <a:rPr kumimoji="0" lang="pl-PL" sz="1600" b="0" i="1"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Who has capacity or specific skill</a:t>
              </a:r>
              <a:r>
                <a:rPr kumimoji="0" lang="en-GB" sz="1600" b="0" i="1"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a:t>
              </a:r>
              <a:r>
                <a:rPr kumimoji="0" lang="pl-PL" sz="1600" b="0" i="1"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or expertise?</a:t>
              </a:r>
            </a:p>
            <a:p>
              <a:pPr marL="285750" marR="0" lvl="0" indent="-285750" algn="l" defTabSz="914400" rtl="0" eaLnBrk="1" fontAlgn="auto" latinLnBrk="0" hangingPunct="1">
                <a:lnSpc>
                  <a:spcPct val="100000"/>
                </a:lnSpc>
                <a:spcBef>
                  <a:spcPts val="600"/>
                </a:spcBef>
                <a:spcAft>
                  <a:spcPts val="0"/>
                </a:spcAft>
                <a:buClr>
                  <a:srgbClr val="00B050"/>
                </a:buClr>
                <a:buSzTx/>
                <a:buFont typeface="Wingdings" panose="05000000000000000000" pitchFamily="2" charset="2"/>
                <a:buChar char="ü"/>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Sub-teams work</a:t>
              </a:r>
              <a:r>
                <a:rPr kumimoji="0" lang="en-GB"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share responsibility and ownership across the team</a:t>
              </a:r>
            </a:p>
            <a:p>
              <a:pPr marL="285750" marR="0" lvl="0" indent="-285750" algn="l" defTabSz="914400" rtl="0" eaLnBrk="1" fontAlgn="auto" latinLnBrk="0" hangingPunct="1">
                <a:lnSpc>
                  <a:spcPct val="100000"/>
                </a:lnSpc>
                <a:spcBef>
                  <a:spcPts val="600"/>
                </a:spcBef>
                <a:spcAft>
                  <a:spcPts val="0"/>
                </a:spcAft>
                <a:buClr>
                  <a:srgbClr val="00B050"/>
                </a:buClr>
                <a:buSzTx/>
                <a:buFont typeface="Wingdings" panose="05000000000000000000" pitchFamily="2" charset="2"/>
                <a:buChar char="ü"/>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Agree meeting cadance at the start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and</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schedule meetings in</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early</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across the sprint</a:t>
              </a:r>
            </a:p>
            <a:p>
              <a:pPr marL="285750" marR="0" lvl="0" indent="-285750" algn="l" defTabSz="914400" rtl="0" eaLnBrk="1" fontAlgn="auto" latinLnBrk="0" hangingPunct="1">
                <a:lnSpc>
                  <a:spcPct val="100000"/>
                </a:lnSpc>
                <a:spcBef>
                  <a:spcPts val="600"/>
                </a:spcBef>
                <a:spcAft>
                  <a:spcPts val="0"/>
                </a:spcAft>
                <a:buClr>
                  <a:srgbClr val="00B050"/>
                </a:buClr>
                <a:buSzTx/>
                <a:buFont typeface="Wingdings" panose="05000000000000000000" pitchFamily="2" charset="2"/>
                <a:buChar char="ü"/>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Meeting cadance depends on your outcomes:</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p>
            <a:p>
              <a:pPr marL="742950" marR="0" lvl="1" indent="-285750" algn="l" defTabSz="914400" rtl="0" eaLnBrk="1" fontAlgn="auto" latinLnBrk="0" hangingPunct="1">
                <a:lnSpc>
                  <a:spcPct val="100000"/>
                </a:lnSpc>
                <a:spcBef>
                  <a:spcPts val="0"/>
                </a:spcBef>
                <a:spcAft>
                  <a:spcPts val="0"/>
                </a:spcAft>
                <a:buClr>
                  <a:srgbClr val="00B050"/>
                </a:buClr>
                <a:buSzTx/>
                <a:buFont typeface="Wingdings" panose="05000000000000000000" pitchFamily="2" charset="2"/>
                <a:buChar char="ü"/>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Workshops;</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2-2.5 hrs. greater </a:t>
              </a:r>
              <a:b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b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collaboration and idea generation</a:t>
              </a:r>
            </a:p>
            <a:p>
              <a:pPr marL="742950" marR="0" lvl="1" indent="-285750" algn="l" defTabSz="914400" rtl="0" eaLnBrk="1" fontAlgn="auto" latinLnBrk="0" hangingPunct="1">
                <a:lnSpc>
                  <a:spcPct val="100000"/>
                </a:lnSpc>
                <a:spcBef>
                  <a:spcPts val="0"/>
                </a:spcBef>
                <a:spcAft>
                  <a:spcPts val="0"/>
                </a:spcAft>
                <a:buClr>
                  <a:srgbClr val="00B050"/>
                </a:buClr>
                <a:buSzTx/>
                <a:buFont typeface="Wingdings" panose="05000000000000000000" pitchFamily="2" charset="2"/>
                <a:buChar char="ü"/>
                <a:tabLst/>
                <a:defRPr/>
              </a:pPr>
              <a:r>
                <a:rPr kumimoji="0" lang="en-GB"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Fortnightly </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check-ins</a:t>
              </a:r>
              <a:r>
                <a:rPr kumimoji="0" lang="en-GB"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 fixed time</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work well for sub-teams and iterative work</a:t>
              </a:r>
            </a:p>
            <a:p>
              <a:pPr marL="285750" marR="0" lvl="0" indent="-285750" algn="l" defTabSz="914400" rtl="0" eaLnBrk="1" fontAlgn="auto" latinLnBrk="0" hangingPunct="1">
                <a:lnSpc>
                  <a:spcPct val="100000"/>
                </a:lnSpc>
                <a:spcBef>
                  <a:spcPts val="600"/>
                </a:spcBef>
                <a:spcAft>
                  <a:spcPts val="0"/>
                </a:spcAft>
                <a:buClr>
                  <a:srgbClr val="00B050"/>
                </a:buClr>
                <a:buSzTx/>
                <a:buFont typeface="Wingdings" panose="05000000000000000000" pitchFamily="2" charset="2"/>
                <a:buChar char="ü"/>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Use transcription and AI summary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to capture </a:t>
              </a:r>
              <a:br>
                <a:rPr kumimoji="0" lang="en-GB"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b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notes and actions</a:t>
              </a:r>
            </a:p>
            <a:p>
              <a:pPr marL="285750" marR="0" lvl="0" indent="-285750" algn="l" defTabSz="914400" rtl="0" eaLnBrk="1" fontAlgn="auto" latinLnBrk="0" hangingPunct="1">
                <a:lnSpc>
                  <a:spcPct val="100000"/>
                </a:lnSpc>
                <a:spcBef>
                  <a:spcPts val="0"/>
                </a:spcBef>
                <a:spcAft>
                  <a:spcPts val="0"/>
                </a:spcAft>
                <a:buClr>
                  <a:srgbClr val="00B050"/>
                </a:buClr>
                <a:buSzTx/>
                <a:buFont typeface="Wingdings" panose="05000000000000000000" pitchFamily="2" charset="2"/>
                <a:buChar char="ü"/>
                <a:tabLst/>
                <a:defRPr/>
              </a:pPr>
              <a:endParaRPr kumimoji="0" lang="en-GB" sz="13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grpSp>
      <p:grpSp>
        <p:nvGrpSpPr>
          <p:cNvPr id="10" name="Group 9">
            <a:extLst>
              <a:ext uri="{FF2B5EF4-FFF2-40B4-BE49-F238E27FC236}">
                <a16:creationId xmlns:a16="http://schemas.microsoft.com/office/drawing/2014/main" id="{013E41D9-A7DF-2076-488E-54129F6212A6}"/>
              </a:ext>
            </a:extLst>
          </p:cNvPr>
          <p:cNvGrpSpPr/>
          <p:nvPr/>
        </p:nvGrpSpPr>
        <p:grpSpPr>
          <a:xfrm>
            <a:off x="6416262" y="2217619"/>
            <a:ext cx="5127171" cy="374400"/>
            <a:chOff x="3390" y="119092"/>
            <a:chExt cx="3305547" cy="374400"/>
          </a:xfrm>
          <a:solidFill>
            <a:srgbClr val="FF0000"/>
          </a:solidFill>
        </p:grpSpPr>
        <p:sp>
          <p:nvSpPr>
            <p:cNvPr id="11" name="Rectangle 10">
              <a:extLst>
                <a:ext uri="{FF2B5EF4-FFF2-40B4-BE49-F238E27FC236}">
                  <a16:creationId xmlns:a16="http://schemas.microsoft.com/office/drawing/2014/main" id="{C24A1F14-6D23-D986-7A7B-44C9332BA9C8}"/>
                </a:ext>
              </a:extLst>
            </p:cNvPr>
            <p:cNvSpPr/>
            <p:nvPr/>
          </p:nvSpPr>
          <p:spPr>
            <a:xfrm>
              <a:off x="3390" y="119092"/>
              <a:ext cx="3305547" cy="374400"/>
            </a:xfrm>
            <a:prstGeom prst="rect">
              <a:avLst/>
            </a:prstGeom>
            <a:grpFill/>
            <a:ln>
              <a:solidFill>
                <a:srgbClr val="FF000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3EE6FAF8-B344-44D4-54DE-6D4A5DA45D45}"/>
                </a:ext>
              </a:extLst>
            </p:cNvPr>
            <p:cNvSpPr txBox="1"/>
            <p:nvPr/>
          </p:nvSpPr>
          <p:spPr>
            <a:xfrm>
              <a:off x="3390" y="119092"/>
              <a:ext cx="3305547" cy="374400"/>
            </a:xfrm>
            <a:prstGeom prst="rect">
              <a:avLst/>
            </a:prstGeom>
            <a:grpFill/>
            <a:ln>
              <a:solidFill>
                <a:srgbClr val="FF0000"/>
              </a:solidFill>
            </a:ln>
          </p:spPr>
          <p:style>
            <a:lnRef idx="0">
              <a:scrgbClr r="0" g="0" b="0"/>
            </a:lnRef>
            <a:fillRef idx="0">
              <a:scrgbClr r="0" g="0" b="0"/>
            </a:fillRef>
            <a:effectRef idx="0">
              <a:scrgbClr r="0" g="0" b="0"/>
            </a:effectRef>
            <a:fontRef idx="minor">
              <a:schemeClr val="lt1"/>
            </a:fontRef>
          </p:style>
          <p:txBody>
            <a:bodyPr spcFirstLastPara="0" vert="horz" wrap="square" lIns="92456" tIns="52832" rIns="92456" bIns="52832"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pl-PL" sz="1600" b="1" i="0" u="none" strike="noStrike" kern="1200" cap="none" spc="0" normalizeH="0" baseline="0" noProof="0">
                  <a:ln>
                    <a:noFill/>
                  </a:ln>
                  <a:solidFill>
                    <a:srgbClr val="FFFFFF"/>
                  </a:solidFill>
                  <a:effectLst/>
                  <a:uLnTx/>
                  <a:uFillTx/>
                  <a:latin typeface="Calibri"/>
                  <a:ea typeface="+mn-ea"/>
                  <a:cs typeface="+mn-cs"/>
                </a:rPr>
                <a:t>WHAT DOESN’T</a:t>
              </a:r>
              <a:endParaRPr kumimoji="0" lang="en-GB" sz="1600" b="1"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13" name="Group 12">
            <a:extLst>
              <a:ext uri="{FF2B5EF4-FFF2-40B4-BE49-F238E27FC236}">
                <a16:creationId xmlns:a16="http://schemas.microsoft.com/office/drawing/2014/main" id="{D6E69D86-767E-4085-B562-9DC8ADD419A3}"/>
              </a:ext>
            </a:extLst>
          </p:cNvPr>
          <p:cNvGrpSpPr/>
          <p:nvPr/>
        </p:nvGrpSpPr>
        <p:grpSpPr>
          <a:xfrm>
            <a:off x="6416262" y="2562989"/>
            <a:ext cx="5127171" cy="4007958"/>
            <a:chOff x="3390" y="493492"/>
            <a:chExt cx="3305547" cy="4078088"/>
          </a:xfrm>
        </p:grpSpPr>
        <p:sp>
          <p:nvSpPr>
            <p:cNvPr id="14" name="Rectangle 13">
              <a:extLst>
                <a:ext uri="{FF2B5EF4-FFF2-40B4-BE49-F238E27FC236}">
                  <a16:creationId xmlns:a16="http://schemas.microsoft.com/office/drawing/2014/main" id="{89BC5B56-21B9-2C88-DDAD-199B48D3A793}"/>
                </a:ext>
              </a:extLst>
            </p:cNvPr>
            <p:cNvSpPr/>
            <p:nvPr/>
          </p:nvSpPr>
          <p:spPr>
            <a:xfrm>
              <a:off x="3390" y="493492"/>
              <a:ext cx="3305547" cy="3996720"/>
            </a:xfrm>
            <a:prstGeom prst="rect">
              <a:avLst/>
            </a:prstGeom>
            <a:solidFill>
              <a:schemeClr val="bg1">
                <a:alpha val="90000"/>
              </a:schemeClr>
            </a:solidFill>
            <a:ln>
              <a:solidFill>
                <a:srgbClr val="FF0000"/>
              </a:solidFill>
            </a:ln>
          </p:spPr>
          <p:style>
            <a:lnRef idx="2">
              <a:scrgbClr r="0" g="0" b="0"/>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DB960258-EF3D-631F-4273-E07AF1ACDFF6}"/>
                </a:ext>
              </a:extLst>
            </p:cNvPr>
            <p:cNvSpPr txBox="1"/>
            <p:nvPr/>
          </p:nvSpPr>
          <p:spPr>
            <a:xfrm>
              <a:off x="72571" y="574860"/>
              <a:ext cx="3236366" cy="399672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285750" marR="0" lvl="2" indent="-285750" algn="l" defTabSz="914400" rtl="0" eaLnBrk="1" fontAlgn="auto" latinLnBrk="0" hangingPunct="1">
                <a:lnSpc>
                  <a:spcPct val="90000"/>
                </a:lnSpc>
                <a:spcBef>
                  <a:spcPct val="0"/>
                </a:spcBef>
                <a:spcAft>
                  <a:spcPct val="15000"/>
                </a:spcAft>
                <a:buClr>
                  <a:srgbClr val="FF0000"/>
                </a:buClr>
                <a:buSzTx/>
                <a:buFont typeface="Calibri" panose="020F0502020204030204" pitchFamily="34" charset="0"/>
                <a:buChar char="×"/>
                <a:tabLst/>
                <a:defRPr/>
              </a:pPr>
              <a:r>
                <a:rPr kumimoji="0" lang="en-US"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Shared document storage</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doesn’t work</a:t>
              </a:r>
              <a:r>
                <a:rPr kumimoji="0" lang="en-US"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Multiple organisations</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teams mean multiple fire-walls.  </a:t>
              </a:r>
              <a:endPar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285750" marR="0" lvl="2" indent="-285750" algn="l" defTabSz="914400" rtl="0" eaLnBrk="1" fontAlgn="auto" latinLnBrk="0" hangingPunct="1">
                <a:lnSpc>
                  <a:spcPct val="90000"/>
                </a:lnSpc>
                <a:spcBef>
                  <a:spcPts val="600"/>
                </a:spcBef>
                <a:spcAft>
                  <a:spcPct val="15000"/>
                </a:spcAft>
                <a:buClr>
                  <a:srgbClr val="00B050"/>
                </a:buClr>
                <a:buSzTx/>
                <a:buFont typeface="Wingdings" panose="05000000000000000000" pitchFamily="2" charset="2"/>
                <a:buChar char="ü"/>
                <a:tabLst/>
                <a:defRPr/>
              </a:pPr>
              <a:r>
                <a:rPr kumimoji="0" lang="en-US"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ANSWER</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t>
              </a:r>
              <a:r>
                <a:rPr kumimoji="0" lang="en-US"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Work real-time.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W</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hat can be done live </a:t>
              </a:r>
              <a:b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b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in meetings/workshops?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hare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quick email </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update</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 and</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 </a:t>
              </a:r>
              <a:r>
                <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transfer to </a:t>
              </a:r>
              <a:r>
                <a:rPr kumimoji="0" lang="en-US"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 master document.</a:t>
              </a:r>
              <a:endPar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285750" marR="0" lvl="2" indent="-285750" algn="l" defTabSz="914400" rtl="0" eaLnBrk="1" fontAlgn="auto" latinLnBrk="0" hangingPunct="1">
                <a:lnSpc>
                  <a:spcPct val="90000"/>
                </a:lnSpc>
                <a:spcBef>
                  <a:spcPts val="600"/>
                </a:spcBef>
                <a:spcAft>
                  <a:spcPct val="15000"/>
                </a:spcAft>
                <a:buClr>
                  <a:srgbClr val="FF0000"/>
                </a:buClr>
                <a:buSzTx/>
                <a:buFont typeface="Calibri" panose="020F0502020204030204" pitchFamily="34" charset="0"/>
                <a:buChar char="×"/>
                <a:tabLst/>
                <a:defRPr/>
              </a:pPr>
              <a:r>
                <a:rPr kumimoji="0" lang="pl-PL"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Don’t let </a:t>
              </a:r>
              <a:r>
                <a:rPr kumimoji="0" lang="en-GB"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‘perfect’ be the enemy of progress</a:t>
              </a:r>
            </a:p>
            <a:p>
              <a:pPr marL="285750" marR="0" lvl="2" indent="-285750" algn="l" defTabSz="914400" rtl="0" eaLnBrk="1" fontAlgn="auto" latinLnBrk="0" hangingPunct="1">
                <a:lnSpc>
                  <a:spcPct val="90000"/>
                </a:lnSpc>
                <a:spcBef>
                  <a:spcPts val="600"/>
                </a:spcBef>
                <a:spcAft>
                  <a:spcPct val="15000"/>
                </a:spcAft>
                <a:buClr>
                  <a:srgbClr val="00B050"/>
                </a:buClr>
                <a:buSzTx/>
                <a:buFont typeface="Wingdings" panose="05000000000000000000" pitchFamily="2" charset="2"/>
                <a:buChar char="ü"/>
                <a:tabLst/>
                <a:defRPr/>
              </a:pPr>
              <a:r>
                <a:rPr kumimoji="0" lang="en-GB" sz="1600" b="1"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ANSWER: Get comfortable showing your working out. </a:t>
              </a:r>
              <a:r>
                <a:rPr kumimoji="0" lang="en-GB"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rPr>
                <a:t>Share ideas quickly and frequently to make progress and course correct if needed.</a:t>
              </a:r>
              <a:endParaRPr kumimoji="0" lang="pl-PL" sz="16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0" marR="0" lvl="2" indent="0" algn="l" defTabSz="914400" rtl="0" eaLnBrk="1" fontAlgn="auto" latinLnBrk="0" hangingPunct="1">
                <a:lnSpc>
                  <a:spcPct val="90000"/>
                </a:lnSpc>
                <a:spcBef>
                  <a:spcPts val="600"/>
                </a:spcBef>
                <a:spcAft>
                  <a:spcPct val="15000"/>
                </a:spcAft>
                <a:buClr>
                  <a:srgbClr val="00B050"/>
                </a:buClr>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a:p>
              <a:pPr marL="114300" marR="0" lvl="2" indent="0" algn="l" defTabSz="577850" rtl="0" eaLnBrk="1" fontAlgn="auto" latinLnBrk="0" hangingPunct="1">
                <a:lnSpc>
                  <a:spcPct val="90000"/>
                </a:lnSpc>
                <a:spcBef>
                  <a:spcPct val="0"/>
                </a:spcBef>
                <a:spcAft>
                  <a:spcPct val="15000"/>
                </a:spcAft>
                <a:buClrTx/>
                <a:buSzTx/>
                <a:buFontTx/>
                <a:buNone/>
                <a:tabLst/>
                <a:defRPr/>
              </a:pPr>
              <a:endParaRPr kumimoji="0" lang="en-GB" sz="1300" b="0" i="0" u="none" strike="noStrike" kern="1200" cap="none" spc="0" normalizeH="0" baseline="0" noProof="0">
                <a:ln>
                  <a:noFill/>
                </a:ln>
                <a:solidFill>
                  <a:srgbClr val="000000">
                    <a:hueOff val="0"/>
                    <a:satOff val="0"/>
                    <a:lumOff val="0"/>
                    <a:alphaOff val="0"/>
                  </a:srgbClr>
                </a:solidFill>
                <a:effectLst/>
                <a:uLnTx/>
                <a:uFillTx/>
                <a:latin typeface="Calibri"/>
                <a:ea typeface="+mn-ea"/>
                <a:cs typeface="+mn-cs"/>
              </a:endParaRPr>
            </a:p>
          </p:txBody>
        </p:sp>
      </p:grpSp>
      <p:sp>
        <p:nvSpPr>
          <p:cNvPr id="18" name="TextBox 17">
            <a:extLst>
              <a:ext uri="{FF2B5EF4-FFF2-40B4-BE49-F238E27FC236}">
                <a16:creationId xmlns:a16="http://schemas.microsoft.com/office/drawing/2014/main" id="{EEA8649A-3183-F554-55EE-B5781B52DF32}"/>
              </a:ext>
            </a:extLst>
          </p:cNvPr>
          <p:cNvSpPr txBox="1"/>
          <p:nvPr/>
        </p:nvSpPr>
        <p:spPr>
          <a:xfrm>
            <a:off x="334962" y="1168667"/>
            <a:ext cx="10858274"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chemeClr val="accent1"/>
                </a:solidFill>
                <a:effectLst/>
                <a:uLnTx/>
                <a:uFillTx/>
                <a:latin typeface="Calibri"/>
                <a:ea typeface="+mn-ea"/>
                <a:cs typeface="Arial"/>
              </a:rPr>
              <a:t>The following learning is output from work </a:t>
            </a:r>
            <a:r>
              <a:rPr lang="en-GB" b="1">
                <a:solidFill>
                  <a:schemeClr val="accent1"/>
                </a:solidFill>
                <a:latin typeface="Calibri"/>
                <a:cs typeface="Arial"/>
              </a:rPr>
              <a:t>over the last two years</a:t>
            </a:r>
            <a:r>
              <a:rPr kumimoji="0" lang="en-GB" sz="1800" b="1" i="0" u="none" strike="noStrike" kern="1200" cap="none" spc="0" normalizeH="0" baseline="0" noProof="0">
                <a:ln>
                  <a:noFill/>
                </a:ln>
                <a:solidFill>
                  <a:schemeClr val="accent1"/>
                </a:solidFill>
                <a:effectLst/>
                <a:uLnTx/>
                <a:uFillTx/>
                <a:latin typeface="Calibri"/>
                <a:ea typeface="+mn-ea"/>
                <a:cs typeface="Arial"/>
              </a:rPr>
              <a:t>.  It is not definitive and is offered as stimulus to help you shape what works best for your team, whilst avoiding the pitfalls others have navigated.</a:t>
            </a:r>
          </a:p>
        </p:txBody>
      </p:sp>
      <p:sp>
        <p:nvSpPr>
          <p:cNvPr id="16" name="Title 1">
            <a:extLst>
              <a:ext uri="{FF2B5EF4-FFF2-40B4-BE49-F238E27FC236}">
                <a16:creationId xmlns:a16="http://schemas.microsoft.com/office/drawing/2014/main" id="{75969F99-989F-1E59-99E4-1275F89CE3A2}"/>
              </a:ext>
            </a:extLst>
          </p:cNvPr>
          <p:cNvSpPr txBox="1">
            <a:spLocks/>
          </p:cNvSpPr>
          <p:nvPr/>
        </p:nvSpPr>
        <p:spPr>
          <a:xfrm>
            <a:off x="321738" y="-708332"/>
            <a:ext cx="11006959" cy="387349"/>
          </a:xfrm>
          <a:prstGeom prst="rect">
            <a:avLst/>
          </a:prstGeom>
        </p:spPr>
        <p:txBody>
          <a:bodyPr lIns="91440" tIns="45720" rIns="91440" bIns="45720" anchor="t"/>
          <a:lstStyle>
            <a:lvl1pPr algn="l" defTabSz="242366" rtl="0" eaLnBrk="1" latinLnBrk="0" hangingPunct="1">
              <a:lnSpc>
                <a:spcPct val="70000"/>
              </a:lnSpc>
              <a:spcBef>
                <a:spcPct val="0"/>
              </a:spcBef>
              <a:buNone/>
              <a:defRPr sz="2800" b="0" i="0" kern="1200">
                <a:solidFill>
                  <a:srgbClr val="3A3192"/>
                </a:solidFill>
                <a:latin typeface="+mj-lt"/>
                <a:ea typeface="+mj-ea"/>
                <a:cs typeface="Arial" panose="020B0604020202020204" pitchFamily="34" charset="0"/>
              </a:defRPr>
            </a:lvl1pPr>
          </a:lstStyle>
          <a:p>
            <a:pPr marL="0" marR="0" lvl="0" indent="0" algn="l" defTabSz="242366" rtl="0" eaLnBrk="1" fontAlgn="auto" latinLnBrk="0" hangingPunct="1">
              <a:lnSpc>
                <a:spcPct val="70000"/>
              </a:lnSpc>
              <a:spcBef>
                <a:spcPct val="0"/>
              </a:spcBef>
              <a:spcAft>
                <a:spcPts val="0"/>
              </a:spcAft>
              <a:buClrTx/>
              <a:buSzTx/>
              <a:buFontTx/>
              <a:buNone/>
              <a:tabLst/>
              <a:defRPr/>
            </a:pPr>
            <a:endParaRPr kumimoji="0" lang="en-GB" sz="2800" b="1" i="0" u="none" strike="noStrike" kern="1200" cap="none" spc="0" normalizeH="0" baseline="0" noProof="0">
              <a:ln>
                <a:noFill/>
              </a:ln>
              <a:solidFill>
                <a:srgbClr val="2D2386"/>
              </a:solidFill>
              <a:effectLst/>
              <a:uLnTx/>
              <a:uFillTx/>
              <a:latin typeface="Calibri"/>
              <a:ea typeface="+mj-ea"/>
              <a:cs typeface="Arial"/>
            </a:endParaRPr>
          </a:p>
        </p:txBody>
      </p:sp>
      <p:sp>
        <p:nvSpPr>
          <p:cNvPr id="3" name="Text Placeholder 2">
            <a:extLst>
              <a:ext uri="{FF2B5EF4-FFF2-40B4-BE49-F238E27FC236}">
                <a16:creationId xmlns:a16="http://schemas.microsoft.com/office/drawing/2014/main" id="{E560358A-F8F8-0008-2291-2D955BCE7653}"/>
              </a:ext>
            </a:extLst>
          </p:cNvPr>
          <p:cNvSpPr>
            <a:spLocks noGrp="1"/>
          </p:cNvSpPr>
          <p:nvPr>
            <p:ph type="body" sz="quarter" idx="13"/>
          </p:nvPr>
        </p:nvSpPr>
        <p:spPr/>
        <p:txBody>
          <a:bodyPr/>
          <a:lstStyle/>
          <a:p>
            <a:r>
              <a:rPr lang="en-GB">
                <a:solidFill>
                  <a:srgbClr val="2D2386"/>
                </a:solidFill>
                <a:latin typeface="Calibri"/>
                <a:cs typeface="Arial"/>
              </a:rPr>
              <a:t>Best practice guidance on mobilising a workstream</a:t>
            </a:r>
          </a:p>
        </p:txBody>
      </p:sp>
    </p:spTree>
    <p:extLst>
      <p:ext uri="{BB962C8B-B14F-4D97-AF65-F5344CB8AC3E}">
        <p14:creationId xmlns:p14="http://schemas.microsoft.com/office/powerpoint/2010/main" val="37420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ED2A5-DF86-DD6E-F03C-5AB52551CD53}"/>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4AE63FC-949F-6DAA-4958-48B9AE1BBFE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74AE63FC-949F-6DAA-4958-48B9AE1BBFE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022B1F79-B6E6-5599-4F92-964D081514E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935963A8-1E86-37F1-4061-2ADFFA13EE49}"/>
              </a:ext>
            </a:extLst>
          </p:cNvPr>
          <p:cNvSpPr>
            <a:spLocks noGrp="1"/>
          </p:cNvSpPr>
          <p:nvPr>
            <p:ph type="body" sz="quarter" idx="13"/>
          </p:nvPr>
        </p:nvSpPr>
        <p:spPr/>
        <p:txBody>
          <a:bodyPr/>
          <a:lstStyle/>
          <a:p>
            <a:r>
              <a:rPr lang="en-GB"/>
              <a:t>Retail sector</a:t>
            </a:r>
          </a:p>
        </p:txBody>
      </p:sp>
      <p:sp>
        <p:nvSpPr>
          <p:cNvPr id="15" name="TextBox 14">
            <a:extLst>
              <a:ext uri="{FF2B5EF4-FFF2-40B4-BE49-F238E27FC236}">
                <a16:creationId xmlns:a16="http://schemas.microsoft.com/office/drawing/2014/main" id="{FA9521DF-E1A5-D765-D53D-3AE2C4967C55}"/>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E055D86F-53EA-3552-6420-00E444B913BE}"/>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DBC1B82D-7DCB-6D82-53BA-326EA003F9C9}"/>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117EBBA6-33E9-6AEF-066D-E1CA8790646E}"/>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6890C41B-D8D3-500B-7B7B-0E2131038F5A}"/>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E11C3653-BAFD-11FA-716A-2305C7A97D7A}"/>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33EA9CFC-9BFE-2CAA-9CA6-123D8A48EAAD}"/>
              </a:ext>
            </a:extLst>
          </p:cNvPr>
          <p:cNvSpPr txBox="1"/>
          <p:nvPr/>
        </p:nvSpPr>
        <p:spPr>
          <a:xfrm>
            <a:off x="4565221" y="2451114"/>
            <a:ext cx="6977593" cy="246221"/>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M&amp;S</a:t>
            </a:r>
          </a:p>
        </p:txBody>
      </p:sp>
      <p:graphicFrame>
        <p:nvGraphicFramePr>
          <p:cNvPr id="27" name="Table 26">
            <a:extLst>
              <a:ext uri="{FF2B5EF4-FFF2-40B4-BE49-F238E27FC236}">
                <a16:creationId xmlns:a16="http://schemas.microsoft.com/office/drawing/2014/main" id="{35F99F79-62E6-07FE-C337-0B2284673373}"/>
              </a:ext>
            </a:extLst>
          </p:cNvPr>
          <p:cNvGraphicFramePr>
            <a:graphicFrameLocks noGrp="1"/>
          </p:cNvGraphicFramePr>
          <p:nvPr/>
        </p:nvGraphicFramePr>
        <p:xfrm>
          <a:off x="4577544" y="2822319"/>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8838ABE2-BF74-273F-C004-E3A0D16D4D76}"/>
              </a:ext>
            </a:extLst>
          </p:cNvPr>
          <p:cNvSpPr txBox="1"/>
          <p:nvPr/>
        </p:nvSpPr>
        <p:spPr>
          <a:xfrm>
            <a:off x="4565222" y="3069044"/>
            <a:ext cx="6977594" cy="246221"/>
          </a:xfrm>
          <a:prstGeom prst="rect">
            <a:avLst/>
          </a:prstGeom>
          <a:noFill/>
          <a:ln>
            <a:solidFill>
              <a:schemeClr val="accent1"/>
            </a:solidFill>
          </a:ln>
        </p:spPr>
        <p:txBody>
          <a:bodyPr wrap="square" numCol="3">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Holland &amp; Barratt</a:t>
            </a:r>
          </a:p>
        </p:txBody>
      </p:sp>
      <p:graphicFrame>
        <p:nvGraphicFramePr>
          <p:cNvPr id="6" name="Diagram 5">
            <a:extLst>
              <a:ext uri="{FF2B5EF4-FFF2-40B4-BE49-F238E27FC236}">
                <a16:creationId xmlns:a16="http://schemas.microsoft.com/office/drawing/2014/main" id="{613A54D7-2FBA-EBEC-BA05-D30892ADC46E}"/>
              </a:ext>
            </a:extLst>
          </p:cNvPr>
          <p:cNvGraphicFramePr/>
          <p:nvPr/>
        </p:nvGraphicFramePr>
        <p:xfrm>
          <a:off x="489342" y="3762323"/>
          <a:ext cx="3767120" cy="25654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 name="Picture 6" descr="A white and purple card with numbers and text&#10;&#10;AI-generated content may be incorrect.">
            <a:extLst>
              <a:ext uri="{FF2B5EF4-FFF2-40B4-BE49-F238E27FC236}">
                <a16:creationId xmlns:a16="http://schemas.microsoft.com/office/drawing/2014/main" id="{A13FD966-BADB-21BF-C4BB-964F840BF9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
        <p:nvSpPr>
          <p:cNvPr id="16" name="TextBox 15">
            <a:extLst>
              <a:ext uri="{FF2B5EF4-FFF2-40B4-BE49-F238E27FC236}">
                <a16:creationId xmlns:a16="http://schemas.microsoft.com/office/drawing/2014/main" id="{D693A74E-30C9-DA61-FD5F-4F90A3D33CE9}"/>
              </a:ext>
            </a:extLst>
          </p:cNvPr>
          <p:cNvSpPr txBox="1"/>
          <p:nvPr/>
        </p:nvSpPr>
        <p:spPr>
          <a:xfrm>
            <a:off x="251320" y="733977"/>
            <a:ext cx="11291494" cy="307777"/>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Organisations that sell goods directly to consumers across physical, online and blended channels.</a:t>
            </a:r>
          </a:p>
        </p:txBody>
      </p:sp>
    </p:spTree>
    <p:extLst>
      <p:ext uri="{BB962C8B-B14F-4D97-AF65-F5344CB8AC3E}">
        <p14:creationId xmlns:p14="http://schemas.microsoft.com/office/powerpoint/2010/main" val="4277170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C3A6-1B0E-D00C-AF59-EC74657406D4}"/>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EB962C3E-A9BE-D187-922F-84606A400D6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EB962C3E-A9BE-D187-922F-84606A400D6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D9283194-C86C-6561-0B5E-E4B79509A78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31FFA05D-4C6D-5209-E2A6-9FE90E18FFF1}"/>
              </a:ext>
            </a:extLst>
          </p:cNvPr>
          <p:cNvSpPr>
            <a:spLocks noGrp="1"/>
          </p:cNvSpPr>
          <p:nvPr>
            <p:ph type="body" sz="quarter" idx="13"/>
          </p:nvPr>
        </p:nvSpPr>
        <p:spPr/>
        <p:txBody>
          <a:bodyPr/>
          <a:lstStyle/>
          <a:p>
            <a:r>
              <a:rPr lang="en-GB"/>
              <a:t>Public Services sector</a:t>
            </a:r>
          </a:p>
        </p:txBody>
      </p:sp>
      <p:sp>
        <p:nvSpPr>
          <p:cNvPr id="15" name="TextBox 14">
            <a:extLst>
              <a:ext uri="{FF2B5EF4-FFF2-40B4-BE49-F238E27FC236}">
                <a16:creationId xmlns:a16="http://schemas.microsoft.com/office/drawing/2014/main" id="{65D4272C-0DA0-A226-D649-D2C0093F4D45}"/>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C99D04DB-C032-80DC-FB49-14A504C3E3C3}"/>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08D24BBD-E285-A64E-6937-619B7643DEB0}"/>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F81FCF3F-FC43-37A6-E6BD-D62A012D4D41}"/>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61527E4E-1564-8796-2E5A-1ECA28A5C581}"/>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9</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9</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2</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2</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7507F8EB-8443-2489-8F58-D802D7DE8CF8}"/>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3248A1E8-399F-6CB4-055F-5AD67094963D}"/>
              </a:ext>
            </a:extLst>
          </p:cNvPr>
          <p:cNvSpPr txBox="1"/>
          <p:nvPr/>
        </p:nvSpPr>
        <p:spPr>
          <a:xfrm>
            <a:off x="4565221" y="2451114"/>
            <a:ext cx="6977593" cy="861774"/>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Behavioural Insights Ltd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City of London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City of Wolverhampton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Cornwall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Kingston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Leeds City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London Transport Museum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Nominet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South East Local Enterprise Partnership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DE26440D-DD89-13D3-880C-EE4BEC0D3CF2}"/>
              </a:ext>
            </a:extLst>
          </p:cNvPr>
          <p:cNvGraphicFramePr>
            <a:graphicFrameLocks noGrp="1"/>
          </p:cNvGraphicFramePr>
          <p:nvPr/>
        </p:nvGraphicFramePr>
        <p:xfrm>
          <a:off x="4577544" y="3398053"/>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90DA71ED-D2FD-8B32-BFF8-624939FFF084}"/>
              </a:ext>
            </a:extLst>
          </p:cNvPr>
          <p:cNvSpPr txBox="1"/>
          <p:nvPr/>
        </p:nvSpPr>
        <p:spPr>
          <a:xfrm>
            <a:off x="4565222" y="3644778"/>
            <a:ext cx="6977594" cy="400110"/>
          </a:xfrm>
          <a:prstGeom prst="rect">
            <a:avLst/>
          </a:prstGeom>
          <a:noFill/>
          <a:ln>
            <a:solidFill>
              <a:schemeClr val="accent1"/>
            </a:solidFill>
          </a:ln>
        </p:spPr>
        <p:txBody>
          <a:bodyPr wrap="square" numCol="1">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Crown Estate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Whiteinch</a:t>
            </a:r>
            <a:r>
              <a:rPr kumimoji="0" lang="en-GB" sz="1000" b="0" i="0" u="none" strike="noStrike" kern="1200" cap="none" spc="0" normalizeH="0" baseline="0" noProof="0">
                <a:ln>
                  <a:noFill/>
                </a:ln>
                <a:solidFill>
                  <a:srgbClr val="000000"/>
                </a:solidFill>
                <a:effectLst/>
                <a:uLnTx/>
                <a:uFillTx/>
                <a:latin typeface="Inter 18pt 18pt"/>
                <a:ea typeface="+mn-ea"/>
                <a:cs typeface="+mn-cs"/>
              </a:rPr>
              <a:t> and Scotstoun Housing Association</a:t>
            </a:r>
          </a:p>
        </p:txBody>
      </p:sp>
      <p:sp>
        <p:nvSpPr>
          <p:cNvPr id="6" name="TextBox 5">
            <a:extLst>
              <a:ext uri="{FF2B5EF4-FFF2-40B4-BE49-F238E27FC236}">
                <a16:creationId xmlns:a16="http://schemas.microsoft.com/office/drawing/2014/main" id="{C18F02B9-EB0C-92AF-A2C0-82AF7B3BA877}"/>
              </a:ext>
            </a:extLst>
          </p:cNvPr>
          <p:cNvSpPr txBox="1"/>
          <p:nvPr/>
        </p:nvSpPr>
        <p:spPr>
          <a:xfrm>
            <a:off x="251320" y="733977"/>
            <a:ext cx="11712080" cy="307777"/>
          </a:xfrm>
          <a:prstGeom prst="rect">
            <a:avLst/>
          </a:prstGeom>
          <a:noFill/>
        </p:spPr>
        <p:txBody>
          <a:bodyPr wrap="square">
            <a:spAutoFit/>
          </a:bodyPr>
          <a:lstStyle>
            <a:defPPr>
              <a:defRPr lang="en-US"/>
            </a:defPPr>
            <a:lvl1pPr fontAlgn="t">
              <a:defRPr sz="1400"/>
            </a:lvl1p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Frontline public services delivered primarily by local authorities, emergency services and civic institutions, excluding health, education and central government.</a:t>
            </a:r>
          </a:p>
        </p:txBody>
      </p:sp>
      <p:graphicFrame>
        <p:nvGraphicFramePr>
          <p:cNvPr id="7" name="Diagram 6">
            <a:extLst>
              <a:ext uri="{FF2B5EF4-FFF2-40B4-BE49-F238E27FC236}">
                <a16:creationId xmlns:a16="http://schemas.microsoft.com/office/drawing/2014/main" id="{95E103AA-27AA-14CD-15FF-EC61DCEB7E6D}"/>
              </a:ext>
            </a:extLst>
          </p:cNvPr>
          <p:cNvGraphicFramePr/>
          <p:nvPr/>
        </p:nvGraphicFramePr>
        <p:xfrm>
          <a:off x="489342" y="3762323"/>
          <a:ext cx="3767120" cy="25654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6" name="Picture 15" descr="A white and purple sign with text&#10;&#10;AI-generated content may be incorrect.">
            <a:extLst>
              <a:ext uri="{FF2B5EF4-FFF2-40B4-BE49-F238E27FC236}">
                <a16:creationId xmlns:a16="http://schemas.microsoft.com/office/drawing/2014/main" id="{14A02077-9C0F-C605-1A24-96F7CD9CF0C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Tree>
    <p:extLst>
      <p:ext uri="{BB962C8B-B14F-4D97-AF65-F5344CB8AC3E}">
        <p14:creationId xmlns:p14="http://schemas.microsoft.com/office/powerpoint/2010/main" val="797762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D1725DEE-AFB8-582E-D55D-8DD46CC34F8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1" name="think-cell data - do not delete" hidden="1">
                        <a:extLst>
                          <a:ext uri="{FF2B5EF4-FFF2-40B4-BE49-F238E27FC236}">
                            <a16:creationId xmlns:a16="http://schemas.microsoft.com/office/drawing/2014/main" id="{D1725DEE-AFB8-582E-D55D-8DD46CC34F8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1" name="Picture 20">
            <a:extLst>
              <a:ext uri="{FF2B5EF4-FFF2-40B4-BE49-F238E27FC236}">
                <a16:creationId xmlns:a16="http://schemas.microsoft.com/office/drawing/2014/main" id="{FE5258F2-ED68-C4BC-0BC3-75887D8B86EC}"/>
              </a:ext>
            </a:extLst>
          </p:cNvPr>
          <p:cNvPicPr>
            <a:picLocks noChangeAspect="1"/>
          </p:cNvPicPr>
          <p:nvPr/>
        </p:nvPicPr>
        <p:blipFill>
          <a:blip r:embed="rId6"/>
          <a:stretch>
            <a:fillRect/>
          </a:stretch>
        </p:blipFill>
        <p:spPr>
          <a:xfrm rot="21416610">
            <a:off x="10051622" y="2250079"/>
            <a:ext cx="2062617" cy="1480284"/>
          </a:xfrm>
          <a:prstGeom prst="rect">
            <a:avLst/>
          </a:prstGeom>
          <a:effectLst/>
        </p:spPr>
      </p:pic>
      <p:sp>
        <p:nvSpPr>
          <p:cNvPr id="2" name="Slide Number Placeholder 1">
            <a:extLst>
              <a:ext uri="{FF2B5EF4-FFF2-40B4-BE49-F238E27FC236}">
                <a16:creationId xmlns:a16="http://schemas.microsoft.com/office/drawing/2014/main" id="{84852C71-C215-15D2-A948-BCD0E964E55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4" name="Text Placeholder 3">
            <a:extLst>
              <a:ext uri="{FF2B5EF4-FFF2-40B4-BE49-F238E27FC236}">
                <a16:creationId xmlns:a16="http://schemas.microsoft.com/office/drawing/2014/main" id="{6BA87469-62F2-D130-4D56-20842B7C61A9}"/>
              </a:ext>
            </a:extLst>
          </p:cNvPr>
          <p:cNvSpPr>
            <a:spLocks noGrp="1"/>
          </p:cNvSpPr>
          <p:nvPr>
            <p:ph type="body" sz="quarter" idx="13"/>
          </p:nvPr>
        </p:nvSpPr>
        <p:spPr>
          <a:xfrm>
            <a:off x="87086" y="288565"/>
            <a:ext cx="3036869" cy="2345778"/>
          </a:xfrm>
          <a:prstGeom prst="rect">
            <a:avLst/>
          </a:prstGeom>
        </p:spPr>
        <p:txBody>
          <a:bodyPr/>
          <a:lstStyle/>
          <a:p>
            <a:pPr marL="0" indent="0">
              <a:lnSpc>
                <a:spcPct val="100000"/>
              </a:lnSpc>
              <a:buNone/>
            </a:pPr>
            <a:r>
              <a:rPr lang="en-GB" sz="2400" b="1">
                <a:solidFill>
                  <a:schemeClr val="accent1"/>
                </a:solidFill>
              </a:rPr>
              <a:t>One day, </a:t>
            </a:r>
            <a:br>
              <a:rPr lang="en-GB" sz="2400" b="1">
                <a:solidFill>
                  <a:schemeClr val="accent1"/>
                </a:solidFill>
              </a:rPr>
            </a:br>
            <a:r>
              <a:rPr lang="en-GB" sz="2400" b="1">
                <a:solidFill>
                  <a:schemeClr val="accent1"/>
                </a:solidFill>
              </a:rPr>
              <a:t>150+ leaders, </a:t>
            </a:r>
            <a:br>
              <a:rPr lang="en-GB" sz="2400" b="1">
                <a:solidFill>
                  <a:schemeClr val="accent1"/>
                </a:solidFill>
              </a:rPr>
            </a:br>
            <a:r>
              <a:rPr lang="en-GB" sz="2400" b="1">
                <a:solidFill>
                  <a:schemeClr val="accent1"/>
                </a:solidFill>
              </a:rPr>
              <a:t>new faces, huge amounts of energy </a:t>
            </a:r>
            <a:br>
              <a:rPr lang="en-GB" sz="2400" b="1">
                <a:solidFill>
                  <a:schemeClr val="accent1"/>
                </a:solidFill>
              </a:rPr>
            </a:br>
            <a:r>
              <a:rPr lang="en-GB" sz="2400" b="1">
                <a:solidFill>
                  <a:schemeClr val="accent1"/>
                </a:solidFill>
              </a:rPr>
              <a:t>and engagement, and</a:t>
            </a:r>
            <a:br>
              <a:rPr lang="en-GB" sz="2400" b="1">
                <a:solidFill>
                  <a:schemeClr val="accent1"/>
                </a:solidFill>
              </a:rPr>
            </a:br>
            <a:r>
              <a:rPr lang="en-GB" sz="2400" b="1">
                <a:solidFill>
                  <a:schemeClr val="accent1"/>
                </a:solidFill>
              </a:rPr>
              <a:t>5 key themes</a:t>
            </a:r>
            <a:r>
              <a:rPr lang="en-GB" sz="2800" b="1">
                <a:solidFill>
                  <a:schemeClr val="accent1"/>
                </a:solidFill>
              </a:rPr>
              <a:t>:</a:t>
            </a:r>
            <a:endParaRPr lang="en-GB" sz="2800">
              <a:solidFill>
                <a:schemeClr val="accent1"/>
              </a:solidFill>
            </a:endParaRPr>
          </a:p>
        </p:txBody>
      </p:sp>
      <p:sp>
        <p:nvSpPr>
          <p:cNvPr id="5" name="Text Placeholder 4">
            <a:extLst>
              <a:ext uri="{FF2B5EF4-FFF2-40B4-BE49-F238E27FC236}">
                <a16:creationId xmlns:a16="http://schemas.microsoft.com/office/drawing/2014/main" id="{59614EB0-D15C-5900-2EF7-45474EDB86C7}"/>
              </a:ext>
            </a:extLst>
          </p:cNvPr>
          <p:cNvSpPr>
            <a:spLocks noGrp="1"/>
          </p:cNvSpPr>
          <p:nvPr>
            <p:ph type="body" sz="quarter" idx="15"/>
          </p:nvPr>
        </p:nvSpPr>
        <p:spPr>
          <a:xfrm>
            <a:off x="1" y="2819400"/>
            <a:ext cx="2989006" cy="4038599"/>
          </a:xfrm>
          <a:prstGeom prst="rect">
            <a:avLst/>
          </a:prstGeom>
        </p:spPr>
        <p:txBody>
          <a:bodyPr/>
          <a:lstStyle/>
          <a:p>
            <a:pPr marL="266700" indent="-266700">
              <a:buFont typeface="+mj-lt"/>
              <a:buAutoNum type="arabicPeriod"/>
            </a:pPr>
            <a:r>
              <a:rPr lang="en-GB" sz="1600" b="1">
                <a:solidFill>
                  <a:schemeClr val="accent1"/>
                </a:solidFill>
                <a:latin typeface="+mn-lt"/>
              </a:rPr>
              <a:t>Essential digital skills are the bedrock of a future-fit workforce</a:t>
            </a:r>
          </a:p>
          <a:p>
            <a:pPr marL="266700" indent="-266700">
              <a:buFont typeface="+mj-lt"/>
              <a:buAutoNum type="arabicPeriod"/>
            </a:pPr>
            <a:r>
              <a:rPr lang="en-GB" sz="1600" b="1">
                <a:solidFill>
                  <a:schemeClr val="accent1"/>
                </a:solidFill>
                <a:latin typeface="+mn-lt"/>
              </a:rPr>
              <a:t>Digital confidence directly affects employability and economic outcomes</a:t>
            </a:r>
          </a:p>
          <a:p>
            <a:pPr marL="266700" indent="-266700">
              <a:buFont typeface="+mj-lt"/>
              <a:buAutoNum type="arabicPeriod"/>
            </a:pPr>
            <a:r>
              <a:rPr lang="en-GB" sz="1600" b="1">
                <a:solidFill>
                  <a:schemeClr val="accent1"/>
                </a:solidFill>
                <a:latin typeface="+mn-lt"/>
              </a:rPr>
              <a:t>AI will widen the divide unless foundations are fixed first</a:t>
            </a:r>
          </a:p>
          <a:p>
            <a:pPr marL="266700" indent="-266700">
              <a:buFont typeface="+mj-lt"/>
              <a:buAutoNum type="arabicPeriod"/>
            </a:pPr>
            <a:r>
              <a:rPr lang="en-GB" sz="1600" b="1">
                <a:solidFill>
                  <a:schemeClr val="accent1"/>
                </a:solidFill>
                <a:latin typeface="+mn-lt"/>
              </a:rPr>
              <a:t>Both a learning challenge and a leadership challenge</a:t>
            </a:r>
          </a:p>
          <a:p>
            <a:pPr marL="266700" indent="-266700">
              <a:buFont typeface="+mj-lt"/>
              <a:buAutoNum type="arabicPeriod"/>
            </a:pPr>
            <a:r>
              <a:rPr lang="en-GB" sz="1600" b="1">
                <a:solidFill>
                  <a:schemeClr val="accent1"/>
                </a:solidFill>
                <a:latin typeface="+mn-lt"/>
              </a:rPr>
              <a:t>Solutions exist, collaboration makes them scalable</a:t>
            </a:r>
          </a:p>
        </p:txBody>
      </p:sp>
      <p:pic>
        <p:nvPicPr>
          <p:cNvPr id="12" name="Picture 11">
            <a:extLst>
              <a:ext uri="{FF2B5EF4-FFF2-40B4-BE49-F238E27FC236}">
                <a16:creationId xmlns:a16="http://schemas.microsoft.com/office/drawing/2014/main" id="{EED65050-2832-29D8-7412-65C8B02DFD53}"/>
              </a:ext>
            </a:extLst>
          </p:cNvPr>
          <p:cNvPicPr>
            <a:picLocks noChangeAspect="1"/>
          </p:cNvPicPr>
          <p:nvPr/>
        </p:nvPicPr>
        <p:blipFill>
          <a:blip r:embed="rId7"/>
          <a:srcRect b="11575"/>
          <a:stretch>
            <a:fillRect/>
          </a:stretch>
        </p:blipFill>
        <p:spPr>
          <a:xfrm>
            <a:off x="2989007" y="4152998"/>
            <a:ext cx="9194729" cy="2700418"/>
          </a:xfrm>
          <a:prstGeom prst="rect">
            <a:avLst/>
          </a:prstGeom>
          <a:ln>
            <a:solidFill>
              <a:schemeClr val="bg2"/>
            </a:solidFill>
          </a:ln>
          <a:effectLst/>
        </p:spPr>
      </p:pic>
      <p:pic>
        <p:nvPicPr>
          <p:cNvPr id="14" name="Picture 13">
            <a:extLst>
              <a:ext uri="{FF2B5EF4-FFF2-40B4-BE49-F238E27FC236}">
                <a16:creationId xmlns:a16="http://schemas.microsoft.com/office/drawing/2014/main" id="{EA1A2F53-A647-987B-7FB0-F9D17A9FFB18}"/>
              </a:ext>
            </a:extLst>
          </p:cNvPr>
          <p:cNvPicPr>
            <a:picLocks noChangeAspect="1"/>
          </p:cNvPicPr>
          <p:nvPr/>
        </p:nvPicPr>
        <p:blipFill>
          <a:blip r:embed="rId8"/>
          <a:stretch>
            <a:fillRect/>
          </a:stretch>
        </p:blipFill>
        <p:spPr>
          <a:xfrm>
            <a:off x="3123955" y="258455"/>
            <a:ext cx="5378942" cy="1052178"/>
          </a:xfrm>
          <a:prstGeom prst="rect">
            <a:avLst/>
          </a:prstGeom>
        </p:spPr>
      </p:pic>
      <p:sp>
        <p:nvSpPr>
          <p:cNvPr id="17" name="Rectangle: Rounded Corners 16">
            <a:extLst>
              <a:ext uri="{FF2B5EF4-FFF2-40B4-BE49-F238E27FC236}">
                <a16:creationId xmlns:a16="http://schemas.microsoft.com/office/drawing/2014/main" id="{EB4BD8AB-442C-76A1-406E-B7207ABCD0B7}"/>
              </a:ext>
            </a:extLst>
          </p:cNvPr>
          <p:cNvSpPr/>
          <p:nvPr/>
        </p:nvSpPr>
        <p:spPr>
          <a:xfrm>
            <a:off x="3990771" y="3964177"/>
            <a:ext cx="7092160" cy="697729"/>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EC2C7E"/>
                </a:solidFill>
                <a:effectLst/>
                <a:uLnTx/>
                <a:uFillTx/>
                <a:latin typeface="Inter 18pt 18pt"/>
                <a:ea typeface="+mn-ea"/>
                <a:cs typeface="+mn-cs"/>
              </a:rPr>
              <a:t>The UK will not unlock the benefits of AI, automation or digital </a:t>
            </a:r>
            <a:br>
              <a:rPr kumimoji="0" lang="en-GB" sz="1800" b="1" i="0" u="none" strike="noStrike" kern="1200" cap="none" spc="0" normalizeH="0" baseline="0" noProof="0">
                <a:ln>
                  <a:noFill/>
                </a:ln>
                <a:solidFill>
                  <a:srgbClr val="EC2C7E"/>
                </a:solidFill>
                <a:effectLst/>
                <a:uLnTx/>
                <a:uFillTx/>
                <a:latin typeface="Inter 18pt 18pt"/>
                <a:ea typeface="+mn-ea"/>
                <a:cs typeface="+mn-cs"/>
              </a:rPr>
            </a:br>
            <a:r>
              <a:rPr kumimoji="0" lang="en-GB" sz="1800" b="1" i="0" u="none" strike="noStrike" kern="1200" cap="none" spc="0" normalizeH="0" baseline="0" noProof="0">
                <a:ln>
                  <a:noFill/>
                </a:ln>
                <a:solidFill>
                  <a:srgbClr val="EC2C7E"/>
                </a:solidFill>
                <a:effectLst/>
                <a:uLnTx/>
                <a:uFillTx/>
                <a:latin typeface="Inter 18pt 18pt"/>
                <a:ea typeface="+mn-ea"/>
                <a:cs typeface="+mn-cs"/>
              </a:rPr>
              <a:t>transformation unless it first fixes its essential digital skills foundations</a:t>
            </a:r>
          </a:p>
        </p:txBody>
      </p:sp>
      <p:pic>
        <p:nvPicPr>
          <p:cNvPr id="19" name="Picture 18">
            <a:extLst>
              <a:ext uri="{FF2B5EF4-FFF2-40B4-BE49-F238E27FC236}">
                <a16:creationId xmlns:a16="http://schemas.microsoft.com/office/drawing/2014/main" id="{CE7F91D1-8627-84B8-CB3C-09530917C892}"/>
              </a:ext>
            </a:extLst>
          </p:cNvPr>
          <p:cNvPicPr>
            <a:picLocks noChangeAspect="1"/>
          </p:cNvPicPr>
          <p:nvPr/>
        </p:nvPicPr>
        <p:blipFill>
          <a:blip r:embed="rId9"/>
          <a:stretch>
            <a:fillRect/>
          </a:stretch>
        </p:blipFill>
        <p:spPr>
          <a:xfrm>
            <a:off x="9590965" y="1007851"/>
            <a:ext cx="1491965" cy="1253250"/>
          </a:xfrm>
          <a:prstGeom prst="rect">
            <a:avLst/>
          </a:prstGeom>
          <a:solidFill>
            <a:srgbClr val="FFFFFF">
              <a:shade val="85000"/>
            </a:srgbClr>
          </a:solidFill>
          <a:ln w="88900" cap="sq">
            <a:noFill/>
            <a:miter lim="800000"/>
          </a:ln>
          <a:effectLst/>
        </p:spPr>
      </p:pic>
      <p:pic>
        <p:nvPicPr>
          <p:cNvPr id="25" name="Picture 24">
            <a:extLst>
              <a:ext uri="{FF2B5EF4-FFF2-40B4-BE49-F238E27FC236}">
                <a16:creationId xmlns:a16="http://schemas.microsoft.com/office/drawing/2014/main" id="{D8C4247F-15A3-1421-EA1D-261FD259D94C}"/>
              </a:ext>
            </a:extLst>
          </p:cNvPr>
          <p:cNvPicPr>
            <a:picLocks noChangeAspect="1"/>
          </p:cNvPicPr>
          <p:nvPr/>
        </p:nvPicPr>
        <p:blipFill>
          <a:blip r:embed="rId10"/>
          <a:stretch>
            <a:fillRect/>
          </a:stretch>
        </p:blipFill>
        <p:spPr>
          <a:xfrm>
            <a:off x="3244955" y="2882932"/>
            <a:ext cx="1872828" cy="870092"/>
          </a:xfrm>
          <a:prstGeom prst="rect">
            <a:avLst/>
          </a:prstGeom>
          <a:solidFill>
            <a:srgbClr val="FFFFFF">
              <a:shade val="85000"/>
            </a:srgbClr>
          </a:solidFill>
          <a:ln w="88900" cap="sq">
            <a:solidFill>
              <a:srgbClr val="FFFFFF"/>
            </a:solidFill>
            <a:miter lim="800000"/>
          </a:ln>
          <a:effectLst/>
        </p:spPr>
      </p:pic>
      <p:pic>
        <p:nvPicPr>
          <p:cNvPr id="31" name="Picture 30">
            <a:extLst>
              <a:ext uri="{FF2B5EF4-FFF2-40B4-BE49-F238E27FC236}">
                <a16:creationId xmlns:a16="http://schemas.microsoft.com/office/drawing/2014/main" id="{B2AFC47B-FBB7-8EC4-79FB-C91A7DC949B0}"/>
              </a:ext>
            </a:extLst>
          </p:cNvPr>
          <p:cNvPicPr>
            <a:picLocks noChangeAspect="1"/>
          </p:cNvPicPr>
          <p:nvPr/>
        </p:nvPicPr>
        <p:blipFill>
          <a:blip r:embed="rId11"/>
          <a:stretch>
            <a:fillRect/>
          </a:stretch>
        </p:blipFill>
        <p:spPr>
          <a:xfrm rot="20988888">
            <a:off x="6136792" y="2464817"/>
            <a:ext cx="1692928" cy="1138879"/>
          </a:xfrm>
          <a:prstGeom prst="rect">
            <a:avLst/>
          </a:prstGeom>
          <a:ln>
            <a:solidFill>
              <a:schemeClr val="bg2"/>
            </a:solidFill>
          </a:ln>
          <a:effectLst/>
        </p:spPr>
      </p:pic>
      <p:pic>
        <p:nvPicPr>
          <p:cNvPr id="29" name="Picture 28">
            <a:extLst>
              <a:ext uri="{FF2B5EF4-FFF2-40B4-BE49-F238E27FC236}">
                <a16:creationId xmlns:a16="http://schemas.microsoft.com/office/drawing/2014/main" id="{497C3B12-8736-23D9-B701-7FD34057595E}"/>
              </a:ext>
            </a:extLst>
          </p:cNvPr>
          <p:cNvPicPr>
            <a:picLocks noChangeAspect="1"/>
          </p:cNvPicPr>
          <p:nvPr/>
        </p:nvPicPr>
        <p:blipFill>
          <a:blip r:embed="rId12"/>
          <a:stretch>
            <a:fillRect/>
          </a:stretch>
        </p:blipFill>
        <p:spPr>
          <a:xfrm rot="196763">
            <a:off x="7421728" y="1582823"/>
            <a:ext cx="1692927" cy="1134752"/>
          </a:xfrm>
          <a:prstGeom prst="rect">
            <a:avLst/>
          </a:prstGeom>
          <a:ln>
            <a:solidFill>
              <a:schemeClr val="bg2"/>
            </a:solidFill>
          </a:ln>
          <a:effectLst/>
        </p:spPr>
      </p:pic>
      <p:pic>
        <p:nvPicPr>
          <p:cNvPr id="37" name="Picture 36">
            <a:extLst>
              <a:ext uri="{FF2B5EF4-FFF2-40B4-BE49-F238E27FC236}">
                <a16:creationId xmlns:a16="http://schemas.microsoft.com/office/drawing/2014/main" id="{9CCA5C52-AA57-DCD8-9E71-4497412FD152}"/>
              </a:ext>
            </a:extLst>
          </p:cNvPr>
          <p:cNvPicPr>
            <a:picLocks noChangeAspect="1"/>
          </p:cNvPicPr>
          <p:nvPr/>
        </p:nvPicPr>
        <p:blipFill>
          <a:blip r:embed="rId13"/>
          <a:stretch>
            <a:fillRect/>
          </a:stretch>
        </p:blipFill>
        <p:spPr>
          <a:xfrm rot="21112230">
            <a:off x="8476627" y="2501756"/>
            <a:ext cx="1692929" cy="1128619"/>
          </a:xfrm>
          <a:prstGeom prst="rect">
            <a:avLst/>
          </a:prstGeom>
          <a:ln>
            <a:solidFill>
              <a:schemeClr val="bg2"/>
            </a:solidFill>
          </a:ln>
          <a:effectLst/>
        </p:spPr>
      </p:pic>
      <p:pic>
        <p:nvPicPr>
          <p:cNvPr id="10" name="Picture 9">
            <a:extLst>
              <a:ext uri="{FF2B5EF4-FFF2-40B4-BE49-F238E27FC236}">
                <a16:creationId xmlns:a16="http://schemas.microsoft.com/office/drawing/2014/main" id="{48174D53-D615-8074-F59F-DDA17E47CB0B}"/>
              </a:ext>
            </a:extLst>
          </p:cNvPr>
          <p:cNvPicPr>
            <a:picLocks noChangeAspect="1"/>
          </p:cNvPicPr>
          <p:nvPr/>
        </p:nvPicPr>
        <p:blipFill>
          <a:blip r:embed="rId14"/>
          <a:stretch>
            <a:fillRect/>
          </a:stretch>
        </p:blipFill>
        <p:spPr>
          <a:xfrm rot="653439">
            <a:off x="4857866" y="1609363"/>
            <a:ext cx="1692928" cy="1134752"/>
          </a:xfrm>
          <a:prstGeom prst="rect">
            <a:avLst/>
          </a:prstGeom>
          <a:ln>
            <a:solidFill>
              <a:schemeClr val="bg2"/>
            </a:solidFill>
          </a:ln>
          <a:effectLst/>
        </p:spPr>
      </p:pic>
      <p:pic>
        <p:nvPicPr>
          <p:cNvPr id="8" name="Picture 7">
            <a:extLst>
              <a:ext uri="{FF2B5EF4-FFF2-40B4-BE49-F238E27FC236}">
                <a16:creationId xmlns:a16="http://schemas.microsoft.com/office/drawing/2014/main" id="{757E6C0D-0BDC-D485-C080-522B3646617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21286015">
            <a:off x="2518812" y="1479275"/>
            <a:ext cx="2154180" cy="1387513"/>
          </a:xfrm>
          <a:prstGeom prst="rect">
            <a:avLst/>
          </a:prstGeom>
        </p:spPr>
      </p:pic>
    </p:spTree>
    <p:extLst>
      <p:ext uri="{BB962C8B-B14F-4D97-AF65-F5344CB8AC3E}">
        <p14:creationId xmlns:p14="http://schemas.microsoft.com/office/powerpoint/2010/main" val="3639987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9EB9D-A86D-8CCC-029F-932F1B7E297A}"/>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1FFA0B82-F0FA-5162-50EE-6257CF19BB9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1FFA0B82-F0FA-5162-50EE-6257CF19BB9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A317E490-D40A-1D7F-8E89-708E662EA1C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89EAC0FD-7DE3-79B0-DD1C-7AA874C3242C}"/>
              </a:ext>
            </a:extLst>
          </p:cNvPr>
          <p:cNvSpPr>
            <a:spLocks noGrp="1"/>
          </p:cNvSpPr>
          <p:nvPr>
            <p:ph type="body" sz="quarter" idx="13"/>
          </p:nvPr>
        </p:nvSpPr>
        <p:spPr/>
        <p:txBody>
          <a:bodyPr/>
          <a:lstStyle/>
          <a:p>
            <a:r>
              <a:rPr lang="en-GB"/>
              <a:t>Engineering sector</a:t>
            </a:r>
          </a:p>
        </p:txBody>
      </p:sp>
      <p:sp>
        <p:nvSpPr>
          <p:cNvPr id="15" name="TextBox 14">
            <a:extLst>
              <a:ext uri="{FF2B5EF4-FFF2-40B4-BE49-F238E27FC236}">
                <a16:creationId xmlns:a16="http://schemas.microsoft.com/office/drawing/2014/main" id="{7B8F296C-1F17-3653-C45A-F633008EA04D}"/>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6669FEFC-B63A-D301-94D1-1FE84545E56B}"/>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D197111A-6A76-0403-34CB-61309D5B9E42}"/>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51566F68-D812-23C6-9352-006C19EB4236}"/>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91091D1C-5722-7BED-5675-53BC1CCE4110}"/>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41C98A33-13AE-A1AE-5560-6295C0126129}"/>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568D7248-B6D6-EE06-6D5F-0C242D1C59EB}"/>
              </a:ext>
            </a:extLst>
          </p:cNvPr>
          <p:cNvSpPr txBox="1"/>
          <p:nvPr/>
        </p:nvSpPr>
        <p:spPr>
          <a:xfrm>
            <a:off x="4565221" y="2451114"/>
            <a:ext cx="6977593" cy="400110"/>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Weir Group PLC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17554E13-3EF8-6C6B-1FDE-8B507134C281}"/>
              </a:ext>
            </a:extLst>
          </p:cNvPr>
          <p:cNvGraphicFramePr>
            <a:graphicFrameLocks noGrp="1"/>
          </p:cNvGraphicFramePr>
          <p:nvPr/>
        </p:nvGraphicFramePr>
        <p:xfrm>
          <a:off x="4577544" y="3398053"/>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D26F5C75-D846-DBE2-C369-8376A7D853B5}"/>
              </a:ext>
            </a:extLst>
          </p:cNvPr>
          <p:cNvSpPr txBox="1"/>
          <p:nvPr/>
        </p:nvSpPr>
        <p:spPr>
          <a:xfrm>
            <a:off x="4565222" y="3644778"/>
            <a:ext cx="6977594" cy="246221"/>
          </a:xfrm>
          <a:prstGeom prst="rect">
            <a:avLst/>
          </a:prstGeom>
          <a:noFill/>
          <a:ln>
            <a:solidFill>
              <a:schemeClr val="accent1"/>
            </a:solidFill>
          </a:ln>
        </p:spPr>
        <p:txBody>
          <a:bodyPr wrap="square" numCol="1">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7" name="Diagram 6">
            <a:extLst>
              <a:ext uri="{FF2B5EF4-FFF2-40B4-BE49-F238E27FC236}">
                <a16:creationId xmlns:a16="http://schemas.microsoft.com/office/drawing/2014/main" id="{0294102F-4461-14CD-DA31-7AB870A2FEFE}"/>
              </a:ext>
            </a:extLst>
          </p:cNvPr>
          <p:cNvGraphicFramePr/>
          <p:nvPr/>
        </p:nvGraphicFramePr>
        <p:xfrm>
          <a:off x="334962" y="3762323"/>
          <a:ext cx="4075880" cy="25654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TextBox 7">
            <a:extLst>
              <a:ext uri="{FF2B5EF4-FFF2-40B4-BE49-F238E27FC236}">
                <a16:creationId xmlns:a16="http://schemas.microsoft.com/office/drawing/2014/main" id="{F2D9DB3F-EC1F-B853-62E9-826E36B6BB42}"/>
              </a:ext>
            </a:extLst>
          </p:cNvPr>
          <p:cNvSpPr txBox="1"/>
          <p:nvPr/>
        </p:nvSpPr>
        <p:spPr>
          <a:xfrm>
            <a:off x="252324" y="752537"/>
            <a:ext cx="11723775"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Organisations that provide technical design, systems development and specialist engineering services across industries (excl. construction &amp; manufacturing)</a:t>
            </a:r>
          </a:p>
        </p:txBody>
      </p:sp>
      <p:pic>
        <p:nvPicPr>
          <p:cNvPr id="9" name="Picture 8" descr="A white and purple paper with text&#10;&#10;AI-generated content may be incorrect.">
            <a:extLst>
              <a:ext uri="{FF2B5EF4-FFF2-40B4-BE49-F238E27FC236}">
                <a16:creationId xmlns:a16="http://schemas.microsoft.com/office/drawing/2014/main" id="{B2564ADA-8003-47A4-FE66-F742A6F6614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Tree>
    <p:extLst>
      <p:ext uri="{BB962C8B-B14F-4D97-AF65-F5344CB8AC3E}">
        <p14:creationId xmlns:p14="http://schemas.microsoft.com/office/powerpoint/2010/main" val="20965462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4CB40-0672-E2CF-B023-A3746FA636D9}"/>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28ACF871-A548-9F92-AF89-0DFCC581EDF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05" imgH="405" progId="TCLayout.ActiveDocument.1">
                  <p:embed/>
                </p:oleObj>
              </mc:Choice>
              <mc:Fallback>
                <p:oleObj name="think-cell Slide" r:id="rId5" imgW="405" imgH="405" progId="TCLayout.ActiveDocument.1">
                  <p:embed/>
                  <p:pic>
                    <p:nvPicPr>
                      <p:cNvPr id="12" name="think-cell data - do not delete" hidden="1">
                        <a:extLst>
                          <a:ext uri="{FF2B5EF4-FFF2-40B4-BE49-F238E27FC236}">
                            <a16:creationId xmlns:a16="http://schemas.microsoft.com/office/drawing/2014/main" id="{28ACF871-A548-9F92-AF89-0DFCC581EDF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20138958-0FB7-8B2D-FE22-CAB45045F7D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CBA13869-8959-37AB-3304-F0CD803B66E1}"/>
              </a:ext>
            </a:extLst>
          </p:cNvPr>
          <p:cNvSpPr>
            <a:spLocks noGrp="1"/>
          </p:cNvSpPr>
          <p:nvPr>
            <p:ph type="body" sz="quarter" idx="13"/>
          </p:nvPr>
        </p:nvSpPr>
        <p:spPr/>
        <p:txBody>
          <a:bodyPr/>
          <a:lstStyle/>
          <a:p>
            <a:r>
              <a:rPr lang="en-GB"/>
              <a:t>Service Industry sector</a:t>
            </a:r>
          </a:p>
        </p:txBody>
      </p:sp>
      <p:sp>
        <p:nvSpPr>
          <p:cNvPr id="15" name="TextBox 14">
            <a:extLst>
              <a:ext uri="{FF2B5EF4-FFF2-40B4-BE49-F238E27FC236}">
                <a16:creationId xmlns:a16="http://schemas.microsoft.com/office/drawing/2014/main" id="{6BEEE919-35FC-9BAC-E50E-D7F496605E2B}"/>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C135E6DE-51DA-5E1A-EEB5-59024BF79872}"/>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92A8B53B-3CB7-A8AE-F557-B07FD62BEC2B}"/>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35D74B74-BA9F-AA24-632C-841A044A2835}"/>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417E4864-148A-91EC-9E3C-8A8B71C5DA35}"/>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9</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11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5FF79D16-6877-BFFD-C429-EC28D99FF5FB}"/>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67856836-6727-6246-0A40-23F4F0346352}"/>
              </a:ext>
            </a:extLst>
          </p:cNvPr>
          <p:cNvSpPr txBox="1"/>
          <p:nvPr/>
        </p:nvSpPr>
        <p:spPr>
          <a:xfrm>
            <a:off x="4565221" y="2451114"/>
            <a:ext cx="6977593" cy="1015663"/>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Wellbeing Farm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Bloom Business Lab</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Dropbox</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Ivanova Studios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KPMG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Oliver Wyman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Polar Insight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PWC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SIX</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Skills Boost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Deloitte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84A78BBE-EDEC-EDFD-6742-0504687A484A}"/>
              </a:ext>
            </a:extLst>
          </p:cNvPr>
          <p:cNvGraphicFramePr>
            <a:graphicFrameLocks noGrp="1"/>
          </p:cNvGraphicFramePr>
          <p:nvPr/>
        </p:nvGraphicFramePr>
        <p:xfrm>
          <a:off x="4577544" y="3541981"/>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0B628FD1-8B78-0697-8843-E0C1189A88A0}"/>
              </a:ext>
            </a:extLst>
          </p:cNvPr>
          <p:cNvSpPr txBox="1"/>
          <p:nvPr/>
        </p:nvSpPr>
        <p:spPr>
          <a:xfrm>
            <a:off x="4565222" y="3788706"/>
            <a:ext cx="6977594" cy="400110"/>
          </a:xfrm>
          <a:prstGeom prst="rect">
            <a:avLst/>
          </a:prstGeom>
          <a:noFill/>
          <a:ln>
            <a:solidFill>
              <a:schemeClr val="accent1"/>
            </a:solidFill>
          </a:ln>
        </p:spPr>
        <p:txBody>
          <a:bodyPr wrap="square" numCol="1">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PWC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Deloitte</a:t>
            </a:r>
          </a:p>
        </p:txBody>
      </p:sp>
      <p:graphicFrame>
        <p:nvGraphicFramePr>
          <p:cNvPr id="7" name="Diagram 6">
            <a:extLst>
              <a:ext uri="{FF2B5EF4-FFF2-40B4-BE49-F238E27FC236}">
                <a16:creationId xmlns:a16="http://schemas.microsoft.com/office/drawing/2014/main" id="{0E26DD2F-F811-0AF7-5554-D464AA227904}"/>
              </a:ext>
            </a:extLst>
          </p:cNvPr>
          <p:cNvGraphicFramePr/>
          <p:nvPr/>
        </p:nvGraphicFramePr>
        <p:xfrm>
          <a:off x="334962" y="3762323"/>
          <a:ext cx="4075880" cy="256545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6" name="Picture 5" descr="A white and blue squares with text&#10;&#10;AI-generated content may be incorrect.">
            <a:extLst>
              <a:ext uri="{FF2B5EF4-FFF2-40B4-BE49-F238E27FC236}">
                <a16:creationId xmlns:a16="http://schemas.microsoft.com/office/drawing/2014/main" id="{732F93A8-CDA9-0A99-DCC2-2136E3CB5D2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71" y="1696954"/>
            <a:ext cx="4686062" cy="1608378"/>
          </a:xfrm>
          <a:prstGeom prst="rect">
            <a:avLst/>
          </a:prstGeom>
        </p:spPr>
      </p:pic>
      <p:sp>
        <p:nvSpPr>
          <p:cNvPr id="8" name="TextBox 7">
            <a:extLst>
              <a:ext uri="{FF2B5EF4-FFF2-40B4-BE49-F238E27FC236}">
                <a16:creationId xmlns:a16="http://schemas.microsoft.com/office/drawing/2014/main" id="{B37E14E5-734B-C361-F8DA-CF24670004A1}"/>
              </a:ext>
            </a:extLst>
          </p:cNvPr>
          <p:cNvSpPr txBox="1"/>
          <p:nvPr/>
        </p:nvSpPr>
        <p:spPr>
          <a:xfrm>
            <a:off x="252324" y="752537"/>
            <a:ext cx="119396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Organisations that provide non-financial, non-public services to individuals/organisations, incl. hospitality, professional services, transport and personal services.</a:t>
            </a:r>
          </a:p>
        </p:txBody>
      </p:sp>
    </p:spTree>
    <p:extLst>
      <p:ext uri="{BB962C8B-B14F-4D97-AF65-F5344CB8AC3E}">
        <p14:creationId xmlns:p14="http://schemas.microsoft.com/office/powerpoint/2010/main" val="113870012"/>
      </p:ext>
    </p:extLst>
  </p:cSld>
  <p:clrMapOvr>
    <a:masterClrMapping/>
  </p:clrMapOvr>
  <p:extLst>
    <p:ext uri="{6950BFC3-D8DA-4A85-94F7-54DA5524770B}">
      <p188:commentRel xmlns:p188="http://schemas.microsoft.com/office/powerpoint/2018/8/main" r:id="rId4"/>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38C28-992E-F100-CB57-F6959C57F966}"/>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C93E5DC2-2AAF-7E93-062A-FF8479AA9C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C93E5DC2-2AAF-7E93-062A-FF8479AA9C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789739EE-B23C-9B4D-2B25-D8E4A73DA10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2132DD5A-1E2D-A85B-1BCC-D962BF21021D}"/>
              </a:ext>
            </a:extLst>
          </p:cNvPr>
          <p:cNvSpPr>
            <a:spLocks noGrp="1"/>
          </p:cNvSpPr>
          <p:nvPr>
            <p:ph type="body" sz="quarter" idx="13"/>
          </p:nvPr>
        </p:nvSpPr>
        <p:spPr/>
        <p:txBody>
          <a:bodyPr/>
          <a:lstStyle/>
          <a:p>
            <a:r>
              <a:rPr lang="en-GB"/>
              <a:t>Manufacturing and Automotive sector</a:t>
            </a:r>
          </a:p>
        </p:txBody>
      </p:sp>
      <p:sp>
        <p:nvSpPr>
          <p:cNvPr id="15" name="TextBox 14">
            <a:extLst>
              <a:ext uri="{FF2B5EF4-FFF2-40B4-BE49-F238E27FC236}">
                <a16:creationId xmlns:a16="http://schemas.microsoft.com/office/drawing/2014/main" id="{F62D12C3-8033-ECF0-D610-2A08BC5893A2}"/>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3F947B5B-8CFB-A8EE-0DEC-E3C5F097B9DB}"/>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484D84A6-A671-DEBB-05E5-5FF69DA6AD85}"/>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F0A7BBF6-D501-EE92-2DAF-96512377DAEF}"/>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D1EB31CC-E9E2-104F-6CEE-76F2E1EF525D}"/>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2610FF14-D52F-C651-7BAC-273A88209648}"/>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92CB43EF-FA75-DCDF-EDF7-FEE8A922303F}"/>
              </a:ext>
            </a:extLst>
          </p:cNvPr>
          <p:cNvSpPr txBox="1"/>
          <p:nvPr/>
        </p:nvSpPr>
        <p:spPr>
          <a:xfrm>
            <a:off x="4565221" y="2451114"/>
            <a:ext cx="6977593" cy="246221"/>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8208812E-57C8-CF31-17DD-519DBCAD4EEA}"/>
              </a:ext>
            </a:extLst>
          </p:cNvPr>
          <p:cNvGraphicFramePr>
            <a:graphicFrameLocks noGrp="1"/>
          </p:cNvGraphicFramePr>
          <p:nvPr/>
        </p:nvGraphicFramePr>
        <p:xfrm>
          <a:off x="4577544" y="3541981"/>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1A6F5DE5-AC01-9CF3-0C31-CA9BAD8DBBB0}"/>
              </a:ext>
            </a:extLst>
          </p:cNvPr>
          <p:cNvSpPr txBox="1"/>
          <p:nvPr/>
        </p:nvSpPr>
        <p:spPr>
          <a:xfrm>
            <a:off x="4565222" y="3788706"/>
            <a:ext cx="6977594" cy="246221"/>
          </a:xfrm>
          <a:prstGeom prst="rect">
            <a:avLst/>
          </a:prstGeom>
          <a:noFill/>
          <a:ln>
            <a:solidFill>
              <a:schemeClr val="accent1"/>
            </a:solidFill>
          </a:ln>
        </p:spPr>
        <p:txBody>
          <a:bodyPr wrap="square" num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7" name="Diagram 6">
            <a:extLst>
              <a:ext uri="{FF2B5EF4-FFF2-40B4-BE49-F238E27FC236}">
                <a16:creationId xmlns:a16="http://schemas.microsoft.com/office/drawing/2014/main" id="{4ED40B00-A9B8-9C25-21E6-8FEBE18473EF}"/>
              </a:ext>
            </a:extLst>
          </p:cNvPr>
          <p:cNvGraphicFramePr/>
          <p:nvPr/>
        </p:nvGraphicFramePr>
        <p:xfrm>
          <a:off x="334962" y="3762323"/>
          <a:ext cx="4075880" cy="25654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5" name="Picture 44" descr="A white and blue sign with text and car&#10;&#10;AI-generated content may be incorrect.">
            <a:extLst>
              <a:ext uri="{FF2B5EF4-FFF2-40B4-BE49-F238E27FC236}">
                <a16:creationId xmlns:a16="http://schemas.microsoft.com/office/drawing/2014/main" id="{ACB1A20C-B8CE-8CE6-10A8-15B16BCD97F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
        <p:nvSpPr>
          <p:cNvPr id="46" name="TextBox 45">
            <a:extLst>
              <a:ext uri="{FF2B5EF4-FFF2-40B4-BE49-F238E27FC236}">
                <a16:creationId xmlns:a16="http://schemas.microsoft.com/office/drawing/2014/main" id="{A6431877-396E-9F9E-D2E6-A30D6E7E07FC}"/>
              </a:ext>
            </a:extLst>
          </p:cNvPr>
          <p:cNvSpPr txBox="1"/>
          <p:nvPr/>
        </p:nvSpPr>
        <p:spPr>
          <a:xfrm>
            <a:off x="252324" y="752537"/>
            <a:ext cx="117618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Organisations that produce physical goods at scale, including automotive, industrial, consumer and advanced manufactured products (e.g. aerospace/defence)</a:t>
            </a:r>
          </a:p>
        </p:txBody>
      </p:sp>
    </p:spTree>
    <p:extLst>
      <p:ext uri="{BB962C8B-B14F-4D97-AF65-F5344CB8AC3E}">
        <p14:creationId xmlns:p14="http://schemas.microsoft.com/office/powerpoint/2010/main" val="4202092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49A0C-65FA-AD63-5731-B43FC18400E1}"/>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0C1E6DDF-F6E9-6E1C-52EB-DC4AD90E73F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0C1E6DDF-F6E9-6E1C-52EB-DC4AD90E73F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F4B7E7B4-6409-6D3B-8FAD-A9A8C15FD19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4C269C38-AEB5-3F3E-2A5E-59108E93104B}"/>
              </a:ext>
            </a:extLst>
          </p:cNvPr>
          <p:cNvSpPr>
            <a:spLocks noGrp="1"/>
          </p:cNvSpPr>
          <p:nvPr>
            <p:ph type="body" sz="quarter" idx="13"/>
          </p:nvPr>
        </p:nvSpPr>
        <p:spPr/>
        <p:txBody>
          <a:bodyPr/>
          <a:lstStyle/>
          <a:p>
            <a:r>
              <a:rPr lang="en-GB"/>
              <a:t>Not for profit sector</a:t>
            </a:r>
          </a:p>
        </p:txBody>
      </p:sp>
      <p:sp>
        <p:nvSpPr>
          <p:cNvPr id="15" name="TextBox 14">
            <a:extLst>
              <a:ext uri="{FF2B5EF4-FFF2-40B4-BE49-F238E27FC236}">
                <a16:creationId xmlns:a16="http://schemas.microsoft.com/office/drawing/2014/main" id="{7D9B34A8-EC22-7BF0-C705-10F7049DA8F8}"/>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94706E26-B847-3967-099F-EAAD30CFEFBD}"/>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0D54409F-9E47-8E27-B7F2-9FAE4DEF8F9F}"/>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B63AFBEB-75F1-8924-F8F6-5348A6983A75}"/>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FF11990E-AD8F-77F2-BA3D-10BD7E9829D7}"/>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48</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50</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5</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A3B1F2A9-D575-FBE8-08E7-B7512A7FDFD2}"/>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AAE57A0E-C3B3-A0AD-0021-44A6B76091E1}"/>
              </a:ext>
            </a:extLst>
          </p:cNvPr>
          <p:cNvSpPr txBox="1"/>
          <p:nvPr/>
        </p:nvSpPr>
        <p:spPr>
          <a:xfrm>
            <a:off x="4565221" y="2451114"/>
            <a:ext cx="6977593" cy="2844000"/>
          </a:xfrm>
          <a:prstGeom prst="rect">
            <a:avLst/>
          </a:prstGeom>
          <a:noFill/>
          <a:ln>
            <a:solidFill>
              <a:schemeClr val="accent1"/>
            </a:solidFill>
          </a:ln>
        </p:spPr>
        <p:txBody>
          <a:bodyPr wrap="square" numCol="3">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Galloways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Gentoo Group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deeptruthproject.org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A1 Community Works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Ackrem</a:t>
            </a:r>
            <a:r>
              <a:rPr kumimoji="0" lang="en-GB" sz="1000" b="0" i="0" u="none" strike="noStrike" kern="1200" cap="none" spc="0" normalizeH="0" baseline="0" noProof="0">
                <a:ln>
                  <a:noFill/>
                </a:ln>
                <a:solidFill>
                  <a:srgbClr val="000000"/>
                </a:solidFill>
                <a:effectLst/>
                <a:uLnTx/>
                <a:uFillTx/>
                <a:latin typeface="Inter 18pt 18pt"/>
                <a:ea typeface="+mn-ea"/>
                <a:cs typeface="+mn-cs"/>
              </a:rPr>
              <a:t> Consulting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AI Work and Skills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Apps for Good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Be the Business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BeMoreDigital</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BusinessLDN</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Catch22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CharityComms</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CIPD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Community Coworking Ltd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Community Union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Digging Into Digital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Do it Now </a:t>
            </a:r>
            <a:r>
              <a:rPr kumimoji="0" lang="en-GB" sz="1000" b="0" i="0" u="none" strike="noStrike" kern="1200" cap="none" spc="0" normalizeH="0" baseline="0" noProof="0" err="1">
                <a:ln>
                  <a:noFill/>
                </a:ln>
                <a:solidFill>
                  <a:srgbClr val="000000"/>
                </a:solidFill>
                <a:effectLst/>
                <a:uLnTx/>
                <a:uFillTx/>
                <a:latin typeface="Inter 18pt 18pt"/>
                <a:ea typeface="+mn-ea"/>
                <a:cs typeface="+mn-cs"/>
              </a:rPr>
              <a:t>Now</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Dorset Chamber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Evolve3 CIC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Factory Internet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Founders and Coders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FutureDotNow</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Get Safe Online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Global Tech Advocates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Gloucestershire rural community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Good Things Foundation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Inclusive Bytes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Innovate Trust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Learn For Life Enterprise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Learning and Work Institute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Lightbulb Trust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Movement to Work</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Our Barn Community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Raspberry Pi Foundation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Royal Academy of Engineering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Skills Enterprise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Social Care Institute for Excellence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STEM Learning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Tech Cornwall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Tech London Advocates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Tech West England Advocates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TechWM</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Calico Group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Cloud Crew</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Institute of Construction Management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Ufi</a:t>
            </a:r>
            <a:r>
              <a:rPr kumimoji="0" lang="en-GB" sz="1000" b="0" i="0" u="none" strike="noStrike" kern="1200" cap="none" spc="0" normalizeH="0" baseline="0" noProof="0">
                <a:ln>
                  <a:noFill/>
                </a:ln>
                <a:solidFill>
                  <a:srgbClr val="000000"/>
                </a:solidFill>
                <a:effectLst/>
                <a:uLnTx/>
                <a:uFillTx/>
                <a:latin typeface="Inter 18pt 18pt"/>
                <a:ea typeface="+mn-ea"/>
                <a:cs typeface="+mn-cs"/>
              </a:rPr>
              <a:t> </a:t>
            </a:r>
            <a:r>
              <a:rPr kumimoji="0" lang="en-GB" sz="1000" b="0" i="0" u="none" strike="noStrike" kern="1200" cap="none" spc="0" normalizeH="0" baseline="0" noProof="0" err="1">
                <a:ln>
                  <a:noFill/>
                </a:ln>
                <a:solidFill>
                  <a:srgbClr val="000000"/>
                </a:solidFill>
                <a:effectLst/>
                <a:uLnTx/>
                <a:uFillTx/>
                <a:latin typeface="Inter 18pt 18pt"/>
                <a:ea typeface="+mn-ea"/>
                <a:cs typeface="+mn-cs"/>
              </a:rPr>
              <a:t>VocTech</a:t>
            </a:r>
            <a:r>
              <a:rPr kumimoji="0" lang="en-GB" sz="1000" b="0" i="0" u="none" strike="noStrike" kern="1200" cap="none" spc="0" normalizeH="0" baseline="0" noProof="0">
                <a:ln>
                  <a:noFill/>
                </a:ln>
                <a:solidFill>
                  <a:srgbClr val="000000"/>
                </a:solidFill>
                <a:effectLst/>
                <a:uLnTx/>
                <a:uFillTx/>
                <a:latin typeface="Inter 18pt 18pt"/>
                <a:ea typeface="+mn-ea"/>
                <a:cs typeface="+mn-cs"/>
              </a:rPr>
              <a:t> Trust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Uplift Ventures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Warrington VA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Wavemaker Stoke CIC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Zoe Amar Digital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8EA83CFA-5E0B-EA85-AA13-10026899C431}"/>
              </a:ext>
            </a:extLst>
          </p:cNvPr>
          <p:cNvGraphicFramePr>
            <a:graphicFrameLocks noGrp="1"/>
          </p:cNvGraphicFramePr>
          <p:nvPr/>
        </p:nvGraphicFramePr>
        <p:xfrm>
          <a:off x="4577544" y="5351533"/>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00B4E5B8-C5D2-77EE-DEB4-63E4EE59F0C2}"/>
              </a:ext>
            </a:extLst>
          </p:cNvPr>
          <p:cNvSpPr txBox="1"/>
          <p:nvPr/>
        </p:nvSpPr>
        <p:spPr>
          <a:xfrm>
            <a:off x="4565222" y="5598258"/>
            <a:ext cx="6977594" cy="553998"/>
          </a:xfrm>
          <a:prstGeom prst="rect">
            <a:avLst/>
          </a:prstGeom>
          <a:noFill/>
          <a:ln>
            <a:solidFill>
              <a:schemeClr val="accent1"/>
            </a:solidFill>
          </a:ln>
        </p:spPr>
        <p:txBody>
          <a:bodyPr wrap="square" numCol="3">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Good Things Foundation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Gentoo Group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Wavemaker Stoke CIC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CIPD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Royal College of Anaesthetists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STEM Learning</a:t>
            </a:r>
          </a:p>
        </p:txBody>
      </p:sp>
      <p:graphicFrame>
        <p:nvGraphicFramePr>
          <p:cNvPr id="7" name="Diagram 6">
            <a:extLst>
              <a:ext uri="{FF2B5EF4-FFF2-40B4-BE49-F238E27FC236}">
                <a16:creationId xmlns:a16="http://schemas.microsoft.com/office/drawing/2014/main" id="{F6FC4E60-6F8F-6464-8986-296CBE50393F}"/>
              </a:ext>
            </a:extLst>
          </p:cNvPr>
          <p:cNvGraphicFramePr/>
          <p:nvPr/>
        </p:nvGraphicFramePr>
        <p:xfrm>
          <a:off x="334962" y="3762323"/>
          <a:ext cx="4075880" cy="25654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6" name="TextBox 45">
            <a:extLst>
              <a:ext uri="{FF2B5EF4-FFF2-40B4-BE49-F238E27FC236}">
                <a16:creationId xmlns:a16="http://schemas.microsoft.com/office/drawing/2014/main" id="{3BE8BD8D-C552-B7B2-3152-94CC2CD59234}"/>
              </a:ext>
            </a:extLst>
          </p:cNvPr>
          <p:cNvSpPr txBox="1"/>
          <p:nvPr/>
        </p:nvSpPr>
        <p:spPr>
          <a:xfrm>
            <a:off x="252324" y="752537"/>
            <a:ext cx="117618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Charities, social enterprises and voluntary organisations that deliver services or support communities without a profit motive.</a:t>
            </a:r>
          </a:p>
        </p:txBody>
      </p:sp>
      <p:pic>
        <p:nvPicPr>
          <p:cNvPr id="4" name="Picture 3" descr="A white and purple rectangular sign&#10;&#10;AI-generated content may be incorrect.">
            <a:extLst>
              <a:ext uri="{FF2B5EF4-FFF2-40B4-BE49-F238E27FC236}">
                <a16:creationId xmlns:a16="http://schemas.microsoft.com/office/drawing/2014/main" id="{D2E889F4-2E29-06A2-152B-2A7FB8B24E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Tree>
    <p:extLst>
      <p:ext uri="{BB962C8B-B14F-4D97-AF65-F5344CB8AC3E}">
        <p14:creationId xmlns:p14="http://schemas.microsoft.com/office/powerpoint/2010/main" val="6897799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BA2E-1385-246A-FA45-D45CE1BC4134}"/>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BE944E68-42B7-E1B5-49E4-F5DA074B327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BE944E68-42B7-E1B5-49E4-F5DA074B32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B4F08856-D6D2-8567-1296-1003DC311B5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12B050F0-C24C-AF6F-152C-D8FF8A378A37}"/>
              </a:ext>
            </a:extLst>
          </p:cNvPr>
          <p:cNvSpPr>
            <a:spLocks noGrp="1"/>
          </p:cNvSpPr>
          <p:nvPr>
            <p:ph type="body" sz="quarter" idx="13"/>
          </p:nvPr>
        </p:nvSpPr>
        <p:spPr/>
        <p:txBody>
          <a:bodyPr/>
          <a:lstStyle/>
          <a:p>
            <a:r>
              <a:rPr lang="en-GB"/>
              <a:t>Financial Services sector</a:t>
            </a:r>
          </a:p>
        </p:txBody>
      </p:sp>
      <p:sp>
        <p:nvSpPr>
          <p:cNvPr id="15" name="TextBox 14">
            <a:extLst>
              <a:ext uri="{FF2B5EF4-FFF2-40B4-BE49-F238E27FC236}">
                <a16:creationId xmlns:a16="http://schemas.microsoft.com/office/drawing/2014/main" id="{E9B9A7BC-151B-2DA9-5536-530734288E7E}"/>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005406CF-53B7-874F-EC0E-31FC9706D25F}"/>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BEF2E3A6-9FD4-655D-0822-4EE337BA0697}"/>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464668C6-F52D-F08C-99AC-21CB11084F1E}"/>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BA8AAC96-FCF0-4A51-F45D-931F77C09077}"/>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ABF57508-15F5-7F36-616F-824D6837E27F}"/>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A9D3C372-7DB7-9E4B-8BBE-0CCFA10499AF}"/>
              </a:ext>
            </a:extLst>
          </p:cNvPr>
          <p:cNvSpPr txBox="1"/>
          <p:nvPr/>
        </p:nvSpPr>
        <p:spPr>
          <a:xfrm>
            <a:off x="4565221" y="2451114"/>
            <a:ext cx="6977593" cy="861774"/>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Barclays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Lloyds Banking Group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Nationwide Building Society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Student Finance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The Co-operative Bank</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TSB Bank</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8F5E6D9F-E965-9C90-4216-295D424261B3}"/>
              </a:ext>
            </a:extLst>
          </p:cNvPr>
          <p:cNvGraphicFramePr>
            <a:graphicFrameLocks noGrp="1"/>
          </p:cNvGraphicFramePr>
          <p:nvPr/>
        </p:nvGraphicFramePr>
        <p:xfrm>
          <a:off x="4577544" y="3398053"/>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7BAD10BE-B612-5AAB-1B12-C2D9040F821E}"/>
              </a:ext>
            </a:extLst>
          </p:cNvPr>
          <p:cNvSpPr txBox="1"/>
          <p:nvPr/>
        </p:nvSpPr>
        <p:spPr>
          <a:xfrm>
            <a:off x="4565222" y="3644778"/>
            <a:ext cx="6977594" cy="246221"/>
          </a:xfrm>
          <a:prstGeom prst="rect">
            <a:avLst/>
          </a:prstGeom>
          <a:noFill/>
          <a:ln>
            <a:solidFill>
              <a:schemeClr val="accent1"/>
            </a:solidFill>
          </a:ln>
        </p:spPr>
        <p:txBody>
          <a:bodyPr wrap="square" numCol="1">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Nationwide Building Society</a:t>
            </a:r>
          </a:p>
        </p:txBody>
      </p:sp>
      <p:sp>
        <p:nvSpPr>
          <p:cNvPr id="6" name="TextBox 5">
            <a:extLst>
              <a:ext uri="{FF2B5EF4-FFF2-40B4-BE49-F238E27FC236}">
                <a16:creationId xmlns:a16="http://schemas.microsoft.com/office/drawing/2014/main" id="{C8D3EB7D-541B-67E4-F371-1F74019E18BE}"/>
              </a:ext>
            </a:extLst>
          </p:cNvPr>
          <p:cNvSpPr txBox="1"/>
          <p:nvPr/>
        </p:nvSpPr>
        <p:spPr>
          <a:xfrm>
            <a:off x="251320" y="733977"/>
            <a:ext cx="11712080" cy="307777"/>
          </a:xfrm>
          <a:prstGeom prst="rect">
            <a:avLst/>
          </a:prstGeom>
          <a:noFill/>
        </p:spPr>
        <p:txBody>
          <a:bodyPr wrap="square">
            <a:spAutoFit/>
          </a:bodyPr>
          <a:lstStyle>
            <a:defPPr>
              <a:defRPr lang="en-US"/>
            </a:defPPr>
            <a:lvl1pPr fontAlgn="t">
              <a:defRPr sz="1400"/>
            </a:lvl1p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Organisations that manage money and financial products, including banking, insurance and investment services.</a:t>
            </a:r>
          </a:p>
        </p:txBody>
      </p:sp>
      <p:graphicFrame>
        <p:nvGraphicFramePr>
          <p:cNvPr id="7" name="Diagram 6">
            <a:extLst>
              <a:ext uri="{FF2B5EF4-FFF2-40B4-BE49-F238E27FC236}">
                <a16:creationId xmlns:a16="http://schemas.microsoft.com/office/drawing/2014/main" id="{14FEC406-EE00-7268-40B9-856EDB844558}"/>
              </a:ext>
            </a:extLst>
          </p:cNvPr>
          <p:cNvGraphicFramePr/>
          <p:nvPr/>
        </p:nvGraphicFramePr>
        <p:xfrm>
          <a:off x="489342" y="3762323"/>
          <a:ext cx="3767120" cy="25654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Picture 3" descr="A white and blue squares with text&#10;&#10;AI-generated content may be incorrect.">
            <a:extLst>
              <a:ext uri="{FF2B5EF4-FFF2-40B4-BE49-F238E27FC236}">
                <a16:creationId xmlns:a16="http://schemas.microsoft.com/office/drawing/2014/main" id="{4BDF0E42-EC96-5965-9516-BAB1649282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Tree>
    <p:extLst>
      <p:ext uri="{BB962C8B-B14F-4D97-AF65-F5344CB8AC3E}">
        <p14:creationId xmlns:p14="http://schemas.microsoft.com/office/powerpoint/2010/main" val="7691697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04FC7-F086-2D84-5EEF-14EF88FDAF9C}"/>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29EAEF8B-944D-DB56-0416-EC9A5AA3FF9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29EAEF8B-944D-DB56-0416-EC9A5AA3FF9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6ADBE77D-EF0A-32FC-320C-048E29525A7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E3672538-71D1-4E8C-1D6F-F3AEE54BB358}"/>
              </a:ext>
            </a:extLst>
          </p:cNvPr>
          <p:cNvSpPr>
            <a:spLocks noGrp="1"/>
          </p:cNvSpPr>
          <p:nvPr>
            <p:ph type="body" sz="quarter" idx="13"/>
          </p:nvPr>
        </p:nvSpPr>
        <p:spPr/>
        <p:txBody>
          <a:bodyPr/>
          <a:lstStyle/>
          <a:p>
            <a:r>
              <a:rPr lang="en-GB"/>
              <a:t>Technology sector</a:t>
            </a:r>
          </a:p>
        </p:txBody>
      </p:sp>
      <p:sp>
        <p:nvSpPr>
          <p:cNvPr id="15" name="TextBox 14">
            <a:extLst>
              <a:ext uri="{FF2B5EF4-FFF2-40B4-BE49-F238E27FC236}">
                <a16:creationId xmlns:a16="http://schemas.microsoft.com/office/drawing/2014/main" id="{5F7CD4BE-66E4-8424-A2FE-718EF6E16284}"/>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8ACE796A-5C4E-1C0E-2E7D-83C6BB5B917A}"/>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90926421-4A61-F980-4CDA-448950C17B4F}"/>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0C215A43-EAF2-060C-7199-A269B8CD06CB}"/>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E5FE08FD-45CE-D9E0-63BE-BEFA721261F4}"/>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46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47</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7</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7</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9F0B42DA-D6A8-1369-EE2B-401D55FF5E8C}"/>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CBA8FD65-F381-D28E-D005-A030AD373488}"/>
              </a:ext>
            </a:extLst>
          </p:cNvPr>
          <p:cNvSpPr txBox="1"/>
          <p:nvPr/>
        </p:nvSpPr>
        <p:spPr>
          <a:xfrm>
            <a:off x="4565221" y="2451114"/>
            <a:ext cx="6977593" cy="2844000"/>
          </a:xfrm>
          <a:prstGeom prst="rect">
            <a:avLst/>
          </a:prstGeom>
          <a:noFill/>
          <a:ln>
            <a:solidFill>
              <a:schemeClr val="accent1"/>
            </a:solidFill>
          </a:ln>
        </p:spPr>
        <p:txBody>
          <a:bodyPr wrap="square" numCol="3">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sAInaptic</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6Cs Skills Exchange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Accenture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AI Coaching Alliance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AND Digital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Arctic Shores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Ascendz</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Association for Learning Technology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be/impact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BizEquals</a:t>
            </a:r>
            <a:r>
              <a:rPr kumimoji="0" lang="en-GB" sz="1000" b="0" i="0" u="none" strike="noStrike" kern="1200" cap="none" spc="0" normalizeH="0" baseline="0" noProof="0">
                <a:ln>
                  <a:noFill/>
                </a:ln>
                <a:solidFill>
                  <a:srgbClr val="000000"/>
                </a:solidFill>
                <a:effectLst/>
                <a:uLnTx/>
                <a:uFillTx/>
                <a:latin typeface="Inter 18pt 18pt"/>
                <a:ea typeface="+mn-ea"/>
                <a:cs typeface="+mn-cs"/>
              </a:rPr>
              <a:t> Ltd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BT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CharlotteJoyce</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Cisco</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CompTIA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Contract Finder Pro</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Cosmic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Datnexa</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Day One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Diversity Economics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Enterprise Nation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F4S Field Sales Software Systems Solutions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Finyx</a:t>
            </a:r>
            <a:r>
              <a:rPr kumimoji="0" lang="en-GB" sz="1000" b="0" i="0" u="none" strike="noStrike" kern="1200" cap="none" spc="0" normalizeH="0" baseline="0" noProof="0">
                <a:ln>
                  <a:noFill/>
                </a:ln>
                <a:solidFill>
                  <a:srgbClr val="000000"/>
                </a:solidFill>
                <a:effectLst/>
                <a:uLnTx/>
                <a:uFillTx/>
                <a:latin typeface="Inter 18pt 18pt"/>
                <a:ea typeface="+mn-ea"/>
                <a:cs typeface="+mn-cs"/>
              </a:rPr>
              <a:t> Consulting LTD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Hable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hurdle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Learn Amp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Made Open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Made Tech</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Microsoft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Mortar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Nettl of Fareham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Primed Talent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PUBLIC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Reconome</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Research Your Way Ltd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RS Digital Ltd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Salesforce UKI</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Shadow Factory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Sparta Global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Stay Nimble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Tatonsy</a:t>
            </a:r>
            <a:r>
              <a:rPr kumimoji="0" lang="en-GB" sz="1000" b="0" i="0" u="none" strike="noStrike" kern="1200" cap="none" spc="0" normalizeH="0" baseline="0" noProof="0">
                <a:ln>
                  <a:noFill/>
                </a:ln>
                <a:solidFill>
                  <a:srgbClr val="000000"/>
                </a:solidFill>
                <a:effectLst/>
                <a:uLnTx/>
                <a:uFillTx/>
                <a:latin typeface="Inter 18pt 18pt"/>
                <a:ea typeface="+mn-ea"/>
                <a:cs typeface="+mn-cs"/>
              </a:rPr>
              <a:t> Consulting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Technology Leaders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TechSolent</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techUK</a:t>
            </a:r>
            <a:r>
              <a:rPr kumimoji="0" lang="en-GB" sz="1000" b="0" i="0" u="none" strike="noStrike" kern="1200" cap="none" spc="0" normalizeH="0" baseline="0" noProof="0">
                <a:ln>
                  <a:noFill/>
                </a:ln>
                <a:solidFill>
                  <a:srgbClr val="000000"/>
                </a:solidFill>
                <a:effectLst/>
                <a:uLnTx/>
                <a:uFillTx/>
                <a:latin typeface="Inter 18pt 18pt"/>
                <a:ea typeface="+mn-ea"/>
                <a:cs typeface="+mn-cs"/>
              </a:rPr>
              <a:t>, Skills and Diversity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Video Arts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wildanet</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WithYouWithMe</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Zango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19D315A8-6AB3-5648-04CD-0946E594DE7C}"/>
              </a:ext>
            </a:extLst>
          </p:cNvPr>
          <p:cNvGraphicFramePr>
            <a:graphicFrameLocks noGrp="1"/>
          </p:cNvGraphicFramePr>
          <p:nvPr/>
        </p:nvGraphicFramePr>
        <p:xfrm>
          <a:off x="4577544" y="5351533"/>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9D348426-3648-1D23-2BE1-81AB93DC0EC1}"/>
              </a:ext>
            </a:extLst>
          </p:cNvPr>
          <p:cNvSpPr txBox="1"/>
          <p:nvPr/>
        </p:nvSpPr>
        <p:spPr>
          <a:xfrm>
            <a:off x="4565222" y="5598258"/>
            <a:ext cx="6977594" cy="553998"/>
          </a:xfrm>
          <a:prstGeom prst="rect">
            <a:avLst/>
          </a:prstGeom>
          <a:noFill/>
          <a:ln>
            <a:solidFill>
              <a:schemeClr val="accent1"/>
            </a:solidFill>
          </a:ln>
        </p:spPr>
        <p:txBody>
          <a:bodyPr wrap="square" numCol="3">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Vodafone Group plc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Cosmic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Cisco</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techUK</a:t>
            </a:r>
            <a:r>
              <a:rPr kumimoji="0" lang="en-GB" sz="1000" b="0" i="0" u="none" strike="noStrike" kern="1200" cap="none" spc="0" normalizeH="0" baseline="0" noProof="0">
                <a:ln>
                  <a:noFill/>
                </a:ln>
                <a:solidFill>
                  <a:srgbClr val="000000"/>
                </a:solidFill>
                <a:effectLst/>
                <a:uLnTx/>
                <a:uFillTx/>
                <a:latin typeface="Inter 18pt 18pt"/>
                <a:ea typeface="+mn-ea"/>
                <a:cs typeface="+mn-cs"/>
              </a:rPr>
              <a:t>, Skills and Diversity Council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S2Squared Limited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We Are Group Holdings Limited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Finyx</a:t>
            </a:r>
            <a:r>
              <a:rPr kumimoji="0" lang="en-GB" sz="1000" b="0" i="0" u="none" strike="noStrike" kern="1200" cap="none" spc="0" normalizeH="0" baseline="0" noProof="0">
                <a:ln>
                  <a:noFill/>
                </a:ln>
                <a:solidFill>
                  <a:srgbClr val="000000"/>
                </a:solidFill>
                <a:effectLst/>
                <a:uLnTx/>
                <a:uFillTx/>
                <a:latin typeface="Inter 18pt 18pt"/>
                <a:ea typeface="+mn-ea"/>
                <a:cs typeface="+mn-cs"/>
              </a:rPr>
              <a:t> Consulting LTD</a:t>
            </a:r>
          </a:p>
        </p:txBody>
      </p:sp>
      <p:graphicFrame>
        <p:nvGraphicFramePr>
          <p:cNvPr id="7" name="Diagram 6">
            <a:extLst>
              <a:ext uri="{FF2B5EF4-FFF2-40B4-BE49-F238E27FC236}">
                <a16:creationId xmlns:a16="http://schemas.microsoft.com/office/drawing/2014/main" id="{6AFAAB33-024A-B04B-561C-3299FD849AB5}"/>
              </a:ext>
            </a:extLst>
          </p:cNvPr>
          <p:cNvGraphicFramePr/>
          <p:nvPr/>
        </p:nvGraphicFramePr>
        <p:xfrm>
          <a:off x="334962" y="3762323"/>
          <a:ext cx="4075880" cy="256545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6" name="TextBox 45">
            <a:extLst>
              <a:ext uri="{FF2B5EF4-FFF2-40B4-BE49-F238E27FC236}">
                <a16:creationId xmlns:a16="http://schemas.microsoft.com/office/drawing/2014/main" id="{8655FC5D-CC5B-3C52-4559-EEAD09BCED7F}"/>
              </a:ext>
            </a:extLst>
          </p:cNvPr>
          <p:cNvSpPr txBox="1"/>
          <p:nvPr/>
        </p:nvSpPr>
        <p:spPr>
          <a:xfrm>
            <a:off x="252324" y="752537"/>
            <a:ext cx="1176187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Companies that develop and deliver digital products, platforms and services, including software, hardware and IT services.</a:t>
            </a:r>
          </a:p>
        </p:txBody>
      </p:sp>
      <p:pic>
        <p:nvPicPr>
          <p:cNvPr id="9" name="Picture 8" descr="A white and purple sign with text&#10;&#10;AI-generated content may be incorrect.">
            <a:extLst>
              <a:ext uri="{FF2B5EF4-FFF2-40B4-BE49-F238E27FC236}">
                <a16:creationId xmlns:a16="http://schemas.microsoft.com/office/drawing/2014/main" id="{69E4400E-7E2A-4E23-E7E0-A7A8E900BC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Tree>
    <p:extLst>
      <p:ext uri="{BB962C8B-B14F-4D97-AF65-F5344CB8AC3E}">
        <p14:creationId xmlns:p14="http://schemas.microsoft.com/office/powerpoint/2010/main" val="13335264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52E79-D544-557E-7AA4-62EE74B3BEED}"/>
            </a:ext>
          </a:extLst>
        </p:cNvPr>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48E241B2-73D4-E189-ED85-3CC4DD3D97F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2" name="think-cell data - do not delete" hidden="1">
                        <a:extLst>
                          <a:ext uri="{FF2B5EF4-FFF2-40B4-BE49-F238E27FC236}">
                            <a16:creationId xmlns:a16="http://schemas.microsoft.com/office/drawing/2014/main" id="{48E241B2-73D4-E189-ED85-3CC4DD3D97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ECB77BC0-73BC-244A-849A-E4E69312183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20" name="Text Placeholder 2">
            <a:extLst>
              <a:ext uri="{FF2B5EF4-FFF2-40B4-BE49-F238E27FC236}">
                <a16:creationId xmlns:a16="http://schemas.microsoft.com/office/drawing/2014/main" id="{C0A75BD7-961C-C55C-C431-D069366EA1E9}"/>
              </a:ext>
            </a:extLst>
          </p:cNvPr>
          <p:cNvSpPr>
            <a:spLocks noGrp="1"/>
          </p:cNvSpPr>
          <p:nvPr>
            <p:ph type="body" sz="quarter" idx="13"/>
          </p:nvPr>
        </p:nvSpPr>
        <p:spPr/>
        <p:txBody>
          <a:bodyPr/>
          <a:lstStyle/>
          <a:p>
            <a:r>
              <a:rPr lang="en-GB"/>
              <a:t>Media &amp; Advertising sector</a:t>
            </a:r>
          </a:p>
        </p:txBody>
      </p:sp>
      <p:sp>
        <p:nvSpPr>
          <p:cNvPr id="15" name="TextBox 14">
            <a:extLst>
              <a:ext uri="{FF2B5EF4-FFF2-40B4-BE49-F238E27FC236}">
                <a16:creationId xmlns:a16="http://schemas.microsoft.com/office/drawing/2014/main" id="{E8CA7319-DB95-8AEA-C4F2-0246AB2BDB2A}"/>
              </a:ext>
            </a:extLst>
          </p:cNvPr>
          <p:cNvSpPr txBox="1"/>
          <p:nvPr/>
        </p:nvSpPr>
        <p:spPr>
          <a:xfrm>
            <a:off x="442248" y="1375529"/>
            <a:ext cx="2727130"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Size of the digital skills gap</a:t>
            </a:r>
          </a:p>
        </p:txBody>
      </p:sp>
      <p:sp>
        <p:nvSpPr>
          <p:cNvPr id="17" name="Rectangle: Rounded Corners 16">
            <a:extLst>
              <a:ext uri="{FF2B5EF4-FFF2-40B4-BE49-F238E27FC236}">
                <a16:creationId xmlns:a16="http://schemas.microsoft.com/office/drawing/2014/main" id="{3F7125B2-D0A7-C55F-4E81-34D7497E8574}"/>
              </a:ext>
            </a:extLst>
          </p:cNvPr>
          <p:cNvSpPr/>
          <p:nvPr/>
        </p:nvSpPr>
        <p:spPr>
          <a:xfrm>
            <a:off x="4410842" y="1252420"/>
            <a:ext cx="7291815"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sp>
        <p:nvSpPr>
          <p:cNvPr id="3" name="TextBox 2">
            <a:extLst>
              <a:ext uri="{FF2B5EF4-FFF2-40B4-BE49-F238E27FC236}">
                <a16:creationId xmlns:a16="http://schemas.microsoft.com/office/drawing/2014/main" id="{4D901EAE-7982-84E6-296A-A1F22020230F}"/>
              </a:ext>
            </a:extLst>
          </p:cNvPr>
          <p:cNvSpPr txBox="1"/>
          <p:nvPr/>
        </p:nvSpPr>
        <p:spPr>
          <a:xfrm>
            <a:off x="489342" y="3464627"/>
            <a:ext cx="56346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3E2682"/>
                </a:solidFill>
                <a:effectLst/>
                <a:uLnTx/>
                <a:uFillTx/>
                <a:latin typeface="Inter 18pt 18pt"/>
                <a:ea typeface="+mn-ea"/>
                <a:cs typeface="Arial"/>
              </a:rPr>
              <a:t>Sector segmentation (tbc)</a:t>
            </a:r>
          </a:p>
        </p:txBody>
      </p:sp>
      <p:sp>
        <p:nvSpPr>
          <p:cNvPr id="11" name="Rectangle: Rounded Corners 10">
            <a:extLst>
              <a:ext uri="{FF2B5EF4-FFF2-40B4-BE49-F238E27FC236}">
                <a16:creationId xmlns:a16="http://schemas.microsoft.com/office/drawing/2014/main" id="{8AE42E97-825C-B628-D159-B8E672865C71}"/>
              </a:ext>
            </a:extLst>
          </p:cNvPr>
          <p:cNvSpPr/>
          <p:nvPr/>
        </p:nvSpPr>
        <p:spPr>
          <a:xfrm>
            <a:off x="334962" y="1252420"/>
            <a:ext cx="4075880" cy="5189078"/>
          </a:xfrm>
          <a:prstGeom prst="roundRect">
            <a:avLst>
              <a:gd name="adj" fmla="val 0"/>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18pt 18pt"/>
              <a:ea typeface="+mn-ea"/>
              <a:cs typeface="+mn-cs"/>
            </a:endParaRPr>
          </a:p>
        </p:txBody>
      </p:sp>
      <p:graphicFrame>
        <p:nvGraphicFramePr>
          <p:cNvPr id="22" name="Table 21">
            <a:extLst>
              <a:ext uri="{FF2B5EF4-FFF2-40B4-BE49-F238E27FC236}">
                <a16:creationId xmlns:a16="http://schemas.microsoft.com/office/drawing/2014/main" id="{9CD68448-6230-BA31-5FB7-E325378835E9}"/>
              </a:ext>
            </a:extLst>
          </p:cNvPr>
          <p:cNvGraphicFramePr>
            <a:graphicFrameLocks noGrp="1"/>
          </p:cNvGraphicFramePr>
          <p:nvPr/>
        </p:nvGraphicFramePr>
        <p:xfrm>
          <a:off x="4565222" y="1342651"/>
          <a:ext cx="6977595" cy="731520"/>
        </p:xfrm>
        <a:graphic>
          <a:graphicData uri="http://schemas.openxmlformats.org/drawingml/2006/table">
            <a:tbl>
              <a:tblPr firstRow="1" bandRow="1">
                <a:tableStyleId>{5C22544A-7EE6-4342-B048-85BDC9FD1C3A}</a:tableStyleId>
              </a:tblPr>
              <a:tblGrid>
                <a:gridCol w="1891122">
                  <a:extLst>
                    <a:ext uri="{9D8B030D-6E8A-4147-A177-3AD203B41FA5}">
                      <a16:colId xmlns:a16="http://schemas.microsoft.com/office/drawing/2014/main" val="332814333"/>
                    </a:ext>
                  </a:extLst>
                </a:gridCol>
                <a:gridCol w="1695491">
                  <a:extLst>
                    <a:ext uri="{9D8B030D-6E8A-4147-A177-3AD203B41FA5}">
                      <a16:colId xmlns:a16="http://schemas.microsoft.com/office/drawing/2014/main" val="38132322"/>
                    </a:ext>
                  </a:extLst>
                </a:gridCol>
                <a:gridCol w="1695491">
                  <a:extLst>
                    <a:ext uri="{9D8B030D-6E8A-4147-A177-3AD203B41FA5}">
                      <a16:colId xmlns:a16="http://schemas.microsoft.com/office/drawing/2014/main" val="88491905"/>
                    </a:ext>
                  </a:extLst>
                </a:gridCol>
                <a:gridCol w="1695491">
                  <a:extLst>
                    <a:ext uri="{9D8B030D-6E8A-4147-A177-3AD203B41FA5}">
                      <a16:colId xmlns:a16="http://schemas.microsoft.com/office/drawing/2014/main" val="2568590229"/>
                    </a:ext>
                  </a:extLst>
                </a:gridCol>
              </a:tblGrid>
              <a:tr h="142528">
                <a:tc>
                  <a:txBody>
                    <a:bodyPr/>
                    <a:lstStyle/>
                    <a:p>
                      <a:pPr marL="0" lvl="1" indent="0" algn="l" defTabSz="242366" rtl="0" eaLnBrk="1" latinLnBrk="0" hangingPunct="1">
                        <a:buFont typeface="Arial" panose="020B0604020202020204" pitchFamily="34" charset="0"/>
                        <a:buNone/>
                      </a:pPr>
                      <a:endParaRPr lang="en-GB" sz="1000" b="1" kern="1200">
                        <a:solidFill>
                          <a:schemeClr val="dk1"/>
                        </a:solidFill>
                        <a:latin typeface="Arial" panose="020B0604020202020204" pitchFamily="34" charset="0"/>
                        <a:ea typeface="+mn-ea"/>
                        <a:cs typeface="Arial" panose="020B0604020202020204"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2026 start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Current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tc>
                  <a:txBody>
                    <a:bodyPr/>
                    <a:lstStyle/>
                    <a:p>
                      <a:pPr marL="0" indent="0">
                        <a:buFont typeface="Arial" panose="020B0604020202020204" pitchFamily="34" charset="0"/>
                        <a:buNone/>
                      </a:pPr>
                      <a:r>
                        <a:rPr lang="en-GB" sz="1000" i="1">
                          <a:solidFill>
                            <a:schemeClr val="tx1"/>
                          </a:solidFill>
                          <a:latin typeface="Arial" panose="020B0604020202020204" pitchFamily="34" charset="0"/>
                          <a:cs typeface="Arial" panose="020B0604020202020204" pitchFamily="34" charset="0"/>
                        </a:rPr>
                        <a:t>Target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4086027303"/>
                  </a:ext>
                </a:extLst>
              </a:tr>
              <a:tr h="0">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Charter</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0">
                          <a:solidFill>
                            <a:schemeClr val="tx1"/>
                          </a:solidFill>
                          <a:latin typeface="Arial" panose="020B0604020202020204" pitchFamily="34" charset="0"/>
                          <a:cs typeface="Arial" panose="020B0604020202020204" pitchFamily="34" charset="0"/>
                        </a:rPr>
                        <a:t>6</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GB" sz="1000" b="1" i="1">
                          <a:solidFill>
                            <a:srgbClr val="FF0000"/>
                          </a:solidFill>
                          <a:latin typeface="Arial" panose="020B0604020202020204" pitchFamily="34" charset="0"/>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6477986"/>
                  </a:ext>
                </a:extLst>
              </a:tr>
              <a:tr h="216762">
                <a:tc>
                  <a:txBody>
                    <a:bodyPr/>
                    <a:lstStyle/>
                    <a:p>
                      <a:pPr marL="0" lvl="1" indent="0" algn="l" defTabSz="242366" rtl="0" eaLnBrk="1" latinLnBrk="0" hangingPunct="1">
                        <a:buFont typeface="Arial" panose="020B0604020202020204" pitchFamily="34" charset="0"/>
                        <a:buNone/>
                      </a:pPr>
                      <a:r>
                        <a:rPr lang="en-GB" sz="1000" b="1" kern="1200">
                          <a:solidFill>
                            <a:schemeClr val="dk1"/>
                          </a:solidFill>
                          <a:latin typeface="Arial" panose="020B0604020202020204" pitchFamily="34" charset="0"/>
                          <a:ea typeface="+mn-ea"/>
                          <a:cs typeface="Arial" panose="020B0604020202020204" pitchFamily="34" charset="0"/>
                        </a:rPr>
                        <a:t>Membership</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0" kern="1200">
                          <a:solidFill>
                            <a:schemeClr val="tx1"/>
                          </a:solidFill>
                          <a:effectLst/>
                          <a:latin typeface="Arial" panose="020B0604020202020204" pitchFamily="34" charset="0"/>
                          <a:ea typeface="+mn-ea"/>
                          <a:cs typeface="Arial" panose="020B0604020202020204" pitchFamily="34" charset="0"/>
                        </a:rPr>
                        <a:t>1</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i="1" kern="1200">
                          <a:solidFill>
                            <a:srgbClr val="FF0000"/>
                          </a:solidFill>
                          <a:effectLst/>
                          <a:latin typeface="Arial" panose="020B0604020202020204" pitchFamily="34" charset="0"/>
                          <a:ea typeface="+mn-ea"/>
                          <a:cs typeface="Arial" panose="020B0604020202020204" pitchFamily="34" charset="0"/>
                        </a:rPr>
                        <a:t>-</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31268209"/>
                  </a:ext>
                </a:extLst>
              </a:tr>
            </a:tbl>
          </a:graphicData>
        </a:graphic>
      </p:graphicFrame>
      <p:graphicFrame>
        <p:nvGraphicFramePr>
          <p:cNvPr id="23" name="Table 22">
            <a:extLst>
              <a:ext uri="{FF2B5EF4-FFF2-40B4-BE49-F238E27FC236}">
                <a16:creationId xmlns:a16="http://schemas.microsoft.com/office/drawing/2014/main" id="{6527EF5B-4830-3E65-6F15-EB89D8E7590E}"/>
              </a:ext>
            </a:extLst>
          </p:cNvPr>
          <p:cNvGraphicFramePr>
            <a:graphicFrameLocks noGrp="1"/>
          </p:cNvGraphicFramePr>
          <p:nvPr/>
        </p:nvGraphicFramePr>
        <p:xfrm>
          <a:off x="4565222" y="2206176"/>
          <a:ext cx="6977594" cy="236855"/>
        </p:xfrm>
        <a:graphic>
          <a:graphicData uri="http://schemas.openxmlformats.org/drawingml/2006/table">
            <a:tbl>
              <a:tblPr/>
              <a:tblGrid>
                <a:gridCol w="6977594">
                  <a:extLst>
                    <a:ext uri="{9D8B030D-6E8A-4147-A177-3AD203B41FA5}">
                      <a16:colId xmlns:a16="http://schemas.microsoft.com/office/drawing/2014/main" val="1957360551"/>
                    </a:ext>
                  </a:extLst>
                </a:gridCol>
              </a:tblGrid>
              <a:tr h="0">
                <a:tc>
                  <a:txBody>
                    <a:bodyPr/>
                    <a:lstStyle/>
                    <a:p>
                      <a:pPr>
                        <a:buNone/>
                      </a:pPr>
                      <a:r>
                        <a:rPr lang="en-GB" b="1"/>
                        <a:t>Charter signatories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6" name="TextBox 25">
            <a:extLst>
              <a:ext uri="{FF2B5EF4-FFF2-40B4-BE49-F238E27FC236}">
                <a16:creationId xmlns:a16="http://schemas.microsoft.com/office/drawing/2014/main" id="{B30FFDDC-39B0-CA2D-885A-A512891A2B9F}"/>
              </a:ext>
            </a:extLst>
          </p:cNvPr>
          <p:cNvSpPr txBox="1"/>
          <p:nvPr/>
        </p:nvSpPr>
        <p:spPr>
          <a:xfrm>
            <a:off x="4565221" y="2451114"/>
            <a:ext cx="6977593" cy="861774"/>
          </a:xfrm>
          <a:prstGeom prst="rect">
            <a:avLst/>
          </a:prstGeom>
          <a:noFill/>
          <a:ln>
            <a:solidFill>
              <a:schemeClr val="accent1"/>
            </a:solidFill>
          </a:ln>
        </p:spPr>
        <p:txBody>
          <a:bodyPr wrap="square" numCol="2">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Catch Design Management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Critical Mass PPC</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err="1">
                <a:ln>
                  <a:noFill/>
                </a:ln>
                <a:solidFill>
                  <a:srgbClr val="000000"/>
                </a:solidFill>
                <a:effectLst/>
                <a:uLnTx/>
                <a:uFillTx/>
                <a:latin typeface="Inter 18pt 18pt"/>
                <a:ea typeface="+mn-ea"/>
                <a:cs typeface="+mn-cs"/>
              </a:rPr>
              <a:t>Digiwoo</a:t>
            </a: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Let's Do Marketing - Marketing Agency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Reflect Digital</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000" b="0" i="0" u="none" strike="noStrike" kern="1200" cap="none" spc="0" normalizeH="0" baseline="0" noProof="0">
                <a:ln>
                  <a:noFill/>
                </a:ln>
                <a:solidFill>
                  <a:srgbClr val="000000"/>
                </a:solidFill>
                <a:effectLst/>
                <a:uLnTx/>
                <a:uFillTx/>
                <a:latin typeface="Inter 18pt 18pt"/>
                <a:ea typeface="+mn-ea"/>
                <a:cs typeface="+mn-cs"/>
              </a:rPr>
              <a:t>Unmatched Agency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graphicFrame>
        <p:nvGraphicFramePr>
          <p:cNvPr id="27" name="Table 26">
            <a:extLst>
              <a:ext uri="{FF2B5EF4-FFF2-40B4-BE49-F238E27FC236}">
                <a16:creationId xmlns:a16="http://schemas.microsoft.com/office/drawing/2014/main" id="{7ED76828-5A45-C807-335B-AB3ECBDBC40E}"/>
              </a:ext>
            </a:extLst>
          </p:cNvPr>
          <p:cNvGraphicFramePr>
            <a:graphicFrameLocks noGrp="1"/>
          </p:cNvGraphicFramePr>
          <p:nvPr/>
        </p:nvGraphicFramePr>
        <p:xfrm>
          <a:off x="4577544" y="3398053"/>
          <a:ext cx="6965272" cy="236855"/>
        </p:xfrm>
        <a:graphic>
          <a:graphicData uri="http://schemas.openxmlformats.org/drawingml/2006/table">
            <a:tbl>
              <a:tblPr/>
              <a:tblGrid>
                <a:gridCol w="6965272">
                  <a:extLst>
                    <a:ext uri="{9D8B030D-6E8A-4147-A177-3AD203B41FA5}">
                      <a16:colId xmlns:a16="http://schemas.microsoft.com/office/drawing/2014/main" val="1957360551"/>
                    </a:ext>
                  </a:extLst>
                </a:gridCol>
              </a:tblGrid>
              <a:tr h="0">
                <a:tc>
                  <a:txBody>
                    <a:bodyPr/>
                    <a:lstStyle/>
                    <a:p>
                      <a:pPr>
                        <a:buNone/>
                      </a:pPr>
                      <a:r>
                        <a:rPr lang="en-GB" b="1"/>
                        <a:t>Members</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37798156"/>
                  </a:ext>
                </a:extLst>
              </a:tr>
            </a:tbl>
          </a:graphicData>
        </a:graphic>
      </p:graphicFrame>
      <p:sp>
        <p:nvSpPr>
          <p:cNvPr id="28" name="TextBox 27">
            <a:extLst>
              <a:ext uri="{FF2B5EF4-FFF2-40B4-BE49-F238E27FC236}">
                <a16:creationId xmlns:a16="http://schemas.microsoft.com/office/drawing/2014/main" id="{309BBA9E-CA9D-25ED-47F5-D5D1D598EFE6}"/>
              </a:ext>
            </a:extLst>
          </p:cNvPr>
          <p:cNvSpPr txBox="1"/>
          <p:nvPr/>
        </p:nvSpPr>
        <p:spPr>
          <a:xfrm>
            <a:off x="4565222" y="3644778"/>
            <a:ext cx="6977594" cy="246221"/>
          </a:xfrm>
          <a:prstGeom prst="rect">
            <a:avLst/>
          </a:prstGeom>
          <a:noFill/>
          <a:ln>
            <a:solidFill>
              <a:schemeClr val="accent1"/>
            </a:solidFill>
          </a:ln>
        </p:spPr>
        <p:txBody>
          <a:bodyPr wrap="square" num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Inter 18pt 18pt"/>
              <a:ea typeface="+mn-ea"/>
              <a:cs typeface="+mn-cs"/>
            </a:endParaRPr>
          </a:p>
        </p:txBody>
      </p:sp>
      <p:sp>
        <p:nvSpPr>
          <p:cNvPr id="6" name="TextBox 5">
            <a:extLst>
              <a:ext uri="{FF2B5EF4-FFF2-40B4-BE49-F238E27FC236}">
                <a16:creationId xmlns:a16="http://schemas.microsoft.com/office/drawing/2014/main" id="{F6BB8076-A4D8-AF90-D0DA-45819AA92E1D}"/>
              </a:ext>
            </a:extLst>
          </p:cNvPr>
          <p:cNvSpPr txBox="1"/>
          <p:nvPr/>
        </p:nvSpPr>
        <p:spPr>
          <a:xfrm>
            <a:off x="251320" y="733977"/>
            <a:ext cx="11712080" cy="307777"/>
          </a:xfrm>
          <a:prstGeom prst="rect">
            <a:avLst/>
          </a:prstGeom>
          <a:noFill/>
        </p:spPr>
        <p:txBody>
          <a:bodyPr wrap="square">
            <a:spAutoFit/>
          </a:bodyPr>
          <a:lstStyle>
            <a:defPPr>
              <a:defRPr lang="en-US"/>
            </a:defPPr>
            <a:lvl1pPr fontAlgn="t">
              <a:defRPr sz="1400"/>
            </a:lvl1p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Inter 18pt 18pt"/>
                <a:ea typeface="+mn-ea"/>
                <a:cs typeface="+mn-cs"/>
              </a:rPr>
              <a:t>Organisations that create, produce and distribute content and campaigns to inform, entertain and promote brands across print, broadcast and digital channels</a:t>
            </a:r>
          </a:p>
        </p:txBody>
      </p:sp>
      <p:graphicFrame>
        <p:nvGraphicFramePr>
          <p:cNvPr id="7" name="Diagram 6">
            <a:extLst>
              <a:ext uri="{FF2B5EF4-FFF2-40B4-BE49-F238E27FC236}">
                <a16:creationId xmlns:a16="http://schemas.microsoft.com/office/drawing/2014/main" id="{0C6369F6-9D5B-B502-4753-D5E2CC925E79}"/>
              </a:ext>
            </a:extLst>
          </p:cNvPr>
          <p:cNvGraphicFramePr/>
          <p:nvPr/>
        </p:nvGraphicFramePr>
        <p:xfrm>
          <a:off x="489342" y="3762323"/>
          <a:ext cx="3767120" cy="25654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Picture 4" descr="A white and blue sign with purple text&#10;&#10;AI-generated content may be incorrect.">
            <a:extLst>
              <a:ext uri="{FF2B5EF4-FFF2-40B4-BE49-F238E27FC236}">
                <a16:creationId xmlns:a16="http://schemas.microsoft.com/office/drawing/2014/main" id="{9DCCBE72-8492-F654-7065-47ED3558A58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400" y="1696954"/>
            <a:ext cx="4688458" cy="1609200"/>
          </a:xfrm>
          <a:prstGeom prst="rect">
            <a:avLst/>
          </a:prstGeom>
        </p:spPr>
      </p:pic>
    </p:spTree>
    <p:extLst>
      <p:ext uri="{BB962C8B-B14F-4D97-AF65-F5344CB8AC3E}">
        <p14:creationId xmlns:p14="http://schemas.microsoft.com/office/powerpoint/2010/main" val="2648869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3997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6E521-C4A2-0C30-F82F-D212C5E33F2F}"/>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D8A315CE-F522-BE15-F217-F230922380F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11" name="think-cell data - do not delete" hidden="1">
                        <a:extLst>
                          <a:ext uri="{FF2B5EF4-FFF2-40B4-BE49-F238E27FC236}">
                            <a16:creationId xmlns:a16="http://schemas.microsoft.com/office/drawing/2014/main" id="{D8A315CE-F522-BE15-F217-F230922380F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A4251E42-CCF6-299C-B357-0EFAF4414676}"/>
              </a:ext>
            </a:extLst>
          </p:cNvPr>
          <p:cNvSpPr>
            <a:spLocks noGrp="1"/>
          </p:cNvSpPr>
          <p:nvPr>
            <p:ph type="sldNum" sz="quarter" idx="10"/>
          </p:nvPr>
        </p:nvSpPr>
        <p:spPr/>
        <p:txBody>
          <a:bodyPr/>
          <a:lstStyle/>
          <a:p>
            <a:fld id="{48F63A3B-78C7-47BE-AE5E-E10140E04643}" type="slidenum">
              <a:rPr lang="en-GB" smtClean="0"/>
              <a:pPr/>
              <a:t>5</a:t>
            </a:fld>
            <a:endParaRPr lang="en-GB"/>
          </a:p>
        </p:txBody>
      </p:sp>
      <p:sp>
        <p:nvSpPr>
          <p:cNvPr id="6" name="Text Placeholder 5">
            <a:extLst>
              <a:ext uri="{FF2B5EF4-FFF2-40B4-BE49-F238E27FC236}">
                <a16:creationId xmlns:a16="http://schemas.microsoft.com/office/drawing/2014/main" id="{27D12F20-936B-6EFA-D54F-E362EDE279C1}"/>
              </a:ext>
            </a:extLst>
          </p:cNvPr>
          <p:cNvSpPr>
            <a:spLocks noGrp="1"/>
          </p:cNvSpPr>
          <p:nvPr>
            <p:ph type="body" sz="quarter" idx="13"/>
          </p:nvPr>
        </p:nvSpPr>
        <p:spPr/>
        <p:txBody>
          <a:bodyPr/>
          <a:lstStyle/>
          <a:p>
            <a:r>
              <a:rPr lang="en-GB" sz="3200"/>
              <a:t>Two key themes in 2026</a:t>
            </a:r>
            <a:endParaRPr lang="pl-PL" sz="3200"/>
          </a:p>
        </p:txBody>
      </p:sp>
      <p:sp>
        <p:nvSpPr>
          <p:cNvPr id="8" name="Text Placeholder 7">
            <a:extLst>
              <a:ext uri="{FF2B5EF4-FFF2-40B4-BE49-F238E27FC236}">
                <a16:creationId xmlns:a16="http://schemas.microsoft.com/office/drawing/2014/main" id="{56B3922B-71DD-069A-6162-BCFD6E9D8B79}"/>
              </a:ext>
            </a:extLst>
          </p:cNvPr>
          <p:cNvSpPr>
            <a:spLocks noGrp="1"/>
          </p:cNvSpPr>
          <p:nvPr>
            <p:ph type="body" sz="quarter" idx="15"/>
          </p:nvPr>
        </p:nvSpPr>
        <p:spPr>
          <a:xfrm>
            <a:off x="334962" y="1405948"/>
            <a:ext cx="4553277" cy="3643767"/>
          </a:xfrm>
        </p:spPr>
        <p:txBody>
          <a:bodyPr numCol="1"/>
          <a:lstStyle/>
          <a:p>
            <a:pPr>
              <a:spcBef>
                <a:spcPts val="600"/>
              </a:spcBef>
            </a:pPr>
            <a:r>
              <a:rPr lang="en-GB" sz="2800" b="1">
                <a:solidFill>
                  <a:schemeClr val="accent3"/>
                </a:solidFill>
              </a:rPr>
              <a:t>All about scale!</a:t>
            </a:r>
          </a:p>
          <a:p>
            <a:pPr marL="742950" indent="-742950">
              <a:spcBef>
                <a:spcPts val="600"/>
              </a:spcBef>
              <a:buFont typeface="+mj-lt"/>
              <a:buAutoNum type="arabicPeriod"/>
            </a:pPr>
            <a:r>
              <a:rPr lang="en-GB" sz="2800" b="1">
                <a:solidFill>
                  <a:schemeClr val="accent1"/>
                </a:solidFill>
              </a:rPr>
              <a:t>Engage more businesses </a:t>
            </a:r>
            <a:r>
              <a:rPr lang="en-GB" sz="2800">
                <a:solidFill>
                  <a:schemeClr val="accent1"/>
                </a:solidFill>
              </a:rPr>
              <a:t>– through sectors and key communities</a:t>
            </a:r>
          </a:p>
          <a:p>
            <a:pPr marL="742950" indent="-742950">
              <a:spcBef>
                <a:spcPts val="600"/>
              </a:spcBef>
              <a:buFont typeface="+mj-lt"/>
              <a:buAutoNum type="arabicPeriod"/>
            </a:pPr>
            <a:r>
              <a:rPr lang="en-GB" sz="2800" b="1">
                <a:solidFill>
                  <a:schemeClr val="accent1"/>
                </a:solidFill>
              </a:rPr>
              <a:t>Making action easier </a:t>
            </a:r>
            <a:r>
              <a:rPr lang="en-GB" sz="2800">
                <a:solidFill>
                  <a:schemeClr val="accent1"/>
                </a:solidFill>
              </a:rPr>
              <a:t>-  Providing tools &amp; solutions for business to act, while continuing to solve systemic issues</a:t>
            </a:r>
          </a:p>
        </p:txBody>
      </p:sp>
      <p:pic>
        <p:nvPicPr>
          <p:cNvPr id="3" name="Picture 2">
            <a:extLst>
              <a:ext uri="{FF2B5EF4-FFF2-40B4-BE49-F238E27FC236}">
                <a16:creationId xmlns:a16="http://schemas.microsoft.com/office/drawing/2014/main" id="{66AA6CBA-B3E1-8D78-482D-8EAC97D0F3C1}"/>
              </a:ext>
            </a:extLst>
          </p:cNvPr>
          <p:cNvPicPr>
            <a:picLocks noChangeAspect="1"/>
          </p:cNvPicPr>
          <p:nvPr/>
        </p:nvPicPr>
        <p:blipFill>
          <a:blip r:embed="rId6"/>
          <a:stretch>
            <a:fillRect/>
          </a:stretch>
        </p:blipFill>
        <p:spPr>
          <a:xfrm rot="387610">
            <a:off x="5184427" y="1087063"/>
            <a:ext cx="6596770" cy="3784480"/>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6023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091CD5-9F34-BBCF-7E87-0BAC74636F35}"/>
              </a:ext>
            </a:extLst>
          </p:cNvPr>
          <p:cNvSpPr>
            <a:spLocks noGrp="1"/>
          </p:cNvSpPr>
          <p:nvPr>
            <p:ph type="sldNum" sz="quarter" idx="10"/>
          </p:nvPr>
        </p:nvSpPr>
        <p:spPr/>
        <p:txBody>
          <a:bodyPr/>
          <a:lstStyle/>
          <a:p>
            <a:fld id="{48F63A3B-78C7-47BE-AE5E-E10140E04643}" type="slidenum">
              <a:rPr lang="en-GB" smtClean="0"/>
              <a:pPr/>
              <a:t>6</a:t>
            </a:fld>
            <a:endParaRPr lang="en-GB"/>
          </a:p>
        </p:txBody>
      </p:sp>
      <p:sp>
        <p:nvSpPr>
          <p:cNvPr id="3" name="Text Placeholder 2">
            <a:extLst>
              <a:ext uri="{FF2B5EF4-FFF2-40B4-BE49-F238E27FC236}">
                <a16:creationId xmlns:a16="http://schemas.microsoft.com/office/drawing/2014/main" id="{20FEE162-B5D0-B6E7-579C-06E60F01A265}"/>
              </a:ext>
            </a:extLst>
          </p:cNvPr>
          <p:cNvSpPr>
            <a:spLocks noGrp="1"/>
          </p:cNvSpPr>
          <p:nvPr>
            <p:ph type="body" sz="quarter" idx="13"/>
          </p:nvPr>
        </p:nvSpPr>
        <p:spPr>
          <a:xfrm>
            <a:off x="334963" y="318247"/>
            <a:ext cx="9720000" cy="394593"/>
          </a:xfrm>
        </p:spPr>
        <p:txBody>
          <a:bodyPr/>
          <a:lstStyle/>
          <a:p>
            <a:r>
              <a:rPr lang="en-GB" sz="3200"/>
              <a:t>What does good look like by end of Sprint 2?</a:t>
            </a:r>
          </a:p>
        </p:txBody>
      </p:sp>
      <p:sp>
        <p:nvSpPr>
          <p:cNvPr id="5" name="Text Placeholder 4">
            <a:extLst>
              <a:ext uri="{FF2B5EF4-FFF2-40B4-BE49-F238E27FC236}">
                <a16:creationId xmlns:a16="http://schemas.microsoft.com/office/drawing/2014/main" id="{2EB07FE8-B961-2A23-ACAD-FB77D9731325}"/>
              </a:ext>
            </a:extLst>
          </p:cNvPr>
          <p:cNvSpPr>
            <a:spLocks noGrp="1"/>
          </p:cNvSpPr>
          <p:nvPr>
            <p:ph type="body" sz="quarter" idx="15"/>
          </p:nvPr>
        </p:nvSpPr>
        <p:spPr>
          <a:xfrm>
            <a:off x="334964" y="1149351"/>
            <a:ext cx="11522073" cy="4744096"/>
          </a:xfrm>
        </p:spPr>
        <p:txBody>
          <a:bodyPr numCol="1"/>
          <a:lstStyle/>
          <a:p>
            <a:r>
              <a:rPr lang="en-GB" b="1"/>
              <a:t>What we know now…</a:t>
            </a:r>
            <a:r>
              <a:rPr lang="en-GB" i="1"/>
              <a:t>each workstream will be refining over first few weeks of this sprint</a:t>
            </a:r>
          </a:p>
          <a:p>
            <a:pPr marL="285750" indent="-285750">
              <a:buFont typeface="Arial" panose="020B0604020202020204" pitchFamily="34" charset="0"/>
              <a:buChar char="•"/>
            </a:pPr>
            <a:endParaRPr lang="en-GB"/>
          </a:p>
        </p:txBody>
      </p:sp>
      <p:sp>
        <p:nvSpPr>
          <p:cNvPr id="10" name="TextBox 9">
            <a:extLst>
              <a:ext uri="{FF2B5EF4-FFF2-40B4-BE49-F238E27FC236}">
                <a16:creationId xmlns:a16="http://schemas.microsoft.com/office/drawing/2014/main" id="{17B83020-C23E-F799-8695-5EE60E3D917D}"/>
              </a:ext>
            </a:extLst>
          </p:cNvPr>
          <p:cNvSpPr txBox="1"/>
          <p:nvPr/>
        </p:nvSpPr>
        <p:spPr>
          <a:xfrm>
            <a:off x="1461127" y="6327776"/>
            <a:ext cx="8631936" cy="369332"/>
          </a:xfrm>
          <a:prstGeom prst="rect">
            <a:avLst/>
          </a:prstGeom>
          <a:noFill/>
        </p:spPr>
        <p:txBody>
          <a:bodyPr wrap="square" lIns="0" tIns="0" rIns="0" bIns="0" rtlCol="0">
            <a:spAutoFit/>
          </a:bodyPr>
          <a:lstStyle/>
          <a:p>
            <a:pPr algn="ctr"/>
            <a:r>
              <a:rPr lang="en-GB" sz="1200" b="1"/>
              <a:t>Never forgetting that small and medium enterprises are a really critical audience</a:t>
            </a:r>
          </a:p>
          <a:p>
            <a:pPr algn="ctr"/>
            <a:endParaRPr lang="en-GB" sz="1200" b="1">
              <a:latin typeface="Graphik Light" panose="020B0403030202060203" pitchFamily="34" charset="77"/>
              <a:cs typeface="Arial"/>
            </a:endParaRPr>
          </a:p>
        </p:txBody>
      </p:sp>
      <p:graphicFrame>
        <p:nvGraphicFramePr>
          <p:cNvPr id="6" name="Table 5">
            <a:extLst>
              <a:ext uri="{FF2B5EF4-FFF2-40B4-BE49-F238E27FC236}">
                <a16:creationId xmlns:a16="http://schemas.microsoft.com/office/drawing/2014/main" id="{E4535653-16EB-2FD8-C2BF-B67B08831054}"/>
              </a:ext>
            </a:extLst>
          </p:cNvPr>
          <p:cNvGraphicFramePr>
            <a:graphicFrameLocks noGrp="1"/>
          </p:cNvGraphicFramePr>
          <p:nvPr>
            <p:extLst>
              <p:ext uri="{D42A27DB-BD31-4B8C-83A1-F6EECF244321}">
                <p14:modId xmlns:p14="http://schemas.microsoft.com/office/powerpoint/2010/main" val="626717730"/>
              </p:ext>
            </p:extLst>
          </p:nvPr>
        </p:nvGraphicFramePr>
        <p:xfrm>
          <a:off x="566058" y="1592812"/>
          <a:ext cx="11001828" cy="4236720"/>
        </p:xfrm>
        <a:graphic>
          <a:graphicData uri="http://schemas.openxmlformats.org/drawingml/2006/table">
            <a:tbl>
              <a:tblPr firstRow="1" bandRow="1">
                <a:tableStyleId>{5C22544A-7EE6-4342-B048-85BDC9FD1C3A}</a:tableStyleId>
              </a:tblPr>
              <a:tblGrid>
                <a:gridCol w="8519885">
                  <a:extLst>
                    <a:ext uri="{9D8B030D-6E8A-4147-A177-3AD203B41FA5}">
                      <a16:colId xmlns:a16="http://schemas.microsoft.com/office/drawing/2014/main" val="193364957"/>
                    </a:ext>
                  </a:extLst>
                </a:gridCol>
                <a:gridCol w="2481943">
                  <a:extLst>
                    <a:ext uri="{9D8B030D-6E8A-4147-A177-3AD203B41FA5}">
                      <a16:colId xmlns:a16="http://schemas.microsoft.com/office/drawing/2014/main" val="3953772228"/>
                    </a:ext>
                  </a:extLst>
                </a:gridCol>
              </a:tblGrid>
              <a:tr h="139466">
                <a:tc>
                  <a:txBody>
                    <a:bodyPr/>
                    <a:lstStyle/>
                    <a:p>
                      <a:r>
                        <a:rPr lang="en-GB" sz="1400" b="1">
                          <a:solidFill>
                            <a:schemeClr val="accent3"/>
                          </a:solidFill>
                        </a:rPr>
                        <a:t>ENGAGING MORE BUSINESSES</a:t>
                      </a:r>
                    </a:p>
                  </a:txBody>
                  <a:tcPr>
                    <a:lnT w="12700" cap="flat" cmpd="sng" algn="ctr">
                      <a:solidFill>
                        <a:schemeClr val="accent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242366" rtl="0" eaLnBrk="1" fontAlgn="auto" latinLnBrk="0" hangingPunct="1">
                        <a:lnSpc>
                          <a:spcPct val="100000"/>
                        </a:lnSpc>
                        <a:spcBef>
                          <a:spcPts val="0"/>
                        </a:spcBef>
                        <a:spcAft>
                          <a:spcPts val="0"/>
                        </a:spcAft>
                        <a:buClrTx/>
                        <a:buSzTx/>
                        <a:buFontTx/>
                        <a:buNone/>
                        <a:tabLst/>
                        <a:defRPr/>
                      </a:pPr>
                      <a:r>
                        <a:rPr lang="en-GB" sz="1000">
                          <a:solidFill>
                            <a:sysClr val="windowText" lastClr="000000"/>
                          </a:solidFill>
                        </a:rPr>
                        <a:t>Workstream</a:t>
                      </a:r>
                      <a:r>
                        <a:rPr lang="en-GB" sz="1000">
                          <a:solidFill>
                            <a:schemeClr val="accent1"/>
                          </a:solidFill>
                        </a:rPr>
                        <a:t>s</a:t>
                      </a:r>
                      <a:endParaRPr lang="en-GB" sz="1000">
                        <a:solidFill>
                          <a:sysClr val="windowText" lastClr="000000"/>
                        </a:solidFill>
                      </a:endParaRPr>
                    </a:p>
                  </a:txBody>
                  <a:tcPr>
                    <a:lnT w="12700" cap="flat" cmpd="sng" algn="ctr">
                      <a:solidFill>
                        <a:schemeClr val="accent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951357323"/>
                  </a:ext>
                </a:extLst>
              </a:tr>
              <a:tr h="175624">
                <a:tc>
                  <a:txBody>
                    <a:bodyPr/>
                    <a:lstStyle/>
                    <a:p>
                      <a:pPr marL="285750" marR="0" lvl="0" indent="-2857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a:solidFill>
                            <a:schemeClr val="accent1"/>
                          </a:solidFill>
                        </a:rPr>
                        <a:t>Awareness and action growing across sectors, with a further 2 sectors live and with action plans. </a:t>
                      </a:r>
                      <a:br>
                        <a:rPr lang="en-GB" sz="1400" b="0">
                          <a:solidFill>
                            <a:schemeClr val="accent1"/>
                          </a:solidFill>
                        </a:rPr>
                      </a:br>
                      <a:r>
                        <a:rPr lang="en-GB" sz="1400" b="0" i="1">
                          <a:solidFill>
                            <a:schemeClr val="accent1"/>
                          </a:solidFill>
                        </a:rPr>
                        <a:t>(New Strategic Projects Delivery Manager starts 22 Jun) </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Sector mobilisation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864979559"/>
                  </a:ext>
                </a:extLst>
              </a:tr>
              <a:tr h="0">
                <a:tc>
                  <a:txBody>
                    <a:bodyPr/>
                    <a:lstStyle/>
                    <a:p>
                      <a:pPr marL="285750" indent="-285750">
                        <a:buFont typeface="Arial" panose="020B0604020202020204" pitchFamily="34" charset="0"/>
                        <a:buChar char="•"/>
                      </a:pPr>
                      <a:r>
                        <a:rPr lang="en-GB" sz="1400" b="0">
                          <a:solidFill>
                            <a:schemeClr val="accent1"/>
                          </a:solidFill>
                        </a:rPr>
                        <a:t>Significant scale on charter signatories and members – four live sectors are a key route </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4 x Sector workstream</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890318714"/>
                  </a:ext>
                </a:extLst>
              </a:tr>
              <a:tr h="0">
                <a:tc>
                  <a:txBody>
                    <a:bodyPr/>
                    <a:lstStyle/>
                    <a:p>
                      <a:pPr marL="285750" indent="-285750">
                        <a:buFont typeface="Arial" panose="020B0604020202020204" pitchFamily="34" charset="0"/>
                        <a:buChar char="•"/>
                      </a:pPr>
                      <a:r>
                        <a:rPr lang="en-GB" sz="1400" b="0">
                          <a:solidFill>
                            <a:schemeClr val="accent1"/>
                          </a:solidFill>
                        </a:rPr>
                        <a:t>Stakeholders working with young people understand the EDS imperative and are bringing this into their work </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Breaking cycle for young people</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548288806"/>
                  </a:ext>
                </a:extLst>
              </a:tr>
              <a:tr h="247940">
                <a:tc>
                  <a:txBody>
                    <a:bodyPr/>
                    <a:lstStyle/>
                    <a:p>
                      <a:pPr marL="285750" marR="0" lvl="0" indent="-2857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a:solidFill>
                            <a:schemeClr val="accent1"/>
                          </a:solidFill>
                        </a:rPr>
                        <a:t>Work ready report launched, and using to campaign with key audiences for NEETs /employability – DWP, Alan Milburn. Toolkit to replicate at scale in development and launched for Sprint 3. </a:t>
                      </a:r>
                      <a:endParaRPr lang="en-GB" sz="1400" b="0">
                        <a:solidFill>
                          <a:schemeClr val="accent1"/>
                        </a:solidFill>
                        <a:highlight>
                          <a:srgbClr val="3A3192"/>
                        </a:highlight>
                      </a:endParaRPr>
                    </a:p>
                    <a:p>
                      <a:pPr marL="285750" indent="-285750">
                        <a:buFont typeface="Arial" panose="020B0604020202020204" pitchFamily="34" charset="0"/>
                        <a:buChar char="•"/>
                      </a:pPr>
                      <a:endParaRPr lang="en-GB" sz="1400">
                        <a:solidFill>
                          <a:schemeClr val="accent1"/>
                        </a:solidFill>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Not in work test &amp; learn</a:t>
                      </a:r>
                    </a:p>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Place </a:t>
                      </a:r>
                    </a:p>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Campaigning</a:t>
                      </a:r>
                    </a:p>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00">
                        <a:solidFill>
                          <a:schemeClr val="accent1"/>
                        </a:solidFill>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22542130"/>
                  </a:ext>
                </a:extLst>
              </a:tr>
              <a:tr h="144409">
                <a:tc>
                  <a:txBody>
                    <a:bodyPr/>
                    <a:lstStyle/>
                    <a:p>
                      <a:pPr marL="0" marR="0" lvl="0" indent="0" algn="l" defTabSz="242366"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a:solidFill>
                            <a:schemeClr val="accent2"/>
                          </a:solidFill>
                        </a:rPr>
                        <a:t>MAKING ACTION EASIER</a:t>
                      </a:r>
                    </a:p>
                  </a:txBody>
                  <a:tcP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buFont typeface="Arial" panose="020B0604020202020204" pitchFamily="34" charset="0"/>
                        <a:buChar char="•"/>
                      </a:pPr>
                      <a:endParaRPr lang="en-GB" sz="1000">
                        <a:solidFill>
                          <a:schemeClr val="accent1"/>
                        </a:solidFill>
                      </a:endParaRPr>
                    </a:p>
                  </a:txBody>
                  <a:tcP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16216002"/>
                  </a:ext>
                </a:extLst>
              </a:tr>
              <a:tr h="175624">
                <a:tc>
                  <a:txBody>
                    <a:bodyPr/>
                    <a:lstStyle/>
                    <a:p>
                      <a:pPr marL="285750" marR="0" lvl="0" indent="-2857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accent1"/>
                          </a:solidFill>
                        </a:rPr>
                        <a:t>Organisational Maturity Framework developed further – ultimate goal is to encourage more organisations to use it to benchmark their position.  </a:t>
                      </a:r>
                      <a:endParaRPr lang="en-GB" sz="1400">
                        <a:solidFill>
                          <a:schemeClr val="accent1"/>
                        </a:solidFill>
                        <a:highlight>
                          <a:srgbClr val="FBD5E5"/>
                        </a:highlight>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Benchmarking digital maturity</a:t>
                      </a:r>
                    </a:p>
                    <a:p>
                      <a:pPr marL="171450" indent="-171450">
                        <a:buFont typeface="Arial" panose="020B0604020202020204" pitchFamily="34" charset="0"/>
                        <a:buChar char="•"/>
                      </a:pPr>
                      <a:endParaRPr lang="en-GB" sz="1000">
                        <a:solidFill>
                          <a:schemeClr val="accent1"/>
                        </a:solidFill>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96902099"/>
                  </a:ext>
                </a:extLst>
              </a:tr>
              <a:tr h="175624">
                <a:tc>
                  <a:txBody>
                    <a:bodyPr/>
                    <a:lstStyle/>
                    <a:p>
                      <a:pPr marL="285750" marR="0" lvl="0" indent="-2857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a:solidFill>
                            <a:schemeClr val="accent1"/>
                          </a:solidFill>
                        </a:rPr>
                        <a:t>Existing bank of resources reviewed and prioritised to create curated journeys against the maturity stages (New Marketing and Membership Growth Lead starts 22 Jun).  </a:t>
                      </a:r>
                      <a:endParaRPr lang="en-GB" sz="1400">
                        <a:solidFill>
                          <a:schemeClr val="accent1"/>
                        </a:solidFill>
                        <a:highlight>
                          <a:srgbClr val="FBD5E5"/>
                        </a:highlight>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Tools and Solutions</a:t>
                      </a:r>
                    </a:p>
                    <a:p>
                      <a:pPr marL="171450" indent="-171450">
                        <a:buFont typeface="Arial" panose="020B0604020202020204" pitchFamily="34" charset="0"/>
                        <a:buChar char="•"/>
                      </a:pPr>
                      <a:endParaRPr lang="en-GB" sz="1000">
                        <a:solidFill>
                          <a:schemeClr val="accent1"/>
                        </a:solidFill>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8448684"/>
                  </a:ext>
                </a:extLst>
              </a:tr>
              <a:tr h="247940">
                <a:tc>
                  <a:txBody>
                    <a:bodyPr/>
                    <a:lstStyle/>
                    <a:p>
                      <a:pPr marL="285750" indent="-285750">
                        <a:buFont typeface="Arial" panose="020B0604020202020204" pitchFamily="34" charset="0"/>
                        <a:buChar char="•"/>
                      </a:pPr>
                      <a:r>
                        <a:rPr lang="en-GB" sz="1400">
                          <a:solidFill>
                            <a:schemeClr val="accent1"/>
                          </a:solidFill>
                        </a:rPr>
                        <a:t>New Accreditation &amp; Badging workstream stood up building on learning from Employability pilot and responding to pull for ways to accredit and motivate learners. Continued focus on future-fit framework, including DSIT ownership, AI skills and wider ecosystem adoption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Accreditation and Badging</a:t>
                      </a:r>
                    </a:p>
                    <a:p>
                      <a:pPr marL="171450" marR="0" lvl="0" indent="-171450" algn="l" defTabSz="24236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a:solidFill>
                            <a:schemeClr val="accent1"/>
                          </a:solidFill>
                        </a:rPr>
                        <a:t>Future-fit framework</a:t>
                      </a:r>
                    </a:p>
                    <a:p>
                      <a:pPr marL="171450" indent="-171450">
                        <a:buFont typeface="Arial" panose="020B0604020202020204" pitchFamily="34" charset="0"/>
                        <a:buChar char="•"/>
                      </a:pPr>
                      <a:endParaRPr lang="en-GB" sz="1000">
                        <a:solidFill>
                          <a:schemeClr val="accent1"/>
                        </a:solidFill>
                      </a:endParaRPr>
                    </a:p>
                  </a:txBody>
                  <a:tcP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30638333"/>
                  </a:ext>
                </a:extLst>
              </a:tr>
            </a:tbl>
          </a:graphicData>
        </a:graphic>
      </p:graphicFrame>
    </p:spTree>
    <p:extLst>
      <p:ext uri="{BB962C8B-B14F-4D97-AF65-F5344CB8AC3E}">
        <p14:creationId xmlns:p14="http://schemas.microsoft.com/office/powerpoint/2010/main" val="4047182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A56FCAE5-33A4-77F0-F009-2A57E06E7F80}"/>
              </a:ext>
            </a:extLst>
          </p:cNvPr>
          <p:cNvGraphicFramePr>
            <a:graphicFrameLocks/>
          </p:cNvGraphicFramePr>
          <p:nvPr>
            <p:custDataLst>
              <p:tags r:id="rId1"/>
            </p:custDataLst>
            <p:extLst>
              <p:ext uri="{D42A27DB-BD31-4B8C-83A1-F6EECF244321}">
                <p14:modId xmlns:p14="http://schemas.microsoft.com/office/powerpoint/2010/main" val="7683925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405" progId="TCLayout.ActiveDocument.1">
                  <p:embed/>
                </p:oleObj>
              </mc:Choice>
              <mc:Fallback>
                <p:oleObj name="think-cell Slide" r:id="rId3" imgW="405" imgH="405" progId="TCLayout.ActiveDocument.1">
                  <p:embed/>
                  <p:pic>
                    <p:nvPicPr>
                      <p:cNvPr id="14" name="think-cell data - do not delete" hidden="1">
                        <a:extLst>
                          <a:ext uri="{FF2B5EF4-FFF2-40B4-BE49-F238E27FC236}">
                            <a16:creationId xmlns:a16="http://schemas.microsoft.com/office/drawing/2014/main" id="{A56FCAE5-33A4-77F0-F009-2A57E06E7F8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278C91FB-48F2-7086-7472-61DBCDE4BA7C}"/>
              </a:ext>
            </a:extLst>
          </p:cNvPr>
          <p:cNvSpPr>
            <a:spLocks noGrp="1"/>
          </p:cNvSpPr>
          <p:nvPr>
            <p:ph type="sldNum" sz="quarter" idx="10"/>
          </p:nvPr>
        </p:nvSpPr>
        <p:spPr/>
        <p:txBody>
          <a:bodyPr/>
          <a:lstStyle/>
          <a:p>
            <a:fld id="{48F63A3B-78C7-47BE-AE5E-E10140E04643}" type="slidenum">
              <a:rPr lang="en-GB" smtClean="0"/>
              <a:pPr/>
              <a:t>7</a:t>
            </a:fld>
            <a:endParaRPr lang="en-GB"/>
          </a:p>
        </p:txBody>
      </p:sp>
      <p:sp>
        <p:nvSpPr>
          <p:cNvPr id="3" name="Text Placeholder 2">
            <a:extLst>
              <a:ext uri="{FF2B5EF4-FFF2-40B4-BE49-F238E27FC236}">
                <a16:creationId xmlns:a16="http://schemas.microsoft.com/office/drawing/2014/main" id="{0463986D-8FD0-10B4-3D3F-BC155BE031AE}"/>
              </a:ext>
            </a:extLst>
          </p:cNvPr>
          <p:cNvSpPr>
            <a:spLocks noGrp="1"/>
          </p:cNvSpPr>
          <p:nvPr>
            <p:ph type="body" sz="quarter" idx="13"/>
          </p:nvPr>
        </p:nvSpPr>
        <p:spPr/>
        <p:txBody>
          <a:bodyPr/>
          <a:lstStyle/>
          <a:p>
            <a:r>
              <a:rPr lang="en-GB"/>
              <a:t>Report launching Thursday!</a:t>
            </a:r>
          </a:p>
        </p:txBody>
      </p:sp>
      <p:sp>
        <p:nvSpPr>
          <p:cNvPr id="9" name="TextBox 8">
            <a:extLst>
              <a:ext uri="{FF2B5EF4-FFF2-40B4-BE49-F238E27FC236}">
                <a16:creationId xmlns:a16="http://schemas.microsoft.com/office/drawing/2014/main" id="{99622BE1-C8D9-FB69-487C-B8C72025F250}"/>
              </a:ext>
            </a:extLst>
          </p:cNvPr>
          <p:cNvSpPr txBox="1"/>
          <p:nvPr/>
        </p:nvSpPr>
        <p:spPr>
          <a:xfrm>
            <a:off x="334961" y="1228397"/>
            <a:ext cx="6477773" cy="5309146"/>
          </a:xfrm>
          <a:prstGeom prst="rect">
            <a:avLst/>
          </a:prstGeom>
          <a:noFill/>
        </p:spPr>
        <p:txBody>
          <a:bodyPr wrap="square">
            <a:spAutoFit/>
          </a:bodyPr>
          <a:lstStyle/>
          <a:p>
            <a:pPr fontAlgn="t"/>
            <a:r>
              <a:rPr lang="en-GB" sz="1600" b="1">
                <a:solidFill>
                  <a:schemeClr val="accent2"/>
                </a:solidFill>
              </a:rPr>
              <a:t>Essential Digital Skills &amp; AI Employability Project.  </a:t>
            </a:r>
          </a:p>
          <a:p>
            <a:pPr fontAlgn="t"/>
            <a:r>
              <a:rPr lang="en-GB" sz="1400" b="0">
                <a:solidFill>
                  <a:schemeClr val="accent1"/>
                </a:solidFill>
              </a:rPr>
              <a:t>This rapid proof of concept set out to test whether equipping jobseekers with essential digital and AI skills could boost digital confidence, capability, and job-readiness, and ultimately improve an individual’s chances of getting a job.  As part of this work, Accenture also engaged with employers to gather views on expectations of new recruits, critical skills gaps and how the workplace is changing. </a:t>
            </a:r>
          </a:p>
          <a:p>
            <a:pPr fontAlgn="t"/>
            <a:endParaRPr lang="en-GB" sz="1400">
              <a:solidFill>
                <a:schemeClr val="accent1"/>
              </a:solidFill>
            </a:endParaRPr>
          </a:p>
          <a:p>
            <a:pPr fontAlgn="t"/>
            <a:r>
              <a:rPr lang="en-GB" sz="1400" b="0">
                <a:solidFill>
                  <a:schemeClr val="accent1"/>
                </a:solidFill>
              </a:rPr>
              <a:t>Project was delivered in partnership by FutureDotNow, Cosmic and Accenture, funded by the Digital Inclusion Innovation Fund.</a:t>
            </a:r>
            <a:endParaRPr lang="en-GB" sz="1400">
              <a:solidFill>
                <a:schemeClr val="accent1"/>
              </a:solidFill>
            </a:endParaRPr>
          </a:p>
          <a:p>
            <a:pPr marL="285750" indent="-285750" fontAlgn="t">
              <a:buFont typeface="Arial" panose="020B0604020202020204" pitchFamily="34" charset="0"/>
              <a:buChar char="•"/>
            </a:pPr>
            <a:endParaRPr lang="en-GB" sz="1400">
              <a:solidFill>
                <a:schemeClr val="accent1"/>
              </a:solidFill>
            </a:endParaRPr>
          </a:p>
          <a:p>
            <a:pPr marL="285750" indent="-285750" fontAlgn="t">
              <a:spcAft>
                <a:spcPts val="600"/>
              </a:spcAft>
              <a:buFont typeface="Wingdings" panose="05000000000000000000" pitchFamily="2" charset="2"/>
              <a:buChar char="ü"/>
            </a:pPr>
            <a:r>
              <a:rPr lang="en-GB" sz="1400" b="1">
                <a:solidFill>
                  <a:schemeClr val="accent1"/>
                </a:solidFill>
              </a:rPr>
              <a:t>Project Delivery with learners – completed.</a:t>
            </a:r>
            <a:br>
              <a:rPr lang="en-GB" sz="1400" b="1">
                <a:solidFill>
                  <a:schemeClr val="accent1"/>
                </a:solidFill>
              </a:rPr>
            </a:br>
            <a:r>
              <a:rPr lang="en-GB" sz="1400" b="0">
                <a:solidFill>
                  <a:schemeClr val="accent1"/>
                </a:solidFill>
              </a:rPr>
              <a:t>Participants receiving integrated Essential Digital Skills and AI training were almost </a:t>
            </a:r>
            <a:r>
              <a:rPr lang="en-GB" sz="1400" b="1">
                <a:solidFill>
                  <a:schemeClr val="accent1"/>
                </a:solidFill>
              </a:rPr>
              <a:t>twice as likely to secure employment </a:t>
            </a:r>
            <a:r>
              <a:rPr lang="en-GB" sz="1400">
                <a:solidFill>
                  <a:schemeClr val="accent1"/>
                </a:solidFill>
              </a:rPr>
              <a:t>(26% v 14% in the control group).   </a:t>
            </a:r>
          </a:p>
          <a:p>
            <a:pPr marL="285750" indent="-285750" fontAlgn="t">
              <a:spcAft>
                <a:spcPts val="600"/>
              </a:spcAft>
              <a:buFont typeface="Wingdings" panose="05000000000000000000" pitchFamily="2" charset="2"/>
              <a:buChar char="ü"/>
            </a:pPr>
            <a:r>
              <a:rPr lang="en-GB" sz="1400" b="1">
                <a:solidFill>
                  <a:schemeClr val="accent1"/>
                </a:solidFill>
              </a:rPr>
              <a:t>Proof-of-concept testing completed.</a:t>
            </a:r>
            <a:br>
              <a:rPr lang="en-GB" sz="1400" b="1">
                <a:solidFill>
                  <a:schemeClr val="accent1"/>
                </a:solidFill>
              </a:rPr>
            </a:br>
            <a:r>
              <a:rPr lang="en-GB" sz="1400">
                <a:solidFill>
                  <a:schemeClr val="accent1"/>
                </a:solidFill>
              </a:rPr>
              <a:t>G</a:t>
            </a:r>
            <a:r>
              <a:rPr lang="en-GB" sz="1400" b="0">
                <a:solidFill>
                  <a:schemeClr val="accent1"/>
                </a:solidFill>
              </a:rPr>
              <a:t>rant work finalised and sent to our sponsors at DSIT.  </a:t>
            </a:r>
          </a:p>
          <a:p>
            <a:pPr marL="285750" indent="-285750" fontAlgn="t">
              <a:spcAft>
                <a:spcPts val="600"/>
              </a:spcAft>
              <a:buFont typeface="Wingdings" panose="05000000000000000000" pitchFamily="2" charset="2"/>
              <a:buChar char="ü"/>
            </a:pPr>
            <a:r>
              <a:rPr lang="en-GB" sz="1400">
                <a:solidFill>
                  <a:schemeClr val="accent1"/>
                </a:solidFill>
              </a:rPr>
              <a:t>Early findings shared at the Summit</a:t>
            </a:r>
          </a:p>
          <a:p>
            <a:pPr marL="285750" indent="-285750" fontAlgn="t">
              <a:spcAft>
                <a:spcPts val="600"/>
              </a:spcAft>
              <a:buFont typeface="Wingdings" panose="05000000000000000000" pitchFamily="2" charset="2"/>
              <a:buChar char="ü"/>
            </a:pPr>
            <a:r>
              <a:rPr lang="en-GB" sz="1400" b="1">
                <a:solidFill>
                  <a:schemeClr val="accent1"/>
                </a:solidFill>
              </a:rPr>
              <a:t>Report will launch Thursday 28 May</a:t>
            </a:r>
          </a:p>
          <a:p>
            <a:pPr marL="285750" indent="-285750" fontAlgn="t">
              <a:spcAft>
                <a:spcPts val="600"/>
              </a:spcAft>
              <a:buFont typeface="Arial" panose="020B0604020202020204" pitchFamily="34" charset="0"/>
              <a:buChar char="•"/>
            </a:pPr>
            <a:r>
              <a:rPr lang="en-GB" sz="1400">
                <a:solidFill>
                  <a:schemeClr val="accent1"/>
                </a:solidFill>
              </a:rPr>
              <a:t>Toolkit now under development – how to take the learning and replicate – for summer launch.</a:t>
            </a:r>
          </a:p>
          <a:p>
            <a:pPr fontAlgn="t"/>
            <a:endParaRPr lang="en-GB" sz="1400" b="0">
              <a:solidFill>
                <a:schemeClr val="accent1"/>
              </a:solidFill>
            </a:endParaRPr>
          </a:p>
          <a:p>
            <a:pPr fontAlgn="t"/>
            <a:r>
              <a:rPr lang="en-GB" sz="1600" b="1">
                <a:solidFill>
                  <a:schemeClr val="accent1"/>
                </a:solidFill>
              </a:rPr>
              <a:t>This work is potentially a powerful lever for policy, funding, and employer engagement. Steps already taken to embed in campaigning work.  </a:t>
            </a:r>
          </a:p>
        </p:txBody>
      </p:sp>
      <p:pic>
        <p:nvPicPr>
          <p:cNvPr id="11" name="Picture 10" descr="A black and purple text with a purple arrow&#10;&#10;AI-generated content may be incorrect.">
            <a:extLst>
              <a:ext uri="{FF2B5EF4-FFF2-40B4-BE49-F238E27FC236}">
                <a16:creationId xmlns:a16="http://schemas.microsoft.com/office/drawing/2014/main" id="{1EE72CC5-55E3-06CD-AA2B-A92BACB729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0785" y="5786817"/>
            <a:ext cx="1527547" cy="916528"/>
          </a:xfrm>
          <a:prstGeom prst="rect">
            <a:avLst/>
          </a:prstGeom>
        </p:spPr>
      </p:pic>
      <p:pic>
        <p:nvPicPr>
          <p:cNvPr id="13" name="Picture 12" descr="A logo of a company&#10;&#10;AI-generated content may be incorrect.">
            <a:extLst>
              <a:ext uri="{FF2B5EF4-FFF2-40B4-BE49-F238E27FC236}">
                <a16:creationId xmlns:a16="http://schemas.microsoft.com/office/drawing/2014/main" id="{04D1A6F2-A12A-2CAB-E4CA-D15C204446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2734" y="5532846"/>
            <a:ext cx="1738051" cy="1042831"/>
          </a:xfrm>
          <a:prstGeom prst="rect">
            <a:avLst/>
          </a:prstGeom>
        </p:spPr>
      </p:pic>
      <p:pic>
        <p:nvPicPr>
          <p:cNvPr id="7" name="Picture 6">
            <a:extLst>
              <a:ext uri="{FF2B5EF4-FFF2-40B4-BE49-F238E27FC236}">
                <a16:creationId xmlns:a16="http://schemas.microsoft.com/office/drawing/2014/main" id="{6F378AD3-84D0-02B2-350D-AAA412F99190}"/>
              </a:ext>
            </a:extLst>
          </p:cNvPr>
          <p:cNvPicPr>
            <a:picLocks noChangeAspect="1"/>
          </p:cNvPicPr>
          <p:nvPr/>
        </p:nvPicPr>
        <p:blipFill>
          <a:blip r:embed="rId7"/>
          <a:stretch>
            <a:fillRect/>
          </a:stretch>
        </p:blipFill>
        <p:spPr>
          <a:xfrm rot="638287">
            <a:off x="7612614" y="911483"/>
            <a:ext cx="3380474" cy="4731637"/>
          </a:xfrm>
          <a:prstGeom prst="rect">
            <a:avLst/>
          </a:prstGeom>
        </p:spPr>
      </p:pic>
    </p:spTree>
    <p:extLst>
      <p:ext uri="{BB962C8B-B14F-4D97-AF65-F5344CB8AC3E}">
        <p14:creationId xmlns:p14="http://schemas.microsoft.com/office/powerpoint/2010/main" val="3246422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C0BF4-1368-70FC-C2B8-25755CEA9BE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CD9B769-8267-46E7-9F31-2B6C0CFFECD7}"/>
              </a:ext>
            </a:extLst>
          </p:cNvPr>
          <p:cNvSpPr>
            <a:spLocks noGrp="1"/>
          </p:cNvSpPr>
          <p:nvPr>
            <p:ph type="body" sz="quarter" idx="15"/>
          </p:nvPr>
        </p:nvSpPr>
        <p:spPr>
          <a:xfrm>
            <a:off x="334963" y="4845166"/>
            <a:ext cx="8301037" cy="1233988"/>
          </a:xfrm>
        </p:spPr>
        <p:txBody>
          <a:bodyPr/>
          <a:lstStyle/>
          <a:p>
            <a:r>
              <a:rPr lang="en-GB" sz="4000">
                <a:latin typeface="Graphik Light" panose="020B0403030202060203" pitchFamily="34" charset="77"/>
                <a:cs typeface="Arial"/>
              </a:rPr>
              <a:t>Let’s hear about the workstreams…</a:t>
            </a:r>
          </a:p>
          <a:p>
            <a:endParaRPr lang="en-GB" sz="4000"/>
          </a:p>
        </p:txBody>
      </p:sp>
      <p:sp>
        <p:nvSpPr>
          <p:cNvPr id="4" name="Text Placeholder 3">
            <a:extLst>
              <a:ext uri="{FF2B5EF4-FFF2-40B4-BE49-F238E27FC236}">
                <a16:creationId xmlns:a16="http://schemas.microsoft.com/office/drawing/2014/main" id="{4CD225D3-7B35-42F8-C328-5555C5FC27DD}"/>
              </a:ext>
            </a:extLst>
          </p:cNvPr>
          <p:cNvSpPr>
            <a:spLocks noGrp="1"/>
          </p:cNvSpPr>
          <p:nvPr>
            <p:ph type="body" sz="quarter" idx="13"/>
          </p:nvPr>
        </p:nvSpPr>
        <p:spPr/>
        <p:txBody>
          <a:bodyPr/>
          <a:lstStyle/>
          <a:p>
            <a:r>
              <a:rPr lang="en-GB"/>
              <a:t>Pathways: Engaging </a:t>
            </a:r>
            <a:br>
              <a:rPr lang="en-GB"/>
            </a:br>
            <a:r>
              <a:rPr lang="en-GB"/>
              <a:t>more businesses</a:t>
            </a:r>
            <a:endParaRPr lang="en-GB">
              <a:latin typeface="Inter 18pt 18pt" panose="02000503000000020004"/>
            </a:endParaRPr>
          </a:p>
        </p:txBody>
      </p:sp>
    </p:spTree>
    <p:extLst>
      <p:ext uri="{BB962C8B-B14F-4D97-AF65-F5344CB8AC3E}">
        <p14:creationId xmlns:p14="http://schemas.microsoft.com/office/powerpoint/2010/main" val="465416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AC616-133D-0EC5-2844-C24AF5CB7F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7A2FC5-1D0A-DE19-1C8E-9D6796347EE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GB" sz="1200" b="0" i="0" u="none" strike="noStrike" kern="1200" cap="none" spc="0" normalizeH="0" baseline="0" noProof="0" smtClean="0">
                <a:ln>
                  <a:noFill/>
                </a:ln>
                <a:solidFill>
                  <a:srgbClr val="3A3192"/>
                </a:solidFill>
                <a:effectLst/>
                <a:uLnTx/>
                <a:uFillTx/>
                <a:latin typeface="Inter 18pt 18p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srgbClr val="3A3192"/>
              </a:solidFill>
              <a:effectLst/>
              <a:uLnTx/>
              <a:uFillTx/>
              <a:latin typeface="Inter 18pt 18pt"/>
              <a:ea typeface="+mn-ea"/>
              <a:cs typeface="+mn-cs"/>
            </a:endParaRPr>
          </a:p>
        </p:txBody>
      </p:sp>
      <p:sp>
        <p:nvSpPr>
          <p:cNvPr id="6" name="Text Placeholder 5">
            <a:extLst>
              <a:ext uri="{FF2B5EF4-FFF2-40B4-BE49-F238E27FC236}">
                <a16:creationId xmlns:a16="http://schemas.microsoft.com/office/drawing/2014/main" id="{D8250004-AB87-A4DA-505B-186B9FBFE655}"/>
              </a:ext>
            </a:extLst>
          </p:cNvPr>
          <p:cNvSpPr>
            <a:spLocks noGrp="1"/>
          </p:cNvSpPr>
          <p:nvPr>
            <p:ph type="body" sz="quarter" idx="13"/>
          </p:nvPr>
        </p:nvSpPr>
        <p:spPr/>
        <p:txBody>
          <a:bodyPr lIns="0" tIns="0" rIns="0" bIns="0"/>
          <a:lstStyle/>
          <a:p>
            <a:r>
              <a:rPr lang="en-GB" sz="3200"/>
              <a:t>Engaging more businesses through Sectors</a:t>
            </a:r>
            <a:endParaRPr lang="pl-PL" sz="3200"/>
          </a:p>
        </p:txBody>
      </p:sp>
      <p:sp>
        <p:nvSpPr>
          <p:cNvPr id="3" name="Text Placeholder 2">
            <a:extLst>
              <a:ext uri="{FF2B5EF4-FFF2-40B4-BE49-F238E27FC236}">
                <a16:creationId xmlns:a16="http://schemas.microsoft.com/office/drawing/2014/main" id="{B937CF34-EE2E-45F5-E2D9-B5F6C0346351}"/>
              </a:ext>
            </a:extLst>
          </p:cNvPr>
          <p:cNvSpPr>
            <a:spLocks noGrp="1"/>
          </p:cNvSpPr>
          <p:nvPr>
            <p:ph type="body" sz="quarter" idx="15"/>
          </p:nvPr>
        </p:nvSpPr>
        <p:spPr>
          <a:xfrm>
            <a:off x="334962" y="1244135"/>
            <a:ext cx="4846638" cy="4774024"/>
          </a:xfrm>
        </p:spPr>
        <p:txBody>
          <a:bodyPr/>
          <a:lstStyle/>
          <a:p>
            <a:pPr fontAlgn="t"/>
            <a:r>
              <a:rPr lang="en-GB" sz="1800"/>
              <a:t>Our aspiration is for every sector to have an action plan. Today, four out of 13 have an action plan in place. Today, we have 240 Charter signatories, and 25 members</a:t>
            </a:r>
          </a:p>
          <a:p>
            <a:pPr fontAlgn="t"/>
            <a:endParaRPr lang="en-GB" sz="1800">
              <a:latin typeface="Arial" panose="020B0604020202020204" pitchFamily="34" charset="0"/>
            </a:endParaRPr>
          </a:p>
          <a:p>
            <a:pPr fontAlgn="t"/>
            <a:r>
              <a:rPr lang="en-GB">
                <a:latin typeface="Arial" panose="020B0604020202020204" pitchFamily="34" charset="0"/>
              </a:rPr>
              <a:t>The ask of each sector team</a:t>
            </a:r>
          </a:p>
          <a:p>
            <a:pPr marL="285750" indent="-285750" fontAlgn="t">
              <a:buFont typeface="Arial" panose="020B0604020202020204" pitchFamily="34" charset="0"/>
              <a:buChar char="•"/>
            </a:pPr>
            <a:r>
              <a:rPr lang="en-GB" b="0">
                <a:latin typeface="Arial" panose="020B0604020202020204" pitchFamily="34" charset="0"/>
              </a:rPr>
              <a:t>To make the workforce digital skills gap a recognised priority across their sector</a:t>
            </a:r>
          </a:p>
          <a:p>
            <a:pPr marL="285750" indent="-285750" fontAlgn="t">
              <a:buFont typeface="Arial" panose="020B0604020202020204" pitchFamily="34" charset="0"/>
              <a:buChar char="•"/>
            </a:pPr>
            <a:r>
              <a:rPr lang="en-GB" b="0">
                <a:latin typeface="Arial" panose="020B0604020202020204" pitchFamily="34" charset="0"/>
              </a:rPr>
              <a:t>Grow sector-wide commitment through Charter signatories and membership.</a:t>
            </a:r>
          </a:p>
          <a:p>
            <a:pPr marL="285750" indent="-285750" fontAlgn="t">
              <a:buFont typeface="Arial" panose="020B0604020202020204" pitchFamily="34" charset="0"/>
              <a:buChar char="•"/>
            </a:pPr>
            <a:r>
              <a:rPr lang="en-GB" b="0">
                <a:latin typeface="Arial" panose="020B0604020202020204" pitchFamily="34" charset="0"/>
              </a:rPr>
              <a:t>Position FutureDotNow as a trusted partner for workforce upskilling</a:t>
            </a:r>
          </a:p>
          <a:p>
            <a:pPr marL="285750" indent="-285750" fontAlgn="t">
              <a:buFont typeface="Arial" panose="020B0604020202020204" pitchFamily="34" charset="0"/>
              <a:buChar char="•"/>
            </a:pPr>
            <a:r>
              <a:rPr lang="en-GB" b="0">
                <a:latin typeface="Arial" panose="020B0604020202020204" pitchFamily="34" charset="0"/>
              </a:rPr>
              <a:t>Demonstrate what good looks like through employer-led action in their organisations</a:t>
            </a:r>
          </a:p>
          <a:p>
            <a:pPr fontAlgn="t"/>
            <a:endParaRPr lang="en-GB" sz="1800" b="0">
              <a:latin typeface="Arial" panose="020B0604020202020204" pitchFamily="34" charset="0"/>
            </a:endParaRPr>
          </a:p>
          <a:p>
            <a:pPr fontAlgn="t"/>
            <a:endParaRPr lang="en-GB" sz="1800" b="0">
              <a:latin typeface="Arial" panose="020B0604020202020204" pitchFamily="34" charset="0"/>
            </a:endParaRPr>
          </a:p>
          <a:p>
            <a:pPr fontAlgn="t"/>
            <a:endParaRPr lang="en-GB" sz="1800"/>
          </a:p>
          <a:p>
            <a:pPr fontAlgn="t"/>
            <a:endParaRPr lang="en-GB" sz="1800"/>
          </a:p>
          <a:p>
            <a:pPr fontAlgn="t"/>
            <a:endParaRPr lang="en-GB" sz="1800"/>
          </a:p>
        </p:txBody>
      </p:sp>
      <p:pic>
        <p:nvPicPr>
          <p:cNvPr id="4" name="Picture 3">
            <a:extLst>
              <a:ext uri="{FF2B5EF4-FFF2-40B4-BE49-F238E27FC236}">
                <a16:creationId xmlns:a16="http://schemas.microsoft.com/office/drawing/2014/main" id="{FF21896E-9EBA-6E9B-A19E-4C2E014C130A}"/>
              </a:ext>
            </a:extLst>
          </p:cNvPr>
          <p:cNvPicPr>
            <a:picLocks noChangeAspect="1"/>
          </p:cNvPicPr>
          <p:nvPr/>
        </p:nvPicPr>
        <p:blipFill>
          <a:blip r:embed="rId3"/>
          <a:stretch>
            <a:fillRect/>
          </a:stretch>
        </p:blipFill>
        <p:spPr>
          <a:xfrm>
            <a:off x="5476044" y="1096463"/>
            <a:ext cx="5986088" cy="5428161"/>
          </a:xfrm>
          <a:prstGeom prst="rect">
            <a:avLst/>
          </a:prstGeom>
        </p:spPr>
      </p:pic>
      <p:sp>
        <p:nvSpPr>
          <p:cNvPr id="5" name="Rectangle: Rounded Corners 4">
            <a:extLst>
              <a:ext uri="{FF2B5EF4-FFF2-40B4-BE49-F238E27FC236}">
                <a16:creationId xmlns:a16="http://schemas.microsoft.com/office/drawing/2014/main" id="{4E1E6C8B-EA88-9002-A9F2-46F8B7747AE1}"/>
              </a:ext>
            </a:extLst>
          </p:cNvPr>
          <p:cNvSpPr/>
          <p:nvPr/>
        </p:nvSpPr>
        <p:spPr>
          <a:xfrm>
            <a:off x="334962" y="5773789"/>
            <a:ext cx="4191000" cy="652411"/>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GB"/>
              <a:t>New look heatmap launched. </a:t>
            </a:r>
            <a:br>
              <a:rPr lang="en-GB"/>
            </a:br>
            <a:r>
              <a:rPr lang="en-GB"/>
              <a:t>Website update coming soon</a:t>
            </a:r>
          </a:p>
        </p:txBody>
      </p:sp>
    </p:spTree>
    <p:extLst>
      <p:ext uri="{BB962C8B-B14F-4D97-AF65-F5344CB8AC3E}">
        <p14:creationId xmlns:p14="http://schemas.microsoft.com/office/powerpoint/2010/main" val="38282077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ver Slides">
  <a:themeElements>
    <a:clrScheme name="FDN colours">
      <a:dk1>
        <a:srgbClr val="000000"/>
      </a:dk1>
      <a:lt1>
        <a:srgbClr val="FFFFFF"/>
      </a:lt1>
      <a:dk2>
        <a:srgbClr val="3E2682"/>
      </a:dk2>
      <a:lt2>
        <a:srgbClr val="FFFFFF"/>
      </a:lt2>
      <a:accent1>
        <a:srgbClr val="3E2682"/>
      </a:accent1>
      <a:accent2>
        <a:srgbClr val="EC2C7E"/>
      </a:accent2>
      <a:accent3>
        <a:srgbClr val="00C3B3"/>
      </a:accent3>
      <a:accent4>
        <a:srgbClr val="EFD0CA"/>
      </a:accent4>
      <a:accent5>
        <a:srgbClr val="6850A1"/>
      </a:accent5>
      <a:accent6>
        <a:srgbClr val="FFFFFF"/>
      </a:accent6>
      <a:hlink>
        <a:srgbClr val="FF007E"/>
      </a:hlink>
      <a:folHlink>
        <a:srgbClr val="FF00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200" dirty="0" smtClean="0">
            <a:latin typeface="Graphik Light" panose="020B0403030202060203" pitchFamily="34" charset="77"/>
            <a:cs typeface="Arial"/>
          </a:defRPr>
        </a:defPPr>
      </a:lstStyle>
    </a:txDef>
  </a:objectDefaults>
  <a:extraClrSchemeLst/>
  <a:extLst>
    <a:ext uri="{05A4C25C-085E-4340-85A3-A5531E510DB2}">
      <thm15:themeFamily xmlns:thm15="http://schemas.microsoft.com/office/thememl/2012/main" name="FutureDotNow Master Template Deck DV2" id="{418B75E5-F607-8C46-9804-6B9AB149741D}" vid="{CB38F2FC-E65E-D94E-93C1-AF787ED3C194}"/>
    </a:ext>
  </a:extLst>
</a:theme>
</file>

<file path=ppt/theme/theme2.xml><?xml version="1.0" encoding="utf-8"?>
<a:theme xmlns:a="http://schemas.openxmlformats.org/drawingml/2006/main" name="Breaker slides purple">
  <a:themeElements>
    <a:clrScheme name="FDN colours">
      <a:dk1>
        <a:srgbClr val="000000"/>
      </a:dk1>
      <a:lt1>
        <a:srgbClr val="FFFFFF"/>
      </a:lt1>
      <a:dk2>
        <a:srgbClr val="3E2682"/>
      </a:dk2>
      <a:lt2>
        <a:srgbClr val="FFFFFF"/>
      </a:lt2>
      <a:accent1>
        <a:srgbClr val="3E2682"/>
      </a:accent1>
      <a:accent2>
        <a:srgbClr val="EC2C7E"/>
      </a:accent2>
      <a:accent3>
        <a:srgbClr val="00C3B3"/>
      </a:accent3>
      <a:accent4>
        <a:srgbClr val="EFD0CA"/>
      </a:accent4>
      <a:accent5>
        <a:srgbClr val="6850A1"/>
      </a:accent5>
      <a:accent6>
        <a:srgbClr val="FFFFFF"/>
      </a:accent6>
      <a:hlink>
        <a:srgbClr val="FF007E"/>
      </a:hlink>
      <a:folHlink>
        <a:srgbClr val="FF00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200" dirty="0" smtClean="0">
            <a:latin typeface="Graphik Light" panose="020B0403030202060203" pitchFamily="34" charset="77"/>
            <a:cs typeface="Arial"/>
          </a:defRPr>
        </a:defPPr>
      </a:lstStyle>
    </a:txDef>
  </a:objectDefaults>
  <a:extraClrSchemeLst/>
  <a:extLst>
    <a:ext uri="{05A4C25C-085E-4340-85A3-A5531E510DB2}">
      <thm15:themeFamily xmlns:thm15="http://schemas.microsoft.com/office/thememl/2012/main" name="FutureDotNow Master Template Deck DV2" id="{418B75E5-F607-8C46-9804-6B9AB149741D}" vid="{8A517CA3-5D59-1048-BDB4-616B56710DAD}"/>
    </a:ext>
  </a:extLst>
</a:theme>
</file>

<file path=ppt/theme/theme3.xml><?xml version="1.0" encoding="utf-8"?>
<a:theme xmlns:a="http://schemas.openxmlformats.org/drawingml/2006/main" name="Breaker slides red">
  <a:themeElements>
    <a:clrScheme name="FDN colours">
      <a:dk1>
        <a:srgbClr val="000000"/>
      </a:dk1>
      <a:lt1>
        <a:srgbClr val="FFFFFF"/>
      </a:lt1>
      <a:dk2>
        <a:srgbClr val="3E2682"/>
      </a:dk2>
      <a:lt2>
        <a:srgbClr val="FFFFFF"/>
      </a:lt2>
      <a:accent1>
        <a:srgbClr val="3E2682"/>
      </a:accent1>
      <a:accent2>
        <a:srgbClr val="EC2C7E"/>
      </a:accent2>
      <a:accent3>
        <a:srgbClr val="00C3B3"/>
      </a:accent3>
      <a:accent4>
        <a:srgbClr val="EFD0CA"/>
      </a:accent4>
      <a:accent5>
        <a:srgbClr val="6850A1"/>
      </a:accent5>
      <a:accent6>
        <a:srgbClr val="FFFFFF"/>
      </a:accent6>
      <a:hlink>
        <a:srgbClr val="FF007E"/>
      </a:hlink>
      <a:folHlink>
        <a:srgbClr val="FF00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200" dirty="0" smtClean="0">
            <a:latin typeface="Graphik Light" panose="020B0403030202060203" pitchFamily="34" charset="77"/>
            <a:cs typeface="Arial"/>
          </a:defRPr>
        </a:defPPr>
      </a:lstStyle>
    </a:txDef>
  </a:objectDefaults>
  <a:extraClrSchemeLst/>
  <a:extLst>
    <a:ext uri="{05A4C25C-085E-4340-85A3-A5531E510DB2}">
      <thm15:themeFamily xmlns:thm15="http://schemas.microsoft.com/office/thememl/2012/main" name="FutureDotNow Master Template Deck DV2" id="{418B75E5-F607-8C46-9804-6B9AB149741D}" vid="{C13F3CC3-CE7C-7349-9F10-69A976FC8B3F}"/>
    </a:ext>
  </a:extLst>
</a:theme>
</file>

<file path=ppt/theme/theme4.xml><?xml version="1.0" encoding="utf-8"?>
<a:theme xmlns:a="http://schemas.openxmlformats.org/drawingml/2006/main" name="Breaker slides green">
  <a:themeElements>
    <a:clrScheme name="FDN colours">
      <a:dk1>
        <a:srgbClr val="000000"/>
      </a:dk1>
      <a:lt1>
        <a:srgbClr val="FFFFFF"/>
      </a:lt1>
      <a:dk2>
        <a:srgbClr val="3E2682"/>
      </a:dk2>
      <a:lt2>
        <a:srgbClr val="FFFFFF"/>
      </a:lt2>
      <a:accent1>
        <a:srgbClr val="3E2682"/>
      </a:accent1>
      <a:accent2>
        <a:srgbClr val="EC2C7E"/>
      </a:accent2>
      <a:accent3>
        <a:srgbClr val="00C3B3"/>
      </a:accent3>
      <a:accent4>
        <a:srgbClr val="EFD0CA"/>
      </a:accent4>
      <a:accent5>
        <a:srgbClr val="6850A1"/>
      </a:accent5>
      <a:accent6>
        <a:srgbClr val="FFFFFF"/>
      </a:accent6>
      <a:hlink>
        <a:srgbClr val="FF007E"/>
      </a:hlink>
      <a:folHlink>
        <a:srgbClr val="FF00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200" dirty="0" smtClean="0">
            <a:latin typeface="Graphik Light" panose="020B0403030202060203" pitchFamily="34" charset="77"/>
            <a:cs typeface="Arial"/>
          </a:defRPr>
        </a:defPPr>
      </a:lstStyle>
    </a:txDef>
  </a:objectDefaults>
  <a:extraClrSchemeLst/>
  <a:extLst>
    <a:ext uri="{05A4C25C-085E-4340-85A3-A5531E510DB2}">
      <thm15:themeFamily xmlns:thm15="http://schemas.microsoft.com/office/thememl/2012/main" name="FutureDotNow Master Template Deck DV2" id="{418B75E5-F607-8C46-9804-6B9AB149741D}" vid="{7FD75038-373F-6147-9EA1-CB3A834E5E54}"/>
    </a:ext>
  </a:extLst>
</a:theme>
</file>

<file path=ppt/theme/theme5.xml><?xml version="1.0" encoding="utf-8"?>
<a:theme xmlns:a="http://schemas.openxmlformats.org/drawingml/2006/main" name="Content Slides">
  <a:themeElements>
    <a:clrScheme name="FDN colours">
      <a:dk1>
        <a:srgbClr val="000000"/>
      </a:dk1>
      <a:lt1>
        <a:srgbClr val="FFFFFF"/>
      </a:lt1>
      <a:dk2>
        <a:srgbClr val="3E2682"/>
      </a:dk2>
      <a:lt2>
        <a:srgbClr val="FFFFFF"/>
      </a:lt2>
      <a:accent1>
        <a:srgbClr val="3E2682"/>
      </a:accent1>
      <a:accent2>
        <a:srgbClr val="EC2C7E"/>
      </a:accent2>
      <a:accent3>
        <a:srgbClr val="00C3B3"/>
      </a:accent3>
      <a:accent4>
        <a:srgbClr val="EFD0CA"/>
      </a:accent4>
      <a:accent5>
        <a:srgbClr val="6850A1"/>
      </a:accent5>
      <a:accent6>
        <a:srgbClr val="FFFFFF"/>
      </a:accent6>
      <a:hlink>
        <a:srgbClr val="FF007E"/>
      </a:hlink>
      <a:folHlink>
        <a:srgbClr val="FF007E"/>
      </a:folHlink>
    </a:clrScheme>
    <a:fontScheme name="FutureDotNow">
      <a:majorFont>
        <a:latin typeface="Inter 18pt"/>
        <a:ea typeface=""/>
        <a:cs typeface=""/>
      </a:majorFont>
      <a:minorFont>
        <a:latin typeface="Inter 18p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200" dirty="0" smtClean="0">
            <a:latin typeface="Graphik Light" panose="020B0403030202060203" pitchFamily="34" charset="77"/>
            <a:cs typeface="Arial"/>
          </a:defRPr>
        </a:defPPr>
      </a:lstStyle>
    </a:txDef>
  </a:objectDefaults>
  <a:extraClrSchemeLst/>
  <a:extLst>
    <a:ext uri="{05A4C25C-085E-4340-85A3-A5531E510DB2}">
      <thm15:themeFamily xmlns:thm15="http://schemas.microsoft.com/office/thememl/2012/main" name="FutureDotNow Master Template Deck DV2" id="{418B75E5-F607-8C46-9804-6B9AB149741D}" vid="{746C4F97-BE0C-6149-B21F-D7B3BC10BC6E}"/>
    </a:ext>
  </a:extLst>
</a:theme>
</file>

<file path=ppt/theme/theme6.xml><?xml version="1.0" encoding="utf-8"?>
<a:theme xmlns:a="http://schemas.openxmlformats.org/drawingml/2006/main" name="Table of Contents Slides">
  <a:themeElements>
    <a:clrScheme name="FDN colours">
      <a:dk1>
        <a:srgbClr val="000000"/>
      </a:dk1>
      <a:lt1>
        <a:srgbClr val="FFFFFF"/>
      </a:lt1>
      <a:dk2>
        <a:srgbClr val="3E2682"/>
      </a:dk2>
      <a:lt2>
        <a:srgbClr val="FFFFFF"/>
      </a:lt2>
      <a:accent1>
        <a:srgbClr val="3E2682"/>
      </a:accent1>
      <a:accent2>
        <a:srgbClr val="EC2C7E"/>
      </a:accent2>
      <a:accent3>
        <a:srgbClr val="00C3B3"/>
      </a:accent3>
      <a:accent4>
        <a:srgbClr val="EFD0CA"/>
      </a:accent4>
      <a:accent5>
        <a:srgbClr val="6850A1"/>
      </a:accent5>
      <a:accent6>
        <a:srgbClr val="FFFFFF"/>
      </a:accent6>
      <a:hlink>
        <a:srgbClr val="FF007E"/>
      </a:hlink>
      <a:folHlink>
        <a:srgbClr val="FF00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1200" dirty="0" smtClean="0">
            <a:latin typeface="Graphik Light" panose="020B0403030202060203" pitchFamily="34" charset="77"/>
            <a:cs typeface="Arial"/>
          </a:defRPr>
        </a:defPPr>
      </a:lstStyle>
    </a:txDef>
  </a:objectDefaults>
  <a:extraClrSchemeLst/>
  <a:extLst>
    <a:ext uri="{05A4C25C-085E-4340-85A3-A5531E510DB2}">
      <thm15:themeFamily xmlns:thm15="http://schemas.microsoft.com/office/thememl/2012/main" name="FutureDotNow Master Template Deck DV2" id="{418B75E5-F607-8C46-9804-6B9AB149741D}" vid="{CBFD34E5-6B96-9141-AD83-D87ABFE89F7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16b37b5-cd5b-4a52-87a1-5ae4bce006e7">
      <UserInfo>
        <DisplayName/>
        <AccountId xsi:nil="true"/>
        <AccountType/>
      </UserInfo>
    </SharedWithUsers>
    <TaxCatchAll xmlns="c16b37b5-cd5b-4a52-87a1-5ae4bce006e7" xsi:nil="true"/>
    <lcf76f155ced4ddcb4097134ff3c332f xmlns="28de4813-4874-4332-9a4e-48344173c60a">
      <Terms xmlns="http://schemas.microsoft.com/office/infopath/2007/PartnerControls"/>
    </lcf76f155ced4ddcb4097134ff3c332f>
    <MediaLengthInSeconds xmlns="28de4813-4874-4332-9a4e-48344173c60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79419D8C70D09428ADF8A2E7A99242F" ma:contentTypeVersion="18" ma:contentTypeDescription="Create a new document." ma:contentTypeScope="" ma:versionID="741cb6df59af8043cfab62ed09d37dd1">
  <xsd:schema xmlns:xsd="http://www.w3.org/2001/XMLSchema" xmlns:xs="http://www.w3.org/2001/XMLSchema" xmlns:p="http://schemas.microsoft.com/office/2006/metadata/properties" xmlns:ns2="28de4813-4874-4332-9a4e-48344173c60a" xmlns:ns3="c16b37b5-cd5b-4a52-87a1-5ae4bce006e7" targetNamespace="http://schemas.microsoft.com/office/2006/metadata/properties" ma:root="true" ma:fieldsID="89cb3aa8a142c776b29aeb90d57b93b5" ns2:_="" ns3:_="">
    <xsd:import namespace="28de4813-4874-4332-9a4e-48344173c60a"/>
    <xsd:import namespace="c16b37b5-cd5b-4a52-87a1-5ae4bce006e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de4813-4874-4332-9a4e-48344173c6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d71f6c6-c2e1-4aa5-a11f-cb2b143c13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6b37b5-cd5b-4a52-87a1-5ae4bce006e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4b8068a-68ef-402f-ad25-1a8da37862fa}" ma:internalName="TaxCatchAll" ma:showField="CatchAllData" ma:web="c16b37b5-cd5b-4a52-87a1-5ae4bce006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F878D6-46E7-4EE2-A4FF-9CF15E0001EB}">
  <ds:schemaRefs>
    <ds:schemaRef ds:uri="http://schemas.microsoft.com/sharepoint/v3/contenttype/forms"/>
  </ds:schemaRefs>
</ds:datastoreItem>
</file>

<file path=customXml/itemProps2.xml><?xml version="1.0" encoding="utf-8"?>
<ds:datastoreItem xmlns:ds="http://schemas.openxmlformats.org/officeDocument/2006/customXml" ds:itemID="{4AD044F4-2E09-4636-997A-FC08AF77AE40}">
  <ds:schemaRefs>
    <ds:schemaRef ds:uri="http://purl.org/dc/elements/1.1/"/>
    <ds:schemaRef ds:uri="http://www.w3.org/XML/1998/namespace"/>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c16b37b5-cd5b-4a52-87a1-5ae4bce006e7"/>
    <ds:schemaRef ds:uri="28de4813-4874-4332-9a4e-48344173c60a"/>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B289D15-C6A5-42BA-B634-3DD471CEEC5B}">
  <ds:schemaRefs>
    <ds:schemaRef ds:uri="28de4813-4874-4332-9a4e-48344173c60a"/>
    <ds:schemaRef ds:uri="c16b37b5-cd5b-4a52-87a1-5ae4bce006e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bc0f418-96a4-4caf-9d7c-ccc5ec7f9d91}" enabled="1" method="Privileged" siteId="{e0793d39-0939-496d-b129-198edd916feb}" contentBits="0" removed="0"/>
</clbl:labelList>
</file>

<file path=docProps/app.xml><?xml version="1.0" encoding="utf-8"?>
<Properties xmlns="http://schemas.openxmlformats.org/officeDocument/2006/extended-properties" xmlns:vt="http://schemas.openxmlformats.org/officeDocument/2006/docPropsVTypes">
  <Template/>
  <TotalTime>0</TotalTime>
  <Words>4981</Words>
  <Application>Microsoft Macintosh PowerPoint</Application>
  <PresentationFormat>Widescreen</PresentationFormat>
  <Paragraphs>992</Paragraphs>
  <Slides>47</Slides>
  <Notes>35</Notes>
  <HiddenSlides>0</HiddenSlides>
  <MMClips>0</MMClips>
  <ScaleCrop>false</ScaleCrop>
  <HeadingPairs>
    <vt:vector size="8" baseType="variant">
      <vt:variant>
        <vt:lpstr>Fonts Used</vt:lpstr>
      </vt:variant>
      <vt:variant>
        <vt:i4>11</vt:i4>
      </vt:variant>
      <vt:variant>
        <vt:lpstr>Theme</vt:lpstr>
      </vt:variant>
      <vt:variant>
        <vt:i4>6</vt:i4>
      </vt:variant>
      <vt:variant>
        <vt:lpstr>Embedded OLE Servers</vt:lpstr>
      </vt:variant>
      <vt:variant>
        <vt:i4>1</vt:i4>
      </vt:variant>
      <vt:variant>
        <vt:lpstr>Slide Titles</vt:lpstr>
      </vt:variant>
      <vt:variant>
        <vt:i4>47</vt:i4>
      </vt:variant>
    </vt:vector>
  </HeadingPairs>
  <TitlesOfParts>
    <vt:vector size="65" baseType="lpstr">
      <vt:lpstr>Aptos</vt:lpstr>
      <vt:lpstr>Aptos Display</vt:lpstr>
      <vt:lpstr>Arial</vt:lpstr>
      <vt:lpstr>Calibri</vt:lpstr>
      <vt:lpstr>Courier New</vt:lpstr>
      <vt:lpstr>Graphik Light</vt:lpstr>
      <vt:lpstr>Inter 18pt</vt:lpstr>
      <vt:lpstr>Inter 18pt 18pt</vt:lpstr>
      <vt:lpstr>Inter 18pt 18pt Bold</vt:lpstr>
      <vt:lpstr>Times New Roman</vt:lpstr>
      <vt:lpstr>Wingdings</vt:lpstr>
      <vt:lpstr>Cover Slides</vt:lpstr>
      <vt:lpstr>Breaker slides purple</vt:lpstr>
      <vt:lpstr>Breaker slides red</vt:lpstr>
      <vt:lpstr>Breaker slides green</vt:lpstr>
      <vt:lpstr>Content Slides</vt:lpstr>
      <vt:lpstr>Table of Contents Slides</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Pownall-Gray, A. L.</dc:creator>
  <cp:keywords/>
  <dc:description/>
  <cp:lastModifiedBy>Chris Andersson</cp:lastModifiedBy>
  <cp:revision>2</cp:revision>
  <cp:lastPrinted>2023-12-04T12:57:20Z</cp:lastPrinted>
  <dcterms:created xsi:type="dcterms:W3CDTF">2020-02-17T13:00:51Z</dcterms:created>
  <dcterms:modified xsi:type="dcterms:W3CDTF">2026-05-27T16:20:32Z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bc0f418-96a4-4caf-9d7c-ccc5ec7f9d91_SetDate">
    <vt:lpwstr>2021-03-03T16:53:51Z</vt:lpwstr>
  </property>
  <property fmtid="{D5CDD505-2E9C-101B-9397-08002B2CF9AE}" pid="3" name="MSIP_Label_1bc0f418-96a4-4caf-9d7c-ccc5ec7f9d91_Method">
    <vt:lpwstr>Privileged</vt:lpwstr>
  </property>
  <property fmtid="{D5CDD505-2E9C-101B-9397-08002B2CF9AE}" pid="4" name="MSIP_Label_1bc0f418-96a4-4caf-9d7c-ccc5ec7f9d91_ContentBits">
    <vt:lpwstr>0</vt:lpwstr>
  </property>
  <property fmtid="{D5CDD505-2E9C-101B-9397-08002B2CF9AE}" pid="5" name="MSIP_Label_1bc0f418-96a4-4caf-9d7c-ccc5ec7f9d91_Name">
    <vt:lpwstr>1bc0f418-96a4-4caf-9d7c-ccc5ec7f9d91</vt:lpwstr>
  </property>
  <property fmtid="{D5CDD505-2E9C-101B-9397-08002B2CF9AE}" pid="6" name="MSIP_Label_1bc0f418-96a4-4caf-9d7c-ccc5ec7f9d91_Enabled">
    <vt:lpwstr>true</vt:lpwstr>
  </property>
  <property fmtid="{D5CDD505-2E9C-101B-9397-08002B2CF9AE}" pid="7" name="MSIP_Label_1bc0f418-96a4-4caf-9d7c-ccc5ec7f9d91_ActionId">
    <vt:lpwstr>98adbafc-25b3-4d93-8351-77e2cd5d9970</vt:lpwstr>
  </property>
  <property fmtid="{D5CDD505-2E9C-101B-9397-08002B2CF9AE}" pid="8" name="MSIP_Label_1bc0f418-96a4-4caf-9d7c-ccc5ec7f9d91_SiteId">
    <vt:lpwstr>e0793d39-0939-496d-b129-198edd916feb</vt:lpwstr>
  </property>
  <property fmtid="{D5CDD505-2E9C-101B-9397-08002B2CF9AE}" pid="9" name="MediaServiceImageTags">
    <vt:lpwstr/>
  </property>
  <property fmtid="{D5CDD505-2E9C-101B-9397-08002B2CF9AE}" pid="10" name="ContentTypeId">
    <vt:lpwstr>0x010100079419D8C70D09428ADF8A2E7A99242F</vt:lpwstr>
  </property>
  <property fmtid="{D5CDD505-2E9C-101B-9397-08002B2CF9AE}" pid="11" name="Order">
    <vt:r8>105000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